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E61B-328B-4AA7-871E-ED4E15110667}" type="datetimeFigureOut">
              <a:rPr lang="sk-SK" smtClean="0"/>
              <a:t>8. 4. 2015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A984-E021-4F0F-B07D-4298EAA07F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962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E61B-328B-4AA7-871E-ED4E15110667}" type="datetimeFigureOut">
              <a:rPr lang="sk-SK" smtClean="0"/>
              <a:t>8. 4. 2015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A984-E021-4F0F-B07D-4298EAA07F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305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E61B-328B-4AA7-871E-ED4E15110667}" type="datetimeFigureOut">
              <a:rPr lang="sk-SK" smtClean="0"/>
              <a:t>8. 4. 2015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A984-E021-4F0F-B07D-4298EAA07F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172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E61B-328B-4AA7-871E-ED4E15110667}" type="datetimeFigureOut">
              <a:rPr lang="sk-SK" smtClean="0"/>
              <a:t>8. 4. 2015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A984-E021-4F0F-B07D-4298EAA07F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193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E61B-328B-4AA7-871E-ED4E15110667}" type="datetimeFigureOut">
              <a:rPr lang="sk-SK" smtClean="0"/>
              <a:t>8. 4. 2015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A984-E021-4F0F-B07D-4298EAA07F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942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E61B-328B-4AA7-871E-ED4E15110667}" type="datetimeFigureOut">
              <a:rPr lang="sk-SK" smtClean="0"/>
              <a:t>8. 4. 2015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A984-E021-4F0F-B07D-4298EAA07F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893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E61B-328B-4AA7-871E-ED4E15110667}" type="datetimeFigureOut">
              <a:rPr lang="sk-SK" smtClean="0"/>
              <a:t>8. 4. 2015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A984-E021-4F0F-B07D-4298EAA07F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890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E61B-328B-4AA7-871E-ED4E15110667}" type="datetimeFigureOut">
              <a:rPr lang="sk-SK" smtClean="0"/>
              <a:t>8. 4. 2015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A984-E021-4F0F-B07D-4298EAA07F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249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E61B-328B-4AA7-871E-ED4E15110667}" type="datetimeFigureOut">
              <a:rPr lang="sk-SK" smtClean="0"/>
              <a:t>8. 4. 2015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A984-E021-4F0F-B07D-4298EAA07F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1235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E61B-328B-4AA7-871E-ED4E15110667}" type="datetimeFigureOut">
              <a:rPr lang="sk-SK" smtClean="0"/>
              <a:t>8. 4. 2015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A984-E021-4F0F-B07D-4298EAA07F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6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E61B-328B-4AA7-871E-ED4E15110667}" type="datetimeFigureOut">
              <a:rPr lang="sk-SK" smtClean="0"/>
              <a:t>8. 4. 2015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A984-E021-4F0F-B07D-4298EAA07F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506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1E61B-328B-4AA7-871E-ED4E15110667}" type="datetimeFigureOut">
              <a:rPr lang="sk-SK" smtClean="0"/>
              <a:t>8. 4. 2015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A984-E021-4F0F-B07D-4298EAA07F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94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penzionmedvedica.s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5800" y="770781"/>
            <a:ext cx="7772400" cy="5538539"/>
          </a:xfrm>
        </p:spPr>
        <p:txBody>
          <a:bodyPr>
            <a:normAutofit fontScale="90000"/>
          </a:bodyPr>
          <a:lstStyle/>
          <a:p>
            <a:pPr algn="ctr">
              <a:spcBef>
                <a:spcPts val="5400"/>
              </a:spcBef>
            </a:pPr>
            <a:r>
              <a:rPr lang="sk-SK" cap="none" dirty="0" err="1" smtClean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sk-SK" b="0" cap="none" dirty="0" err="1" smtClean="0">
                <a:solidFill>
                  <a:schemeClr val="accent5">
                    <a:lumMod val="75000"/>
                  </a:schemeClr>
                </a:solidFill>
              </a:rPr>
              <a:t>hys</a:t>
            </a:r>
            <a:r>
              <a:rPr lang="sk-SK" cap="none" dirty="0" err="1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sk-SK" b="0" cap="none" dirty="0" err="1" smtClean="0">
                <a:solidFill>
                  <a:schemeClr val="accent5">
                    <a:lumMod val="75000"/>
                  </a:schemeClr>
                </a:solidFill>
              </a:rPr>
              <a:t>du</a:t>
            </a:r>
            <a:r>
              <a:rPr lang="sk-SK" cap="none" dirty="0" err="1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sk-SK" b="0" cap="none" dirty="0" err="1" smtClean="0">
                <a:solidFill>
                  <a:schemeClr val="accent5">
                    <a:lumMod val="75000"/>
                  </a:schemeClr>
                </a:solidFill>
              </a:rPr>
              <a:t>amp</a:t>
            </a:r>
            <a:r>
              <a:rPr lang="sk-SK" cap="none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k-SK" cap="none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k-SK" cap="none" dirty="0" smtClean="0">
                <a:solidFill>
                  <a:schemeClr val="accent5">
                    <a:lumMod val="75000"/>
                  </a:schemeClr>
                </a:solidFill>
              </a:rPr>
              <a:t>Lepšie ako ležať na </a:t>
            </a:r>
            <a:r>
              <a:rPr lang="sk-SK" cap="none" dirty="0" err="1" smtClean="0">
                <a:solidFill>
                  <a:schemeClr val="accent5">
                    <a:lumMod val="75000"/>
                  </a:schemeClr>
                </a:solidFill>
              </a:rPr>
              <a:t>PEC</a:t>
            </a:r>
            <a:r>
              <a:rPr lang="sk-SK" b="0" cap="none" dirty="0" err="1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k-SK" sz="48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k-SK" sz="4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k-SK" sz="54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k-SK" sz="5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sk-SK" sz="47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k-SK" sz="47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k-SK" sz="47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k-SK" sz="47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sk-SK" sz="47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k-SK" sz="47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k-SK" sz="2800" dirty="0" smtClean="0">
                <a:solidFill>
                  <a:schemeClr val="accent5">
                    <a:lumMod val="50000"/>
                  </a:schemeClr>
                </a:solidFill>
              </a:rPr>
              <a:t>Tatranská Štrba, Penzión Medvedica</a:t>
            </a:r>
            <a:r>
              <a:rPr lang="sk-SK" sz="47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sk-SK" sz="47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sk-SK" sz="3600" dirty="0" smtClean="0">
                <a:solidFill>
                  <a:schemeClr val="accent5">
                    <a:lumMod val="50000"/>
                  </a:schemeClr>
                </a:solidFill>
              </a:rPr>
              <a:t>22.6. – 26.6.2015</a:t>
            </a:r>
            <a:endParaRPr lang="sk-SK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56" y="2961176"/>
            <a:ext cx="3099672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33176"/>
            <a:ext cx="4008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22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solidFill>
                  <a:schemeClr val="accent5">
                    <a:lumMod val="75000"/>
                  </a:schemeClr>
                </a:solidFill>
              </a:rPr>
              <a:t>PhysEduCamp</a:t>
            </a:r>
            <a:r>
              <a:rPr lang="sk-SK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k-SK" b="1" dirty="0" smtClean="0">
                <a:solidFill>
                  <a:schemeClr val="accent5">
                    <a:lumMod val="75000"/>
                  </a:schemeClr>
                </a:solidFill>
              </a:rPr>
              <a:t>Letná škola 2015</a:t>
            </a:r>
            <a:endParaRPr lang="sk-SK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5328592"/>
          </a:xfrm>
        </p:spPr>
        <p:txBody>
          <a:bodyPr>
            <a:normAutofit lnSpcReduction="100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sk-SK" sz="2800" dirty="0" smtClean="0">
                <a:hlinkClick r:id="rId2"/>
              </a:rPr>
              <a:t>www.penzionmedvedica.sk</a:t>
            </a:r>
            <a:endParaRPr lang="sk-SK" sz="2800" dirty="0"/>
          </a:p>
          <a:p>
            <a:pPr>
              <a:spcAft>
                <a:spcPts val="1200"/>
              </a:spcAft>
            </a:pPr>
            <a:r>
              <a:rPr lang="sk-SK" sz="2800" dirty="0" smtClean="0"/>
              <a:t>Tatranská Štrba		</a:t>
            </a:r>
            <a:r>
              <a:rPr lang="sk-SK" sz="2800" b="1" dirty="0" smtClean="0"/>
              <a:t>22.6. – 26.6.2015</a:t>
            </a:r>
            <a:endParaRPr lang="sk-SK" sz="2800" dirty="0" smtClean="0"/>
          </a:p>
          <a:p>
            <a:pPr>
              <a:spcAft>
                <a:spcPts val="1200"/>
              </a:spcAft>
            </a:pPr>
            <a:endParaRPr lang="sk-SK" sz="2800" dirty="0" smtClean="0"/>
          </a:p>
          <a:p>
            <a:pPr>
              <a:spcAft>
                <a:spcPts val="1200"/>
              </a:spcAft>
            </a:pPr>
            <a:endParaRPr lang="sk-SK" sz="2800" dirty="0"/>
          </a:p>
          <a:p>
            <a:pPr>
              <a:spcAft>
                <a:spcPts val="1200"/>
              </a:spcAft>
            </a:pPr>
            <a:endParaRPr lang="sk-SK" sz="2800" dirty="0" smtClean="0"/>
          </a:p>
          <a:p>
            <a:pPr>
              <a:spcAft>
                <a:spcPts val="1200"/>
              </a:spcAft>
            </a:pPr>
            <a:r>
              <a:rPr lang="sk-SK" sz="2800" dirty="0" smtClean="0"/>
              <a:t>5 – dňový pobyt zameraný na fyzikálne skúmanie</a:t>
            </a:r>
          </a:p>
          <a:p>
            <a:pPr>
              <a:spcAft>
                <a:spcPts val="1200"/>
              </a:spcAft>
            </a:pPr>
            <a:r>
              <a:rPr lang="sk-SK" sz="2800" dirty="0" smtClean="0"/>
              <a:t>program pripravujú študenti bakalárskeho</a:t>
            </a:r>
            <a:br>
              <a:rPr lang="sk-SK" sz="2800" dirty="0" smtClean="0"/>
            </a:br>
            <a:r>
              <a:rPr lang="sk-SK" sz="2800" dirty="0" smtClean="0"/>
              <a:t>a magisterského stupňa štúdia učiteľstva fyziky </a:t>
            </a:r>
            <a:br>
              <a:rPr lang="sk-SK" sz="2800" dirty="0" smtClean="0"/>
            </a:br>
            <a:r>
              <a:rPr lang="sk-SK" sz="2800" dirty="0" smtClean="0"/>
              <a:t>cca – 15 lektorov</a:t>
            </a:r>
          </a:p>
          <a:p>
            <a:pPr>
              <a:spcAft>
                <a:spcPts val="1200"/>
              </a:spcAft>
            </a:pPr>
            <a:endParaRPr lang="sk-SK" sz="2800" dirty="0" smtClean="0"/>
          </a:p>
          <a:p>
            <a:pPr>
              <a:spcAft>
                <a:spcPts val="1200"/>
              </a:spcAft>
            </a:pPr>
            <a:endParaRPr lang="sk-SK" sz="2800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21" y="2411760"/>
            <a:ext cx="2466975" cy="184785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11760"/>
            <a:ext cx="299152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0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solidFill>
                  <a:schemeClr val="accent5">
                    <a:lumMod val="75000"/>
                  </a:schemeClr>
                </a:solidFill>
              </a:rPr>
              <a:t>PhysEduCamp</a:t>
            </a:r>
            <a:r>
              <a:rPr lang="sk-SK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k-SK" b="1" dirty="0">
                <a:solidFill>
                  <a:schemeClr val="accent5">
                    <a:lumMod val="75000"/>
                  </a:schemeClr>
                </a:solidFill>
              </a:rPr>
              <a:t>Letná škola 2015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sk-SK" sz="2800" b="1" dirty="0" smtClean="0"/>
              <a:t>25 žiakov stredných škôl</a:t>
            </a: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/>
              <a:t>1. a 2. ročníka, príp. aj 3. ročníka </a:t>
            </a:r>
          </a:p>
          <a:p>
            <a:pPr>
              <a:spcAft>
                <a:spcPts val="1200"/>
              </a:spcAft>
            </a:pPr>
            <a:r>
              <a:rPr lang="sk-SK" sz="2800" dirty="0"/>
              <a:t>p</a:t>
            </a:r>
            <a:r>
              <a:rPr lang="sk-SK" sz="2800" dirty="0" smtClean="0"/>
              <a:t>otenciálni záujemcovia o učiteľské </a:t>
            </a:r>
            <a:br>
              <a:rPr lang="sk-SK" sz="2800" dirty="0" smtClean="0"/>
            </a:br>
            <a:r>
              <a:rPr lang="sk-SK" sz="2800" dirty="0" smtClean="0"/>
              <a:t>štúdium na PF UPJŠ v Košiciach</a:t>
            </a:r>
          </a:p>
          <a:p>
            <a:pPr>
              <a:spcAft>
                <a:spcPts val="1200"/>
              </a:spcAft>
            </a:pPr>
            <a:r>
              <a:rPr lang="sk-SK" sz="2800" dirty="0" smtClean="0"/>
              <a:t>súčasťou prihlášky:  </a:t>
            </a:r>
            <a:r>
              <a:rPr lang="sk-SK" sz="2800" b="1" dirty="0" smtClean="0"/>
              <a:t>motivačný list </a:t>
            </a:r>
            <a:r>
              <a:rPr lang="sk-SK" sz="2800" dirty="0" smtClean="0"/>
              <a:t>žiaka</a:t>
            </a:r>
            <a:br>
              <a:rPr lang="sk-SK" sz="2800" dirty="0" smtClean="0"/>
            </a:br>
            <a:r>
              <a:rPr lang="sk-SK" sz="2800" dirty="0" smtClean="0"/>
              <a:t>a odporúčanie učiteľa fyziky</a:t>
            </a:r>
          </a:p>
          <a:p>
            <a:pPr marL="0" indent="0">
              <a:spcAft>
                <a:spcPts val="1200"/>
              </a:spcAft>
              <a:buNone/>
            </a:pPr>
            <a:endParaRPr lang="sk-SK" sz="2800" dirty="0" smtClean="0"/>
          </a:p>
          <a:p>
            <a:pPr>
              <a:spcAft>
                <a:spcPts val="1200"/>
              </a:spcAft>
            </a:pPr>
            <a:endParaRPr lang="sk-SK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69159"/>
            <a:ext cx="2664056" cy="177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 descr="C:\Users\Novakova\Documents\Letna_skola_12\12_LS_clanok\Foto_Medzinarodna_vymena_2012\JPEG7\IMGP86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432" y="4869160"/>
            <a:ext cx="2368048" cy="177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ovakova\Documents\Letna_skola_12\12_LS_clanok\Foto_Medzinarodna_vymena_2012\JPEG2\IMG_10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2" y="1268760"/>
            <a:ext cx="216024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Novakova\Documents\Letna_skola_12\12_LS_clanok\Foto_Medzinarodna_vymena_2012\JPEG1\IMG_56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77" y="4869159"/>
            <a:ext cx="2664054" cy="177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6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solidFill>
                  <a:schemeClr val="accent5">
                    <a:lumMod val="75000"/>
                  </a:schemeClr>
                </a:solidFill>
              </a:rPr>
              <a:t>PhysEduCamp</a:t>
            </a:r>
            <a:r>
              <a:rPr lang="sk-SK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k-SK" b="1" dirty="0">
                <a:solidFill>
                  <a:schemeClr val="accent5">
                    <a:lumMod val="75000"/>
                  </a:schemeClr>
                </a:solidFill>
              </a:rPr>
              <a:t>Letná škola 2015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k-SK" sz="2800" b="1" dirty="0" smtClean="0"/>
              <a:t>program:</a:t>
            </a:r>
          </a:p>
          <a:p>
            <a:pPr lvl="1">
              <a:spcAft>
                <a:spcPts val="600"/>
              </a:spcAft>
            </a:pPr>
            <a:r>
              <a:rPr lang="sk-SK" sz="2400" dirty="0" smtClean="0"/>
              <a:t>fyzikálne experimentovanie</a:t>
            </a:r>
          </a:p>
          <a:p>
            <a:pPr lvl="1">
              <a:spcAft>
                <a:spcPts val="600"/>
              </a:spcAft>
            </a:pPr>
            <a:r>
              <a:rPr lang="sk-SK" sz="2400" dirty="0" smtClean="0"/>
              <a:t>prednášky a </a:t>
            </a:r>
            <a:r>
              <a:rPr lang="sk-SK" sz="2400" dirty="0" err="1" smtClean="0"/>
              <a:t>workshopy</a:t>
            </a:r>
            <a:endParaRPr lang="sk-SK" sz="2400" dirty="0" smtClean="0"/>
          </a:p>
          <a:p>
            <a:pPr lvl="1">
              <a:spcAft>
                <a:spcPts val="600"/>
              </a:spcAft>
            </a:pPr>
            <a:r>
              <a:rPr lang="sk-SK" sz="2400" dirty="0" smtClean="0"/>
              <a:t>návšteva Starej Lesnej a Lomnického Štítu</a:t>
            </a:r>
          </a:p>
          <a:p>
            <a:pPr lvl="1">
              <a:spcAft>
                <a:spcPts val="600"/>
              </a:spcAft>
            </a:pPr>
            <a:r>
              <a:rPr lang="sk-SK" sz="2400" dirty="0" smtClean="0"/>
              <a:t>súťaže a komunikačné cvičenia</a:t>
            </a:r>
          </a:p>
          <a:p>
            <a:pPr lvl="1">
              <a:spcAft>
                <a:spcPts val="600"/>
              </a:spcAft>
            </a:pPr>
            <a:r>
              <a:rPr lang="sk-SK" sz="2400" dirty="0" smtClean="0"/>
              <a:t>neformálne vzdelávanie</a:t>
            </a:r>
          </a:p>
          <a:p>
            <a:pPr lvl="1">
              <a:spcAft>
                <a:spcPts val="1200"/>
              </a:spcAft>
            </a:pPr>
            <a:endParaRPr lang="sk-SK" sz="2400" dirty="0" smtClean="0"/>
          </a:p>
          <a:p>
            <a:pPr marL="0" indent="0">
              <a:spcAft>
                <a:spcPts val="1200"/>
              </a:spcAft>
              <a:buNone/>
            </a:pPr>
            <a:endParaRPr lang="sk-SK" sz="2800" dirty="0" smtClean="0"/>
          </a:p>
          <a:p>
            <a:pPr>
              <a:spcAft>
                <a:spcPts val="1200"/>
              </a:spcAft>
            </a:pPr>
            <a:endParaRPr lang="sk-SK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0"/>
          <a:stretch/>
        </p:blipFill>
        <p:spPr bwMode="auto">
          <a:xfrm>
            <a:off x="522919" y="4653336"/>
            <a:ext cx="253691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118" y="2853336"/>
            <a:ext cx="24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176" y="4653336"/>
            <a:ext cx="27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 descr="C:\Users\Novakova\Documents\Letna_Skola_13\FOTKY_kysak2013\IMG_76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586" y="1290566"/>
            <a:ext cx="2179323" cy="145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16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2313" y="4587205"/>
            <a:ext cx="7772400" cy="1362075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Ďakujem za pozornosť</a:t>
            </a:r>
            <a:endParaRPr lang="sk-SK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632" y="764704"/>
            <a:ext cx="6394737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77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42</Words>
  <Application>Microsoft Office PowerPoint</Application>
  <PresentationFormat>Prezentácia na obrazovke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8" baseType="lpstr">
      <vt:lpstr>Arial</vt:lpstr>
      <vt:lpstr>Calibri</vt:lpstr>
      <vt:lpstr>Motív Office</vt:lpstr>
      <vt:lpstr>PhysEduCamp Lepšie ako ležať na PECi      Tatranská Štrba, Penzión Medvedica 22.6. – 26.6.2015</vt:lpstr>
      <vt:lpstr>PhysEduCamp Letná škola 2015</vt:lpstr>
      <vt:lpstr>PhysEduCamp Letná škola 2015</vt:lpstr>
      <vt:lpstr>PhysEduCamp Letná škola 2015</vt:lpstr>
      <vt:lpstr>Ďakujem za pozornosť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letná škola fyziky       22.6. – 26.6.2015</dc:title>
  <dc:creator>Bilisnanska</dc:creator>
  <cp:lastModifiedBy>PhDr. Svetlana Libová</cp:lastModifiedBy>
  <cp:revision>41</cp:revision>
  <dcterms:created xsi:type="dcterms:W3CDTF">2015-03-31T14:24:05Z</dcterms:created>
  <dcterms:modified xsi:type="dcterms:W3CDTF">2015-04-08T09:27:20Z</dcterms:modified>
</cp:coreProperties>
</file>