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9" r:id="rId4"/>
    <p:sldId id="262" r:id="rId5"/>
    <p:sldId id="261" r:id="rId6"/>
    <p:sldId id="264" r:id="rId7"/>
    <p:sldId id="263" r:id="rId8"/>
    <p:sldId id="265" r:id="rId9"/>
    <p:sldId id="266" r:id="rId10"/>
    <p:sldId id="269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7778" autoAdjust="0"/>
  </p:normalViewPr>
  <p:slideViewPr>
    <p:cSldViewPr snapToGrid="0" snapToObjects="1">
      <p:cViewPr>
        <p:scale>
          <a:sx n="70" d="100"/>
          <a:sy n="70" d="100"/>
        </p:scale>
        <p:origin x="-1164" y="186"/>
      </p:cViewPr>
      <p:guideLst>
        <p:guide orient="horz" pos="2160"/>
        <p:guide pos="4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 snapToObjects="1">
      <p:cViewPr varScale="1">
        <p:scale>
          <a:sx n="56" d="100"/>
          <a:sy n="56" d="100"/>
        </p:scale>
        <p:origin x="-180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29E5FF3-BA03-43C6-9105-29206F1C5C0E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9F8EF7-41DB-480A-A9A0-5D74705D3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D2FFA8-054C-4D0D-8AAC-4D75E6072870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F6D350-36F4-4F9A-B287-2BAF7F36A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k-SK" smtClean="0"/>
          </a:p>
        </p:txBody>
      </p:sp>
      <p:sp>
        <p:nvSpPr>
          <p:cNvPr id="3584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3EF6DB-4963-4985-A661-5CD824E2428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hangingPunct="1"/>
            <a:endParaRPr lang="sk-SK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4744E3-6ECF-4B86-8928-4E7BCA13EF7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endParaRPr lang="sk-SK" smtClean="0">
              <a:solidFill>
                <a:srgbClr val="595959"/>
              </a:solidFill>
              <a:latin typeface="Gloriola Std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B753D2-FA8B-4B5A-A0B4-BE030DCB0F2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9A5162-94C1-4F4A-8073-88A1C686824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zentacia_background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3999" cy="14700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3725" y="3886200"/>
            <a:ext cx="532447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A7FB2C-7685-4030-A2E4-BAFB7FF47F7F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4EBCFB-1683-4E8A-B689-8F8348996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850" cy="754062"/>
          </a:xfrm>
        </p:spPr>
        <p:txBody>
          <a:bodyPr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22695-BE67-464C-AFDF-6D2DBAE3A8E0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2797F-9C8C-43E6-8928-C5BD2263E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094F-E023-4E53-8469-D7649396080C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1DCB-D00B-4CE3-904B-16273E2CF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808"/>
            <a:ext cx="6419850" cy="801687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4525963"/>
          </a:xfrm>
        </p:spPr>
        <p:txBody>
          <a:bodyPr>
            <a:normAutofit/>
          </a:bodyPr>
          <a:lstStyle>
            <a:lvl1pPr>
              <a:buClr>
                <a:srgbClr val="FFC000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1pPr>
            <a:lvl2pPr>
              <a:buClr>
                <a:srgbClr val="FFC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2pPr>
            <a:lvl3pPr>
              <a:buClr>
                <a:srgbClr val="FFC000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3pPr>
            <a:lvl4pPr>
              <a:buClr>
                <a:srgbClr val="FFC000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4pPr>
            <a:lvl5pPr>
              <a:buClr>
                <a:srgbClr val="FFC000"/>
              </a:buClr>
              <a:buSzPct val="60000"/>
              <a:buFont typeface="Wingdings" pitchFamily="2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5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B5B5-06F3-4AD8-A38C-4C668E826E48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5641-9C75-47B2-AFE0-10E3E8EF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zentacia_background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949" y="3429000"/>
            <a:ext cx="5465763" cy="2339975"/>
          </a:xfr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65000"/>
                    <a:lumOff val="35000"/>
                  </a:schemeClr>
                </a:solidFill>
                <a:latin typeface="Gloriola Std Light"/>
              </a:defRPr>
            </a:lvl1pPr>
          </a:lstStyle>
          <a:p>
            <a:r>
              <a:rPr lang="sk-SK" dirty="0" err="1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2143126" cy="1500187"/>
          </a:xfrm>
        </p:spPr>
        <p:txBody>
          <a:bodyPr anchor="b">
            <a:noAutofit/>
          </a:bodyPr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  <a:latin typeface="Gloriola St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3F6BA-D726-423D-93AA-1805C9FB8D71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9B1ED3-1CB2-4D78-8DF4-3D5C68811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850" cy="71596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62451"/>
          </a:xfrm>
        </p:spPr>
        <p:txBody>
          <a:bodyPr/>
          <a:lstStyle>
            <a:lvl1pPr>
              <a:buClr>
                <a:srgbClr val="FFC000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1pPr>
            <a:lvl2pPr>
              <a:buClr>
                <a:srgbClr val="FFC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2pPr>
            <a:lvl3pPr>
              <a:buClr>
                <a:srgbClr val="FFC000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3pPr>
            <a:lvl4pPr>
              <a:buClr>
                <a:srgbClr val="FFC000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4pPr>
            <a:lvl5pPr>
              <a:buClr>
                <a:srgbClr val="FFC000"/>
              </a:buClr>
              <a:buSzPct val="60000"/>
              <a:buFont typeface="Wingdings" pitchFamily="2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600201"/>
            <a:ext cx="4038600" cy="4362450"/>
          </a:xfrm>
        </p:spPr>
        <p:txBody>
          <a:bodyPr/>
          <a:lstStyle>
            <a:lvl1pPr>
              <a:buClr>
                <a:srgbClr val="FFC000"/>
              </a:buCl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1pPr>
            <a:lvl2pPr>
              <a:buClr>
                <a:srgbClr val="FFC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2pPr>
            <a:lvl3pPr>
              <a:buClr>
                <a:srgbClr val="FFC000"/>
              </a:buClr>
              <a:buSzPct val="80000"/>
              <a:buFont typeface="Courier New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3pPr>
            <a:lvl4pPr>
              <a:buClr>
                <a:srgbClr val="FFC000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4pPr>
            <a:lvl5pPr>
              <a:buClr>
                <a:srgbClr val="FFC000"/>
              </a:buClr>
              <a:buSzPct val="60000"/>
              <a:buFont typeface="Wingdings" pitchFamily="2" charset="2"/>
              <a:buChar char="q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loriola St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AD8A-5C0E-4B9C-8EBF-BFAA80395AB0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484B-8677-45A4-B525-ED7D47FDD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0325" cy="75406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Gloriola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loriola Std"/>
              </a:defRPr>
            </a:lvl1pPr>
            <a:lvl2pPr>
              <a:defRPr sz="2000">
                <a:latin typeface="Gloriola Std"/>
              </a:defRPr>
            </a:lvl2pPr>
            <a:lvl3pPr>
              <a:defRPr sz="1800">
                <a:latin typeface="Gloriola Std"/>
              </a:defRPr>
            </a:lvl3pPr>
            <a:lvl4pPr>
              <a:defRPr sz="1600">
                <a:latin typeface="Gloriola Std"/>
              </a:defRPr>
            </a:lvl4pPr>
            <a:lvl5pPr>
              <a:defRPr sz="1600">
                <a:latin typeface="Gloriola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Gloriola St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Gloriola Std"/>
              </a:defRPr>
            </a:lvl1pPr>
            <a:lvl2pPr>
              <a:defRPr sz="2000">
                <a:latin typeface="Gloriola Std"/>
              </a:defRPr>
            </a:lvl2pPr>
            <a:lvl3pPr>
              <a:defRPr sz="1800">
                <a:latin typeface="Gloriola Std"/>
              </a:defRPr>
            </a:lvl3pPr>
            <a:lvl4pPr>
              <a:defRPr sz="1600">
                <a:latin typeface="Gloriola Std"/>
              </a:defRPr>
            </a:lvl4pPr>
            <a:lvl5pPr>
              <a:defRPr sz="1600">
                <a:latin typeface="Gloriola Std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DA9B-2D36-48A1-9007-407F9CD3A701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2EAA-6A14-42B7-B679-C651AB2FB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850" cy="754062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F276-091C-4046-9BAD-7A2C03531406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20FD-7B9D-461F-A157-93BECA15B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rezentacia_background_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06C40C-52D9-422A-B6DF-4FB5A02BCBDB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4C1A8-3A77-4F63-97E1-C3CC8C2A5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loriola Std"/>
              </a:defRPr>
            </a:lvl1pPr>
            <a:lvl2pPr>
              <a:defRPr sz="2800">
                <a:latin typeface="Gloriola Std"/>
              </a:defRPr>
            </a:lvl2pPr>
            <a:lvl3pPr>
              <a:defRPr sz="2400">
                <a:latin typeface="Gloriola Std"/>
              </a:defRPr>
            </a:lvl3pPr>
            <a:lvl4pPr>
              <a:defRPr sz="2000">
                <a:latin typeface="Gloriola Std"/>
              </a:defRPr>
            </a:lvl4pPr>
            <a:lvl5pPr>
              <a:defRPr sz="2000">
                <a:latin typeface="Gloriola St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loriola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E5D4-7DC3-4F0E-B8A0-FC4608A1D446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DEA5-0D0C-43B7-B5E5-EA1A7AF91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Gloriola St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CAE0-AB93-4F9C-B729-09B59B35FFA3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4C89E-8DB5-436E-9D84-908A75DD1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prezentacia_background_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8578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title style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7556DC-DADF-44DE-9C1E-CF3EF98AC8BE}" type="datetimeFigureOut">
              <a:rPr lang="en-US"/>
              <a:pPr>
                <a:defRPr/>
              </a:pPr>
              <a:t>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03ADB7-BC8A-48EB-BE7F-4CE047DD8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28" r:id="rId3"/>
    <p:sldLayoutId id="2147483720" r:id="rId4"/>
    <p:sldLayoutId id="2147483721" r:id="rId5"/>
    <p:sldLayoutId id="2147483722" r:id="rId6"/>
    <p:sldLayoutId id="2147483729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595959"/>
          </a:solidFill>
          <a:latin typeface="Gloriola Std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Gloriola Std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Gloriola Std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Gloriola Std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Gloriola Std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Gloriola Std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Gloriola Std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Gloriola Std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595959"/>
          </a:solidFill>
          <a:latin typeface="Gloriola St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•"/>
        <a:defRPr sz="32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sz="28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80000"/>
        <a:buFont typeface="Courier New" pitchFamily="49" charset="0"/>
        <a:buChar char="o"/>
        <a:defRPr sz="24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–"/>
        <a:defRPr sz="20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buChar char="q"/>
        <a:defRPr sz="20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ludovit.lauko@centire.com" TargetMode="External"/><Relationship Id="rId2" Type="http://schemas.openxmlformats.org/officeDocument/2006/relationships/hyperlink" Target="mailto:renata.kiselicova@centire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124200" y="2130425"/>
            <a:ext cx="5334000" cy="1470025"/>
          </a:xfrm>
        </p:spPr>
        <p:txBody>
          <a:bodyPr/>
          <a:lstStyle/>
          <a:p>
            <a:pPr eaLnBrk="1" hangingPunct="1"/>
            <a:r>
              <a:rPr lang="sk-SK" sz="2800" smtClean="0">
                <a:solidFill>
                  <a:srgbClr val="595959"/>
                </a:solidFill>
                <a:latin typeface="Gloriola Std" charset="0"/>
              </a:rPr>
              <a:t>Procesy ako nástroj</a:t>
            </a:r>
            <a:br>
              <a:rPr lang="sk-SK" sz="2800" smtClean="0">
                <a:solidFill>
                  <a:srgbClr val="595959"/>
                </a:solidFill>
                <a:latin typeface="Gloriola Std" charset="0"/>
              </a:rPr>
            </a:br>
            <a:r>
              <a:rPr lang="sk-SK" sz="2800" smtClean="0">
                <a:solidFill>
                  <a:srgbClr val="595959"/>
                </a:solidFill>
                <a:latin typeface="Gloriola Std" charset="0"/>
              </a:rPr>
              <a:t>pre racionalizáciu práce</a:t>
            </a:r>
            <a:br>
              <a:rPr lang="sk-SK" sz="2800" smtClean="0">
                <a:solidFill>
                  <a:srgbClr val="595959"/>
                </a:solidFill>
                <a:latin typeface="Gloriola Std" charset="0"/>
              </a:rPr>
            </a:br>
            <a:r>
              <a:rPr lang="sk-SK" sz="2800" smtClean="0">
                <a:solidFill>
                  <a:srgbClr val="595959"/>
                </a:solidFill>
                <a:latin typeface="Gloriola Std" charset="0"/>
              </a:rPr>
              <a:t>v podmienkach univerzity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133725" y="3886200"/>
            <a:ext cx="5324475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1700" smtClean="0">
                <a:solidFill>
                  <a:srgbClr val="595959"/>
                </a:solidFill>
              </a:rPr>
              <a:t>Seminár: Riadenie kvality na UPJŠ v Košiciach</a:t>
            </a:r>
          </a:p>
          <a:p>
            <a:pPr eaLnBrk="1" hangingPunct="1">
              <a:lnSpc>
                <a:spcPct val="90000"/>
              </a:lnSpc>
            </a:pPr>
            <a:r>
              <a:rPr lang="sk-SK" sz="1700" smtClean="0">
                <a:solidFill>
                  <a:srgbClr val="595959"/>
                </a:solidFill>
              </a:rPr>
              <a:t>11.04.2012</a:t>
            </a:r>
          </a:p>
          <a:p>
            <a:pPr eaLnBrk="1" hangingPunct="1">
              <a:lnSpc>
                <a:spcPct val="90000"/>
              </a:lnSpc>
            </a:pPr>
            <a:endParaRPr lang="sk-SK" sz="1700" smtClean="0">
              <a:solidFill>
                <a:srgbClr val="59595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sz="1700" smtClean="0">
                <a:solidFill>
                  <a:srgbClr val="595959"/>
                </a:solidFill>
              </a:rPr>
              <a:t>Prezentuje:</a:t>
            </a:r>
          </a:p>
          <a:p>
            <a:pPr eaLnBrk="1" hangingPunct="1">
              <a:lnSpc>
                <a:spcPct val="90000"/>
              </a:lnSpc>
            </a:pPr>
            <a:r>
              <a:rPr lang="sk-SK" sz="1700" smtClean="0">
                <a:solidFill>
                  <a:srgbClr val="595959"/>
                </a:solidFill>
              </a:rPr>
              <a:t>Renáta Kiselicová</a:t>
            </a:r>
          </a:p>
          <a:p>
            <a:pPr eaLnBrk="1" hangingPunct="1">
              <a:lnSpc>
                <a:spcPct val="90000"/>
              </a:lnSpc>
            </a:pPr>
            <a:r>
              <a:rPr lang="sk-SK" sz="1700" smtClean="0">
                <a:solidFill>
                  <a:srgbClr val="595959"/>
                </a:solidFill>
              </a:rPr>
              <a:t>Ľudovít Lauko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3028950" y="3429000"/>
            <a:ext cx="5465763" cy="2339975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595959"/>
                </a:solidFill>
                <a:latin typeface="Gloriola Std Light" charset="0"/>
              </a:rPr>
              <a:t>Prístupy k modelovaniu procesov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91288" cy="801687"/>
          </a:xfrm>
        </p:spPr>
        <p:txBody>
          <a:bodyPr/>
          <a:lstStyle/>
          <a:p>
            <a:pPr eaLnBrk="1" hangingPunct="1"/>
            <a:r>
              <a:rPr lang="en-US" sz="3100" smtClean="0">
                <a:solidFill>
                  <a:srgbClr val="595959"/>
                </a:solidFill>
                <a:latin typeface="Gloriola Std" charset="0"/>
              </a:rPr>
              <a:t>Prístupy k modelovaniu procesov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smtClean="0">
                <a:solidFill>
                  <a:srgbClr val="595959"/>
                </a:solidFill>
                <a:latin typeface="Gloriola Std" charset="0"/>
              </a:rPr>
              <a:t>Metódy vychádzajúce z referenčných modelov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smtClean="0">
                <a:solidFill>
                  <a:srgbClr val="595959"/>
                </a:solidFill>
                <a:latin typeface="Gloriola Std" charset="0"/>
              </a:rPr>
              <a:t>Dôraz je kladený na využitie najlepších praktík, ktoré boli identifikované (v danom odvetví) a boli zahrnuté do príslušného referenčného modelu</a:t>
            </a:r>
          </a:p>
          <a:p>
            <a:pPr eaLnBrk="1" hangingPunct="1">
              <a:lnSpc>
                <a:spcPct val="90000"/>
              </a:lnSpc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sz="2400" b="1" smtClean="0">
                <a:solidFill>
                  <a:srgbClr val="595959"/>
                </a:solidFill>
                <a:latin typeface="Gloriola Std" charset="0"/>
              </a:rPr>
              <a:t>Metódy vychádzajúce z fungovania organizácie 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smtClean="0">
                <a:solidFill>
                  <a:srgbClr val="595959"/>
                </a:solidFill>
                <a:latin typeface="Gloriola Std" charset="0"/>
              </a:rPr>
              <a:t>Popisujú všetky procesy a činnosti vykonávané v organizácii, prechádzajú z funkčného na procesné fungovanie</a:t>
            </a:r>
          </a:p>
          <a:p>
            <a:pPr eaLnBrk="1" hangingPunct="1">
              <a:lnSpc>
                <a:spcPct val="90000"/>
              </a:lnSpc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sz="2400" b="1" smtClean="0">
                <a:solidFill>
                  <a:srgbClr val="595959"/>
                </a:solidFill>
                <a:latin typeface="Gloriola Std" charset="0"/>
              </a:rPr>
              <a:t>Kombinované</a:t>
            </a:r>
            <a:r>
              <a:rPr lang="sk-SK" sz="2400" smtClean="0">
                <a:solidFill>
                  <a:srgbClr val="595959"/>
                </a:solidFill>
                <a:latin typeface="Gloriola Std" charset="0"/>
              </a:rPr>
              <a:t> </a:t>
            </a:r>
            <a:r>
              <a:rPr lang="sk-SK" sz="2400" b="1" smtClean="0">
                <a:solidFill>
                  <a:srgbClr val="595959"/>
                </a:solidFill>
                <a:latin typeface="Gloriola Std" charset="0"/>
              </a:rPr>
              <a:t>metódy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595959"/>
                </a:solidFill>
                <a:latin typeface="Gloriola Std" charset="0"/>
              </a:rPr>
              <a:t>Metódy vychádzajúce z referenčných procesov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416925" cy="4525963"/>
          </a:xfrm>
        </p:spPr>
        <p:txBody>
          <a:bodyPr/>
          <a:lstStyle/>
          <a:p>
            <a:pPr eaLnBrk="1" hangingPunct="1"/>
            <a:r>
              <a:rPr lang="sk-SK" sz="2400" smtClean="0">
                <a:solidFill>
                  <a:srgbClr val="595959"/>
                </a:solidFill>
                <a:latin typeface="Gloriola Std" charset="0"/>
              </a:rPr>
              <a:t>Charles Sturt University (</a:t>
            </a:r>
            <a:r>
              <a:rPr lang="pl-PL" sz="2400" smtClean="0">
                <a:solidFill>
                  <a:srgbClr val="595959"/>
                </a:solidFill>
                <a:latin typeface="Gloriola Std" charset="0"/>
              </a:rPr>
              <a:t>www.csu.edu.au</a:t>
            </a:r>
            <a:r>
              <a:rPr lang="en-US" sz="2400" smtClean="0">
                <a:solidFill>
                  <a:srgbClr val="595959"/>
                </a:solidFill>
                <a:latin typeface="Gloriola Std" charset="0"/>
              </a:rPr>
              <a:t>)</a:t>
            </a: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lvl="1" eaLnBrk="1" hangingPunct="1"/>
            <a:r>
              <a:rPr lang="sk-SK" sz="2000" smtClean="0">
                <a:solidFill>
                  <a:srgbClr val="595959"/>
                </a:solidFill>
                <a:latin typeface="Gloriola Std" charset="0"/>
              </a:rPr>
              <a:t>cieľ </a:t>
            </a:r>
            <a:r>
              <a:rPr lang="en-US" sz="2000" smtClean="0">
                <a:solidFill>
                  <a:srgbClr val="595959"/>
                </a:solidFill>
                <a:latin typeface="Gloriola Std" charset="0"/>
              </a:rPr>
              <a:t>–</a:t>
            </a:r>
            <a:r>
              <a:rPr lang="sk-SK" sz="2000" smtClean="0">
                <a:solidFill>
                  <a:srgbClr val="595959"/>
                </a:solidFill>
                <a:latin typeface="Gloriola Std" charset="0"/>
              </a:rPr>
              <a:t> identifikovať príležitosti pre zlepšenie a zefektívnenie práce za účelom podporiť hlavný predmet činnosti univerzity – vzdelávanie, výučbu a výskumu</a:t>
            </a:r>
          </a:p>
          <a:p>
            <a:pPr eaLnBrk="1" hangingPunct="1"/>
            <a:endParaRPr lang="en-US" sz="2400" smtClean="0">
              <a:solidFill>
                <a:srgbClr val="595959"/>
              </a:solidFill>
              <a:latin typeface="Gloriola Std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286250" y="2990850"/>
            <a:ext cx="470535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>
                <a:solidFill>
                  <a:srgbClr val="595959"/>
                </a:solidFill>
                <a:latin typeface="Gloriola Std" charset="0"/>
              </a:rPr>
              <a:t>2005 – zahájenie revízie všetkých procesov na univerzite</a:t>
            </a:r>
          </a:p>
          <a:p>
            <a:pPr marL="742950" lvl="1" indent="-28575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</a:pPr>
            <a:r>
              <a:rPr lang="en-US">
                <a:solidFill>
                  <a:srgbClr val="595959"/>
                </a:solidFill>
                <a:latin typeface="Gloriola Std" charset="0"/>
              </a:rPr>
              <a:t>2008 – publikovanie referenčného modelu (program produktívneho pracoviska) pre ostatné vysokoškolské pracoviská, ktoré realizujú </a:t>
            </a:r>
            <a:r>
              <a:rPr lang="sk-SK">
                <a:solidFill>
                  <a:srgbClr val="595959"/>
                </a:solidFill>
                <a:latin typeface="Gloriola Std" charset="0"/>
              </a:rPr>
              <a:t>projekty na reformu efektivity, produktivity a výkonnosti svojich inštitúcií</a:t>
            </a:r>
          </a:p>
        </p:txBody>
      </p:sp>
      <p:pic>
        <p:nvPicPr>
          <p:cNvPr id="1741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350" y="3013075"/>
            <a:ext cx="42672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595959"/>
                </a:solidFill>
                <a:latin typeface="Gloriola Std" charset="0"/>
              </a:rPr>
              <a:t>Metódy vychádzajúce z </a:t>
            </a:r>
            <a:br>
              <a:rPr lang="en-US" sz="2800" smtClean="0">
                <a:solidFill>
                  <a:srgbClr val="595959"/>
                </a:solidFill>
                <a:latin typeface="Gloriola Std" charset="0"/>
              </a:rPr>
            </a:br>
            <a:r>
              <a:rPr lang="en-US" sz="2800" smtClean="0">
                <a:solidFill>
                  <a:srgbClr val="595959"/>
                </a:solidFill>
                <a:latin typeface="Gloriola Std" charset="0"/>
              </a:rPr>
              <a:t>fungovania organizácie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smtClean="0">
                <a:solidFill>
                  <a:srgbClr val="595959"/>
                </a:solidFill>
                <a:latin typeface="Gloriola Std" charset="0"/>
              </a:rPr>
              <a:t>Prechod z funkčného riadenia na procesné riadenie</a:t>
            </a:r>
          </a:p>
        </p:txBody>
      </p:sp>
      <p:grpSp>
        <p:nvGrpSpPr>
          <p:cNvPr id="18436" name="Group 37"/>
          <p:cNvGrpSpPr>
            <a:grpSpLocks/>
          </p:cNvGrpSpPr>
          <p:nvPr/>
        </p:nvGrpSpPr>
        <p:grpSpPr bwMode="auto">
          <a:xfrm>
            <a:off x="6821488" y="3103563"/>
            <a:ext cx="1644650" cy="1930400"/>
            <a:chOff x="2212" y="1465"/>
            <a:chExt cx="1036" cy="1160"/>
          </a:xfrm>
        </p:grpSpPr>
        <p:sp>
          <p:nvSpPr>
            <p:cNvPr id="18452" name="Rectangle 47"/>
            <p:cNvSpPr>
              <a:spLocks noChangeArrowheads="1"/>
            </p:cNvSpPr>
            <p:nvPr/>
          </p:nvSpPr>
          <p:spPr bwMode="auto">
            <a:xfrm>
              <a:off x="2212" y="1465"/>
              <a:ext cx="224" cy="115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sk-SK"/>
            </a:p>
          </p:txBody>
        </p:sp>
        <p:sp>
          <p:nvSpPr>
            <p:cNvPr id="18453" name="Rectangle 49"/>
            <p:cNvSpPr>
              <a:spLocks noChangeArrowheads="1"/>
            </p:cNvSpPr>
            <p:nvPr/>
          </p:nvSpPr>
          <p:spPr bwMode="auto">
            <a:xfrm>
              <a:off x="2608" y="1465"/>
              <a:ext cx="224" cy="115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8454" name="Rectangle 50"/>
            <p:cNvSpPr>
              <a:spLocks noChangeArrowheads="1"/>
            </p:cNvSpPr>
            <p:nvPr/>
          </p:nvSpPr>
          <p:spPr bwMode="auto">
            <a:xfrm>
              <a:off x="3024" y="1473"/>
              <a:ext cx="224" cy="115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k-SK"/>
            </a:p>
          </p:txBody>
        </p:sp>
      </p:grp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2303463" y="3735388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charset="0"/>
              <a:cs typeface="Arial" charset="0"/>
            </a:endParaRPr>
          </a:p>
        </p:txBody>
      </p:sp>
      <p:sp>
        <p:nvSpPr>
          <p:cNvPr id="10" name="AutoShape 22"/>
          <p:cNvSpPr>
            <a:spLocks noChangeArrowheads="1"/>
          </p:cNvSpPr>
          <p:nvPr/>
        </p:nvSpPr>
        <p:spPr bwMode="auto">
          <a:xfrm>
            <a:off x="5668963" y="3735388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491139" y="3104048"/>
            <a:ext cx="368300" cy="193029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Štúdijné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113439" y="3104048"/>
            <a:ext cx="368300" cy="193029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Ekonomika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735739" y="3104048"/>
            <a:ext cx="368300" cy="193029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Ľudské zdroje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41564" y="3104048"/>
            <a:ext cx="368300" cy="193029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>
                <a:latin typeface="+mn-lt"/>
                <a:ea typeface="+mn-ea"/>
              </a:rPr>
              <a:t>Štúdijné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163864" y="3104048"/>
            <a:ext cx="368300" cy="193029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>
                <a:latin typeface="+mn-lt"/>
                <a:ea typeface="+mn-ea"/>
              </a:rPr>
              <a:t>Ekonomika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86164" y="3104048"/>
            <a:ext cx="368300" cy="1930296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vert27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1600">
                <a:latin typeface="+mn-lt"/>
                <a:ea typeface="+mn-ea"/>
              </a:rPr>
              <a:t>Ľudské zdroje</a:t>
            </a:r>
          </a:p>
        </p:txBody>
      </p:sp>
      <p:grpSp>
        <p:nvGrpSpPr>
          <p:cNvPr id="18445" name="Group 16"/>
          <p:cNvGrpSpPr>
            <a:grpSpLocks/>
          </p:cNvGrpSpPr>
          <p:nvPr/>
        </p:nvGrpSpPr>
        <p:grpSpPr bwMode="auto">
          <a:xfrm>
            <a:off x="6669088" y="3103563"/>
            <a:ext cx="2305050" cy="1930400"/>
            <a:chOff x="6705598" y="3066201"/>
            <a:chExt cx="2305052" cy="1764288"/>
          </a:xfrm>
        </p:grpSpPr>
        <p:sp>
          <p:nvSpPr>
            <p:cNvPr id="18450" name="AutoShape 14"/>
            <p:cNvSpPr>
              <a:spLocks noChangeArrowheads="1"/>
            </p:cNvSpPr>
            <p:nvPr/>
          </p:nvSpPr>
          <p:spPr bwMode="auto">
            <a:xfrm>
              <a:off x="6705598" y="4041157"/>
              <a:ext cx="2305052" cy="789332"/>
            </a:xfrm>
            <a:prstGeom prst="rightArrow">
              <a:avLst>
                <a:gd name="adj1" fmla="val 50000"/>
                <a:gd name="adj2" fmla="val 40221"/>
              </a:avLst>
            </a:prstGeom>
            <a:solidFill>
              <a:srgbClr val="00FF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sk-SK" sz="1400"/>
                <a:t>Riadenie výučby a štúdia</a:t>
              </a:r>
            </a:p>
          </p:txBody>
        </p:sp>
        <p:sp>
          <p:nvSpPr>
            <p:cNvPr id="18451" name="AutoShape 14"/>
            <p:cNvSpPr>
              <a:spLocks noChangeArrowheads="1"/>
            </p:cNvSpPr>
            <p:nvPr/>
          </p:nvSpPr>
          <p:spPr bwMode="auto">
            <a:xfrm>
              <a:off x="6705598" y="3066201"/>
              <a:ext cx="2286000" cy="827998"/>
            </a:xfrm>
            <a:prstGeom prst="rightArrow">
              <a:avLst>
                <a:gd name="adj1" fmla="val 50000"/>
                <a:gd name="adj2" fmla="val 41822"/>
              </a:avLst>
            </a:prstGeom>
            <a:solidFill>
              <a:srgbClr val="00FF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sk-SK" sz="1400"/>
                <a:t>Plánovanie, riadenie a </a:t>
              </a:r>
            </a:p>
            <a:p>
              <a:pPr algn="ctr"/>
              <a:r>
                <a:rPr lang="sk-SK" sz="1400"/>
                <a:t>vyhodnocovanie výskumu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351439" y="3153793"/>
            <a:ext cx="2209800" cy="1871771"/>
            <a:chOff x="2352" y="3453"/>
            <a:chExt cx="1392" cy="617"/>
          </a:xfrm>
          <a:solidFill>
            <a:srgbClr val="00FF80"/>
          </a:solidFill>
        </p:grpSpPr>
        <p:sp>
          <p:nvSpPr>
            <p:cNvPr id="24" name="AutoShape 14"/>
            <p:cNvSpPr>
              <a:spLocks noChangeArrowheads="1"/>
            </p:cNvSpPr>
            <p:nvPr/>
          </p:nvSpPr>
          <p:spPr bwMode="auto">
            <a:xfrm>
              <a:off x="2352" y="3788"/>
              <a:ext cx="1392" cy="282"/>
            </a:xfrm>
            <a:prstGeom prst="rightArrow">
              <a:avLst>
                <a:gd name="adj1" fmla="val 50000"/>
                <a:gd name="adj2" fmla="val 52090"/>
              </a:avLst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dirty="0">
                  <a:latin typeface="+mn-lt"/>
                  <a:ea typeface="+mn-ea"/>
                </a:rPr>
                <a:t>Riadenie výučby a štúdia</a:t>
              </a: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2352" y="3453"/>
              <a:ext cx="1392" cy="282"/>
            </a:xfrm>
            <a:prstGeom prst="rightArrow">
              <a:avLst>
                <a:gd name="adj1" fmla="val 50000"/>
                <a:gd name="adj2" fmla="val 50492"/>
              </a:avLst>
            </a:prstGeom>
            <a:solidFill>
              <a:srgbClr val="00FF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dirty="0">
                  <a:latin typeface="+mn-lt"/>
                  <a:ea typeface="+mn-ea"/>
                </a:rPr>
                <a:t>Plánovanie, riadenie a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k-SK" sz="1400" dirty="0">
                  <a:latin typeface="+mn-lt"/>
                  <a:ea typeface="+mn-ea"/>
                </a:rPr>
                <a:t>vyhodnocovanie výskumu</a:t>
              </a:r>
            </a:p>
          </p:txBody>
        </p:sp>
      </p:grpSp>
      <p:sp>
        <p:nvSpPr>
          <p:cNvPr id="18447" name="Text Box 9"/>
          <p:cNvSpPr txBox="1">
            <a:spLocks noChangeArrowheads="1"/>
          </p:cNvSpPr>
          <p:nvPr/>
        </p:nvSpPr>
        <p:spPr bwMode="auto">
          <a:xfrm>
            <a:off x="222250" y="2066925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k-SK" sz="1600">
                <a:solidFill>
                  <a:srgbClr val="595959"/>
                </a:solidFill>
                <a:latin typeface="Gloriola Std" charset="0"/>
              </a:rPr>
              <a:t>Funkcie riadia aktivity organizácie</a:t>
            </a:r>
            <a:endParaRPr lang="en-US" sz="1600">
              <a:solidFill>
                <a:srgbClr val="595959"/>
              </a:solidFill>
              <a:latin typeface="Gloriola Std" charset="0"/>
            </a:endParaRPr>
          </a:p>
        </p:txBody>
      </p:sp>
      <p:sp>
        <p:nvSpPr>
          <p:cNvPr id="18448" name="Text Box 20"/>
          <p:cNvSpPr txBox="1">
            <a:spLocks noChangeArrowheads="1"/>
          </p:cNvSpPr>
          <p:nvPr/>
        </p:nvSpPr>
        <p:spPr bwMode="auto">
          <a:xfrm>
            <a:off x="3035300" y="20574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k-SK" sz="1600">
                <a:solidFill>
                  <a:srgbClr val="595959"/>
                </a:solidFill>
                <a:latin typeface="Gloriola Std" charset="0"/>
              </a:rPr>
              <a:t>Procesy sú definované</a:t>
            </a:r>
            <a:r>
              <a:rPr lang="fi-FI" sz="1600">
                <a:solidFill>
                  <a:srgbClr val="595959"/>
                </a:solidFill>
                <a:latin typeface="Gloriola Std" charset="0"/>
              </a:rPr>
              <a:t>,</a:t>
            </a:r>
            <a:r>
              <a:rPr lang="sk-SK" sz="1600">
                <a:solidFill>
                  <a:srgbClr val="595959"/>
                </a:solidFill>
                <a:latin typeface="Gloriola Std" charset="0"/>
              </a:rPr>
              <a:t> ale ešte stále dominujú funkcie</a:t>
            </a:r>
            <a:endParaRPr lang="en-US" sz="1600">
              <a:solidFill>
                <a:srgbClr val="595959"/>
              </a:solidFill>
              <a:latin typeface="Gloriola Std" charset="0"/>
            </a:endParaRPr>
          </a:p>
        </p:txBody>
      </p:sp>
      <p:sp>
        <p:nvSpPr>
          <p:cNvPr id="18449" name="Text Box 21"/>
          <p:cNvSpPr txBox="1">
            <a:spLocks noChangeArrowheads="1"/>
          </p:cNvSpPr>
          <p:nvPr/>
        </p:nvSpPr>
        <p:spPr bwMode="auto">
          <a:xfrm>
            <a:off x="6553200" y="2057400"/>
            <a:ext cx="2378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k-SK" sz="1600">
                <a:solidFill>
                  <a:srgbClr val="595959"/>
                </a:solidFill>
                <a:latin typeface="Gloriola Std" charset="0"/>
              </a:rPr>
              <a:t>Procesy riadia aktivity organizácie</a:t>
            </a:r>
            <a:endParaRPr lang="en-US" sz="1600">
              <a:solidFill>
                <a:srgbClr val="595959"/>
              </a:solidFill>
              <a:latin typeface="Gloriola St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Postup realizácie projektu</a:t>
            </a: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511175" y="1646238"/>
            <a:ext cx="2270125" cy="738187"/>
          </a:xfrm>
          <a:prstGeom prst="rect">
            <a:avLst/>
          </a:prstGeom>
          <a:solidFill>
            <a:srgbClr val="00FF80">
              <a:alpha val="96861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sk-SK"/>
              <a:t>Určenie</a:t>
            </a:r>
          </a:p>
          <a:p>
            <a:pPr algn="ctr">
              <a:defRPr/>
            </a:pPr>
            <a:r>
              <a:rPr lang="sk-SK"/>
              <a:t>východísk projektu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3254375" y="1630363"/>
            <a:ext cx="2724150" cy="754062"/>
          </a:xfrm>
          <a:prstGeom prst="rect">
            <a:avLst/>
          </a:prstGeom>
          <a:solidFill>
            <a:srgbClr val="00FF80">
              <a:alpha val="96861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k-SK"/>
              <a:t>Modelovanie</a:t>
            </a:r>
          </a:p>
          <a:p>
            <a:pPr algn="ctr">
              <a:defRPr/>
            </a:pPr>
            <a:r>
              <a:rPr lang="en-US"/>
              <a:t>s</a:t>
            </a:r>
            <a:r>
              <a:rPr lang="sk-SK"/>
              <a:t>účasných procesov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254375" y="2813050"/>
            <a:ext cx="2724150" cy="696913"/>
          </a:xfrm>
          <a:prstGeom prst="rect">
            <a:avLst/>
          </a:prstGeom>
          <a:solidFill>
            <a:srgbClr val="00FF80">
              <a:alpha val="96861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k-SK"/>
              <a:t>Analýza</a:t>
            </a:r>
          </a:p>
          <a:p>
            <a:pPr algn="ctr">
              <a:defRPr/>
            </a:pPr>
            <a:r>
              <a:rPr lang="en-US"/>
              <a:t>s</a:t>
            </a:r>
            <a:r>
              <a:rPr lang="sk-SK"/>
              <a:t>účasných procesov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254375" y="3925888"/>
            <a:ext cx="2724150" cy="698500"/>
          </a:xfrm>
          <a:prstGeom prst="rect">
            <a:avLst/>
          </a:prstGeom>
          <a:solidFill>
            <a:srgbClr val="00FF80">
              <a:alpha val="96861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k-SK"/>
              <a:t>Návrh </a:t>
            </a:r>
          </a:p>
          <a:p>
            <a:pPr algn="ctr">
              <a:defRPr/>
            </a:pPr>
            <a:r>
              <a:rPr lang="en-US"/>
              <a:t>b</a:t>
            </a:r>
            <a:r>
              <a:rPr lang="sk-SK"/>
              <a:t>udúcich procesov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6416675" y="3925888"/>
            <a:ext cx="2552700" cy="698500"/>
          </a:xfrm>
          <a:prstGeom prst="rect">
            <a:avLst/>
          </a:prstGeom>
          <a:solidFill>
            <a:srgbClr val="00FF80">
              <a:alpha val="96861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k-SK"/>
              <a:t>Validácia</a:t>
            </a:r>
          </a:p>
          <a:p>
            <a:pPr algn="ctr">
              <a:defRPr/>
            </a:pPr>
            <a:r>
              <a:rPr lang="sk-SK"/>
              <a:t>budúcich procesov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6410325" y="5041900"/>
            <a:ext cx="2554288" cy="771525"/>
          </a:xfrm>
          <a:prstGeom prst="rect">
            <a:avLst/>
          </a:prstGeom>
          <a:solidFill>
            <a:srgbClr val="00FF80">
              <a:alpha val="96861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sk-SK"/>
              <a:t>Implementácia</a:t>
            </a:r>
          </a:p>
          <a:p>
            <a:pPr algn="ctr">
              <a:defRPr/>
            </a:pPr>
            <a:r>
              <a:rPr lang="en-US"/>
              <a:t>budúcich </a:t>
            </a:r>
            <a:r>
              <a:rPr lang="sk-SK"/>
              <a:t>procesov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2797175" y="2079625"/>
            <a:ext cx="45720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4560888" y="2393950"/>
            <a:ext cx="0" cy="4191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4560888" y="3509963"/>
            <a:ext cx="0" cy="4159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 flipV="1">
            <a:off x="5978525" y="4289425"/>
            <a:ext cx="476250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7640638" y="4624388"/>
            <a:ext cx="0" cy="417512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Freeform 15"/>
          <p:cNvSpPr>
            <a:spLocks/>
          </p:cNvSpPr>
          <p:nvPr/>
        </p:nvSpPr>
        <p:spPr bwMode="auto">
          <a:xfrm>
            <a:off x="1730375" y="2384425"/>
            <a:ext cx="4648200" cy="3236913"/>
          </a:xfrm>
          <a:custGeom>
            <a:avLst/>
            <a:gdLst>
              <a:gd name="T0" fmla="*/ 2147483647 w 4176"/>
              <a:gd name="T1" fmla="*/ 2147483647 h 3168"/>
              <a:gd name="T2" fmla="*/ 0 w 4176"/>
              <a:gd name="T3" fmla="*/ 2147483647 h 3168"/>
              <a:gd name="T4" fmla="*/ 0 w 4176"/>
              <a:gd name="T5" fmla="*/ 0 h 3168"/>
              <a:gd name="T6" fmla="*/ 0 60000 65536"/>
              <a:gd name="T7" fmla="*/ 0 60000 65536"/>
              <a:gd name="T8" fmla="*/ 0 60000 65536"/>
              <a:gd name="T9" fmla="*/ 0 w 4176"/>
              <a:gd name="T10" fmla="*/ 0 h 3168"/>
              <a:gd name="T11" fmla="*/ 4176 w 4176"/>
              <a:gd name="T12" fmla="*/ 3168 h 3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6" h="3168">
                <a:moveTo>
                  <a:pt x="4176" y="3168"/>
                </a:moveTo>
                <a:lnTo>
                  <a:pt x="0" y="3168"/>
                </a:lnTo>
                <a:lnTo>
                  <a:pt x="0" y="0"/>
                </a:lnTo>
              </a:path>
            </a:pathLst>
          </a:cu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H="1" flipV="1">
            <a:off x="2362200" y="5275263"/>
            <a:ext cx="4016375" cy="4762"/>
          </a:xfrm>
          <a:prstGeom prst="line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Freeform 17"/>
          <p:cNvSpPr>
            <a:spLocks/>
          </p:cNvSpPr>
          <p:nvPr/>
        </p:nvSpPr>
        <p:spPr bwMode="auto">
          <a:xfrm>
            <a:off x="2362200" y="3181350"/>
            <a:ext cx="892175" cy="2090738"/>
          </a:xfrm>
          <a:custGeom>
            <a:avLst/>
            <a:gdLst>
              <a:gd name="T0" fmla="*/ 0 w 720"/>
              <a:gd name="T1" fmla="*/ 2147483647 h 2160"/>
              <a:gd name="T2" fmla="*/ 0 w 720"/>
              <a:gd name="T3" fmla="*/ 0 h 2160"/>
              <a:gd name="T4" fmla="*/ 2147483647 w 720"/>
              <a:gd name="T5" fmla="*/ 0 h 2160"/>
              <a:gd name="T6" fmla="*/ 0 60000 65536"/>
              <a:gd name="T7" fmla="*/ 0 60000 65536"/>
              <a:gd name="T8" fmla="*/ 0 60000 65536"/>
              <a:gd name="T9" fmla="*/ 0 w 720"/>
              <a:gd name="T10" fmla="*/ 0 h 2160"/>
              <a:gd name="T11" fmla="*/ 720 w 720"/>
              <a:gd name="T12" fmla="*/ 2160 h 2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160">
                <a:moveTo>
                  <a:pt x="0" y="2160"/>
                </a:moveTo>
                <a:lnTo>
                  <a:pt x="0" y="0"/>
                </a:lnTo>
                <a:lnTo>
                  <a:pt x="720" y="0"/>
                </a:lnTo>
              </a:path>
            </a:pathLst>
          </a:custGeom>
          <a:noFill/>
          <a:ln w="31750" cap="rnd">
            <a:solidFill>
              <a:srgbClr val="000000"/>
            </a:solidFill>
            <a:prstDash val="sysDot"/>
            <a:round/>
            <a:headEnd/>
            <a:tailEnd type="triangle" w="med" len="sm"/>
          </a:ln>
        </p:spPr>
        <p:txBody>
          <a:bodyPr/>
          <a:lstStyle/>
          <a:p>
            <a:endParaRPr lang="sk-SK"/>
          </a:p>
        </p:txBody>
      </p:sp>
      <p:sp>
        <p:nvSpPr>
          <p:cNvPr id="19473" name="Freeform 18"/>
          <p:cNvSpPr>
            <a:spLocks/>
          </p:cNvSpPr>
          <p:nvPr/>
        </p:nvSpPr>
        <p:spPr bwMode="auto">
          <a:xfrm>
            <a:off x="5978525" y="3211513"/>
            <a:ext cx="1695450" cy="696912"/>
          </a:xfrm>
          <a:custGeom>
            <a:avLst/>
            <a:gdLst>
              <a:gd name="T0" fmla="*/ 2147483647 w 1440"/>
              <a:gd name="T1" fmla="*/ 2147483647 h 720"/>
              <a:gd name="T2" fmla="*/ 2147483647 w 1440"/>
              <a:gd name="T3" fmla="*/ 0 h 720"/>
              <a:gd name="T4" fmla="*/ 0 w 1440"/>
              <a:gd name="T5" fmla="*/ 0 h 720"/>
              <a:gd name="T6" fmla="*/ 0 60000 65536"/>
              <a:gd name="T7" fmla="*/ 0 60000 65536"/>
              <a:gd name="T8" fmla="*/ 0 60000 65536"/>
              <a:gd name="T9" fmla="*/ 0 w 1440"/>
              <a:gd name="T10" fmla="*/ 0 h 720"/>
              <a:gd name="T11" fmla="*/ 1440 w 144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720">
                <a:moveTo>
                  <a:pt x="1440" y="720"/>
                </a:moveTo>
                <a:lnTo>
                  <a:pt x="1440" y="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0000"/>
            </a:solidFill>
            <a:prstDash val="sysDot"/>
            <a:round/>
            <a:headEnd/>
            <a:tailEnd type="triangle" w="med" len="sm"/>
          </a:ln>
        </p:spPr>
        <p:txBody>
          <a:bodyPr/>
          <a:lstStyle/>
          <a:p>
            <a:endParaRPr lang="sk-SK"/>
          </a:p>
        </p:txBody>
      </p:sp>
      <p:sp>
        <p:nvSpPr>
          <p:cNvPr id="19474" name="Freeform 19"/>
          <p:cNvSpPr>
            <a:spLocks/>
          </p:cNvSpPr>
          <p:nvPr/>
        </p:nvSpPr>
        <p:spPr bwMode="auto">
          <a:xfrm>
            <a:off x="2873375" y="3181350"/>
            <a:ext cx="381000" cy="1031875"/>
          </a:xfrm>
          <a:custGeom>
            <a:avLst/>
            <a:gdLst>
              <a:gd name="T0" fmla="*/ 2147483647 w 180"/>
              <a:gd name="T1" fmla="*/ 2147483647 h 1080"/>
              <a:gd name="T2" fmla="*/ 0 w 180"/>
              <a:gd name="T3" fmla="*/ 2147483647 h 1080"/>
              <a:gd name="T4" fmla="*/ 0 w 180"/>
              <a:gd name="T5" fmla="*/ 0 h 1080"/>
              <a:gd name="T6" fmla="*/ 0 60000 65536"/>
              <a:gd name="T7" fmla="*/ 0 60000 65536"/>
              <a:gd name="T8" fmla="*/ 0 60000 65536"/>
              <a:gd name="T9" fmla="*/ 0 w 180"/>
              <a:gd name="T10" fmla="*/ 0 h 1080"/>
              <a:gd name="T11" fmla="*/ 180 w 180"/>
              <a:gd name="T12" fmla="*/ 1080 h 1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080">
                <a:moveTo>
                  <a:pt x="180" y="1080"/>
                </a:moveTo>
                <a:lnTo>
                  <a:pt x="0" y="108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0000"/>
            </a:solidFill>
            <a:prstDash val="sysDot"/>
            <a:round/>
            <a:headEnd/>
            <a:tailEnd type="triangle" w="med" len="sm"/>
          </a:ln>
        </p:spPr>
        <p:txBody>
          <a:bodyPr/>
          <a:lstStyle/>
          <a:p>
            <a:endParaRPr lang="sk-SK"/>
          </a:p>
        </p:txBody>
      </p:sp>
      <p:sp>
        <p:nvSpPr>
          <p:cNvPr id="19475" name="Freeform 20"/>
          <p:cNvSpPr>
            <a:spLocks/>
          </p:cNvSpPr>
          <p:nvPr/>
        </p:nvSpPr>
        <p:spPr bwMode="auto">
          <a:xfrm>
            <a:off x="1730375" y="1317625"/>
            <a:ext cx="2667000" cy="304800"/>
          </a:xfrm>
          <a:custGeom>
            <a:avLst/>
            <a:gdLst>
              <a:gd name="T0" fmla="*/ 2147483647 w 2520"/>
              <a:gd name="T1" fmla="*/ 2147483647 h 360"/>
              <a:gd name="T2" fmla="*/ 2147483647 w 2520"/>
              <a:gd name="T3" fmla="*/ 0 h 360"/>
              <a:gd name="T4" fmla="*/ 0 w 2520"/>
              <a:gd name="T5" fmla="*/ 0 h 360"/>
              <a:gd name="T6" fmla="*/ 0 w 2520"/>
              <a:gd name="T7" fmla="*/ 2147483647 h 360"/>
              <a:gd name="T8" fmla="*/ 0 60000 65536"/>
              <a:gd name="T9" fmla="*/ 0 60000 65536"/>
              <a:gd name="T10" fmla="*/ 0 60000 65536"/>
              <a:gd name="T11" fmla="*/ 0 60000 65536"/>
              <a:gd name="T12" fmla="*/ 0 w 2520"/>
              <a:gd name="T13" fmla="*/ 0 h 360"/>
              <a:gd name="T14" fmla="*/ 2520 w 2520"/>
              <a:gd name="T15" fmla="*/ 360 h 3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20" h="360">
                <a:moveTo>
                  <a:pt x="2520" y="360"/>
                </a:moveTo>
                <a:lnTo>
                  <a:pt x="2520" y="0"/>
                </a:lnTo>
                <a:lnTo>
                  <a:pt x="0" y="0"/>
                </a:lnTo>
                <a:lnTo>
                  <a:pt x="0" y="360"/>
                </a:lnTo>
              </a:path>
            </a:pathLst>
          </a:custGeom>
          <a:noFill/>
          <a:ln w="31750" cap="rnd">
            <a:solidFill>
              <a:srgbClr val="000000"/>
            </a:solidFill>
            <a:prstDash val="sysDot"/>
            <a:round/>
            <a:headEnd/>
            <a:tailEnd type="triangle" w="med" len="sm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3028950" y="3429000"/>
            <a:ext cx="5465763" cy="2339975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595959"/>
                </a:solidFill>
                <a:latin typeface="Gloriola Std Light" charset="0"/>
              </a:rPr>
              <a:t>Príklad procesného modelu organizácie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Procesný model organizácie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575675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sk-SK" sz="2000" smtClean="0">
                <a:solidFill>
                  <a:srgbClr val="595959"/>
                </a:solidFill>
                <a:latin typeface="Gloriola Std" charset="0"/>
              </a:rPr>
              <a:t>Klasifikácia procesov podľa hľadiska hodnototvornosti: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1600" smtClean="0">
                <a:solidFill>
                  <a:srgbClr val="595959"/>
                </a:solidFill>
                <a:latin typeface="Gloriola Std" charset="0"/>
              </a:rPr>
              <a:t>Riadiace – Zameriavajú sa na podporu hlavných a podporných procesov, napr. plánovanie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1600" smtClean="0">
                <a:solidFill>
                  <a:srgbClr val="595959"/>
                </a:solidFill>
                <a:latin typeface="Gloriola Std" charset="0"/>
              </a:rPr>
              <a:t>Hlavné – Zásadnou mierou sa podieľajú na tvorbe pridanej hodnoty cielenej k uspokojeniu potrieb zákazníka, napĺňajú poslanie organizácie, napr. manažovanie intelektuálneho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1600" smtClean="0">
                <a:solidFill>
                  <a:srgbClr val="595959"/>
                </a:solidFill>
                <a:latin typeface="Gloriola Std" charset="0"/>
              </a:rPr>
              <a:t>Podporné - Slúžia k podpore hlavných procesov a poskytujú údaje na podporu riadenia a rozhodovania, napr. správa a údržba majektu, finančné riadenie</a:t>
            </a:r>
            <a:endParaRPr lang="sk-SK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400" smtClean="0">
              <a:solidFill>
                <a:srgbClr val="595959"/>
              </a:solidFill>
              <a:latin typeface="Gloriola Std" charset="0"/>
            </a:endParaRP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2419350" y="1270000"/>
            <a:ext cx="4329113" cy="2270125"/>
            <a:chOff x="1981200" y="1051961"/>
            <a:chExt cx="5486400" cy="3291939"/>
          </a:xfrm>
        </p:grpSpPr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2483725" y="2160071"/>
              <a:ext cx="4514850" cy="1497529"/>
            </a:xfrm>
            <a:prstGeom prst="rect">
              <a:avLst/>
            </a:prstGeom>
            <a:solidFill>
              <a:srgbClr val="00FF80">
                <a:alpha val="12941"/>
              </a:srgbClr>
            </a:solidFill>
            <a:ln w="9525">
              <a:solidFill>
                <a:srgbClr val="BF85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k-SK" sz="1400"/>
            </a:p>
          </p:txBody>
        </p:sp>
        <p:sp>
          <p:nvSpPr>
            <p:cNvPr id="21510" name="AutoShape 4"/>
            <p:cNvSpPr>
              <a:spLocks noChangeArrowheads="1"/>
            </p:cNvSpPr>
            <p:nvPr/>
          </p:nvSpPr>
          <p:spPr bwMode="auto">
            <a:xfrm>
              <a:off x="2483725" y="1051961"/>
              <a:ext cx="4514850" cy="951175"/>
            </a:xfrm>
            <a:prstGeom prst="triangle">
              <a:avLst>
                <a:gd name="adj" fmla="val 50000"/>
              </a:avLst>
            </a:prstGeom>
            <a:solidFill>
              <a:srgbClr val="FF3300">
                <a:alpha val="16862"/>
              </a:srgbClr>
            </a:solidFill>
            <a:ln w="9525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k-SK" sz="1400"/>
            </a:p>
          </p:txBody>
        </p:sp>
        <p:sp>
          <p:nvSpPr>
            <p:cNvPr id="21511" name="Rectangle 6"/>
            <p:cNvSpPr>
              <a:spLocks noChangeArrowheads="1"/>
            </p:cNvSpPr>
            <p:nvPr/>
          </p:nvSpPr>
          <p:spPr bwMode="auto">
            <a:xfrm>
              <a:off x="2483725" y="3801785"/>
              <a:ext cx="4522734" cy="541614"/>
            </a:xfrm>
            <a:prstGeom prst="rect">
              <a:avLst/>
            </a:prstGeom>
            <a:solidFill>
              <a:srgbClr val="996633">
                <a:alpha val="14902"/>
              </a:srgbClr>
            </a:solidFill>
            <a:ln w="9525">
              <a:solidFill>
                <a:srgbClr val="A18C6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k-SK" sz="1400"/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3733800" y="2716946"/>
              <a:ext cx="1904455" cy="472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sk-SK" sz="1400">
                  <a:latin typeface="Lucida Sans Unicode" pitchFamily="34" charset="0"/>
                </a:rPr>
                <a:t>Hlavné procesy</a:t>
              </a:r>
            </a:p>
          </p:txBody>
        </p:sp>
        <p:sp>
          <p:nvSpPr>
            <p:cNvPr id="21513" name="Text Box 11"/>
            <p:cNvSpPr txBox="1">
              <a:spLocks noChangeArrowheads="1"/>
            </p:cNvSpPr>
            <p:nvPr/>
          </p:nvSpPr>
          <p:spPr bwMode="auto">
            <a:xfrm>
              <a:off x="3598812" y="3871359"/>
              <a:ext cx="2212837" cy="472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sk-SK" sz="1400">
                  <a:latin typeface="Lucida Sans Unicode" pitchFamily="34" charset="0"/>
                </a:rPr>
                <a:t>Podporné procesy</a:t>
              </a: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3643031" y="1510534"/>
              <a:ext cx="2224369" cy="472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sk-SK" sz="1400">
                  <a:latin typeface="Lucida Sans Unicode" pitchFamily="34" charset="0"/>
                </a:rPr>
                <a:t>Riadiace procesy</a:t>
              </a:r>
            </a:p>
          </p:txBody>
        </p:sp>
        <p:sp>
          <p:nvSpPr>
            <p:cNvPr id="21515" name="Text Box 13"/>
            <p:cNvSpPr txBox="1">
              <a:spLocks noChangeArrowheads="1"/>
            </p:cNvSpPr>
            <p:nvPr/>
          </p:nvSpPr>
          <p:spPr bwMode="auto">
            <a:xfrm>
              <a:off x="2603938" y="2494992"/>
              <a:ext cx="234010" cy="472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sk-SK" sz="1400"/>
            </a:p>
          </p:txBody>
        </p:sp>
        <p:sp>
          <p:nvSpPr>
            <p:cNvPr id="21516" name="Text Box 15"/>
            <p:cNvSpPr txBox="1">
              <a:spLocks noChangeArrowheads="1"/>
            </p:cNvSpPr>
            <p:nvPr/>
          </p:nvSpPr>
          <p:spPr bwMode="auto">
            <a:xfrm>
              <a:off x="5548148" y="2494992"/>
              <a:ext cx="234010" cy="472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sk-SK" sz="1400"/>
            </a:p>
          </p:txBody>
        </p:sp>
        <p:sp>
          <p:nvSpPr>
            <p:cNvPr id="21517" name="AutoShape 77"/>
            <p:cNvSpPr>
              <a:spLocks noChangeArrowheads="1"/>
            </p:cNvSpPr>
            <p:nvPr/>
          </p:nvSpPr>
          <p:spPr bwMode="auto">
            <a:xfrm>
              <a:off x="7077403" y="1997395"/>
              <a:ext cx="390197" cy="1791347"/>
            </a:xfrm>
            <a:prstGeom prst="rightArrow">
              <a:avLst>
                <a:gd name="adj1" fmla="val 50000"/>
                <a:gd name="adj2" fmla="val 43889"/>
              </a:avLst>
            </a:prstGeom>
            <a:solidFill>
              <a:srgbClr val="FFA1C7">
                <a:alpha val="81175"/>
              </a:srgbClr>
            </a:solidFill>
            <a:ln w="9525">
              <a:solidFill>
                <a:srgbClr val="E800E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k-SK" sz="1400"/>
            </a:p>
          </p:txBody>
        </p:sp>
        <p:sp>
          <p:nvSpPr>
            <p:cNvPr id="21518" name="AutoShape 78"/>
            <p:cNvSpPr>
              <a:spLocks noChangeArrowheads="1"/>
            </p:cNvSpPr>
            <p:nvPr/>
          </p:nvSpPr>
          <p:spPr bwMode="auto">
            <a:xfrm>
              <a:off x="1981200" y="1997395"/>
              <a:ext cx="390197" cy="1791347"/>
            </a:xfrm>
            <a:prstGeom prst="rightArrow">
              <a:avLst>
                <a:gd name="adj1" fmla="val 50000"/>
                <a:gd name="adj2" fmla="val 43889"/>
              </a:avLst>
            </a:prstGeom>
            <a:solidFill>
              <a:srgbClr val="FFD291">
                <a:alpha val="8117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k-SK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z="2900" smtClean="0">
                <a:solidFill>
                  <a:srgbClr val="595959"/>
                </a:solidFill>
                <a:latin typeface="Gloriola Std" charset="0"/>
              </a:rPr>
              <a:t>Hierarchizácia procesného modelu</a:t>
            </a:r>
          </a:p>
        </p:txBody>
      </p:sp>
      <p:sp>
        <p:nvSpPr>
          <p:cNvPr id="4" name="Oval Callout 3"/>
          <p:cNvSpPr>
            <a:spLocks noChangeArrowheads="1"/>
          </p:cNvSpPr>
          <p:nvPr/>
        </p:nvSpPr>
        <p:spPr bwMode="auto">
          <a:xfrm>
            <a:off x="3581400" y="2854325"/>
            <a:ext cx="2667000" cy="1600200"/>
          </a:xfrm>
          <a:prstGeom prst="wedgeEllipseCallout">
            <a:avLst>
              <a:gd name="adj1" fmla="val -55755"/>
              <a:gd name="adj2" fmla="val -90940"/>
            </a:avLst>
          </a:prstGeom>
          <a:solidFill>
            <a:srgbClr val="CCFFCC">
              <a:alpha val="32156"/>
            </a:srgbClr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ucida Sans Unicode" pitchFamily="34" charset="0"/>
              <a:ea typeface="+mn-ea"/>
            </a:endParaRPr>
          </a:p>
        </p:txBody>
      </p:sp>
      <p:sp>
        <p:nvSpPr>
          <p:cNvPr id="22532" name="Rectangle 39"/>
          <p:cNvSpPr>
            <a:spLocks noChangeArrowheads="1"/>
          </p:cNvSpPr>
          <p:nvPr/>
        </p:nvSpPr>
        <p:spPr bwMode="auto">
          <a:xfrm>
            <a:off x="76200" y="1227138"/>
            <a:ext cx="3276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 b="1">
                <a:solidFill>
                  <a:srgbClr val="FF0000"/>
                </a:solidFill>
              </a:rPr>
              <a:t>1. úroveň</a:t>
            </a:r>
          </a:p>
          <a:p>
            <a:pPr algn="ctr"/>
            <a:r>
              <a:rPr lang="sk-SK" sz="1600"/>
              <a:t>Vrcholová úroveň</a:t>
            </a:r>
          </a:p>
          <a:p>
            <a:pPr algn="ctr"/>
            <a:r>
              <a:rPr lang="sk-SK" sz="1600"/>
              <a:t>TOP level </a:t>
            </a:r>
            <a:r>
              <a:rPr lang="en-US" sz="1600"/>
              <a:t>–</a:t>
            </a:r>
            <a:r>
              <a:rPr lang="sk-SK" sz="1600"/>
              <a:t> prehľadový model</a:t>
            </a:r>
          </a:p>
        </p:txBody>
      </p:sp>
      <p:sp>
        <p:nvSpPr>
          <p:cNvPr id="22533" name="Rectangle 40"/>
          <p:cNvSpPr>
            <a:spLocks noChangeArrowheads="1"/>
          </p:cNvSpPr>
          <p:nvPr/>
        </p:nvSpPr>
        <p:spPr bwMode="auto">
          <a:xfrm>
            <a:off x="3276600" y="2625725"/>
            <a:ext cx="33528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 b="1">
                <a:solidFill>
                  <a:srgbClr val="FF0000"/>
                </a:solidFill>
              </a:rPr>
              <a:t>2. úroveň</a:t>
            </a:r>
          </a:p>
          <a:p>
            <a:pPr algn="ctr"/>
            <a:r>
              <a:rPr lang="sk-SK" sz="1600"/>
              <a:t>Model tvorby pridanej hodnoty </a:t>
            </a:r>
            <a:r>
              <a:rPr lang="en-US" sz="1600"/>
              <a:t>–</a:t>
            </a:r>
            <a:r>
              <a:rPr lang="sk-SK" sz="1600"/>
              <a:t> prehľadový model</a:t>
            </a:r>
            <a:endParaRPr lang="en-US" sz="1600"/>
          </a:p>
        </p:txBody>
      </p:sp>
      <p:sp>
        <p:nvSpPr>
          <p:cNvPr id="22534" name="Rectangle 41"/>
          <p:cNvSpPr>
            <a:spLocks noChangeArrowheads="1"/>
          </p:cNvSpPr>
          <p:nvPr/>
        </p:nvSpPr>
        <p:spPr bwMode="auto">
          <a:xfrm>
            <a:off x="6553200" y="3159125"/>
            <a:ext cx="23320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1600" b="1">
                <a:solidFill>
                  <a:srgbClr val="FF0000"/>
                </a:solidFill>
              </a:rPr>
              <a:t>3. úroveň</a:t>
            </a:r>
          </a:p>
          <a:p>
            <a:pPr algn="ctr"/>
            <a:r>
              <a:rPr lang="sk-SK" sz="1600"/>
              <a:t>Model EPC</a:t>
            </a:r>
          </a:p>
          <a:p>
            <a:pPr algn="ctr"/>
            <a:r>
              <a:rPr lang="sk-SK" sz="1600"/>
              <a:t>- Detailný model </a:t>
            </a:r>
            <a:endParaRPr lang="en-US" sz="1600"/>
          </a:p>
        </p:txBody>
      </p:sp>
      <p:sp>
        <p:nvSpPr>
          <p:cNvPr id="8" name="Oval Callout 7"/>
          <p:cNvSpPr>
            <a:spLocks noChangeArrowheads="1"/>
          </p:cNvSpPr>
          <p:nvPr/>
        </p:nvSpPr>
        <p:spPr bwMode="auto">
          <a:xfrm>
            <a:off x="6553200" y="4302125"/>
            <a:ext cx="2667000" cy="1600200"/>
          </a:xfrm>
          <a:prstGeom prst="wedgeEllipseCallout">
            <a:avLst>
              <a:gd name="adj1" fmla="val -55755"/>
              <a:gd name="adj2" fmla="val -90940"/>
            </a:avLst>
          </a:prstGeom>
          <a:solidFill>
            <a:srgbClr val="CCFFCC">
              <a:alpha val="32156"/>
            </a:srgbClr>
          </a:solidFill>
          <a:ln w="9525">
            <a:noFill/>
            <a:round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ucida Sans Unicode" pitchFamily="34" charset="0"/>
              <a:ea typeface="+mn-ea"/>
            </a:endParaRPr>
          </a:p>
        </p:txBody>
      </p: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152400" y="2168525"/>
            <a:ext cx="3124200" cy="2057400"/>
            <a:chOff x="1981200" y="1051961"/>
            <a:chExt cx="5486400" cy="3291438"/>
          </a:xfrm>
        </p:grpSpPr>
        <p:sp>
          <p:nvSpPr>
            <p:cNvPr id="22548" name="Rectangle 5"/>
            <p:cNvSpPr>
              <a:spLocks noChangeArrowheads="1"/>
            </p:cNvSpPr>
            <p:nvPr/>
          </p:nvSpPr>
          <p:spPr bwMode="auto">
            <a:xfrm>
              <a:off x="2483725" y="2160071"/>
              <a:ext cx="4514850" cy="1497529"/>
            </a:xfrm>
            <a:prstGeom prst="rect">
              <a:avLst/>
            </a:prstGeom>
            <a:solidFill>
              <a:srgbClr val="00FF80">
                <a:alpha val="12941"/>
              </a:srgbClr>
            </a:solidFill>
            <a:ln w="9525">
              <a:solidFill>
                <a:srgbClr val="BF85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 sz="1000"/>
            </a:p>
          </p:txBody>
        </p:sp>
        <p:sp>
          <p:nvSpPr>
            <p:cNvPr id="22549" name="AutoShape 4"/>
            <p:cNvSpPr>
              <a:spLocks noChangeArrowheads="1"/>
            </p:cNvSpPr>
            <p:nvPr/>
          </p:nvSpPr>
          <p:spPr bwMode="auto">
            <a:xfrm>
              <a:off x="2483725" y="1051961"/>
              <a:ext cx="4514850" cy="951175"/>
            </a:xfrm>
            <a:prstGeom prst="triangle">
              <a:avLst>
                <a:gd name="adj" fmla="val 50000"/>
              </a:avLst>
            </a:prstGeom>
            <a:solidFill>
              <a:srgbClr val="FF3300">
                <a:alpha val="16862"/>
              </a:srgbClr>
            </a:solidFill>
            <a:ln w="9525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 sz="1000"/>
            </a:p>
          </p:txBody>
        </p:sp>
        <p:sp>
          <p:nvSpPr>
            <p:cNvPr id="22550" name="Rectangle 6"/>
            <p:cNvSpPr>
              <a:spLocks noChangeArrowheads="1"/>
            </p:cNvSpPr>
            <p:nvPr/>
          </p:nvSpPr>
          <p:spPr bwMode="auto">
            <a:xfrm>
              <a:off x="2483725" y="3801785"/>
              <a:ext cx="4522734" cy="541614"/>
            </a:xfrm>
            <a:prstGeom prst="rect">
              <a:avLst/>
            </a:prstGeom>
            <a:solidFill>
              <a:srgbClr val="996633">
                <a:alpha val="14902"/>
              </a:srgbClr>
            </a:solidFill>
            <a:ln w="9525">
              <a:solidFill>
                <a:srgbClr val="A18C6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k-SK" sz="1000"/>
            </a:p>
          </p:txBody>
        </p:sp>
        <p:sp>
          <p:nvSpPr>
            <p:cNvPr id="22551" name="Text Box 10"/>
            <p:cNvSpPr txBox="1">
              <a:spLocks noChangeArrowheads="1"/>
            </p:cNvSpPr>
            <p:nvPr/>
          </p:nvSpPr>
          <p:spPr bwMode="auto">
            <a:xfrm>
              <a:off x="3733799" y="2716946"/>
              <a:ext cx="1977791" cy="41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sk-SK" sz="1000">
                  <a:latin typeface="Lucida Sans Unicode" pitchFamily="34" charset="0"/>
                </a:rPr>
                <a:t>Hlavné procesy</a:t>
              </a:r>
            </a:p>
          </p:txBody>
        </p:sp>
        <p:sp>
          <p:nvSpPr>
            <p:cNvPr id="22552" name="Text Box 11"/>
            <p:cNvSpPr txBox="1">
              <a:spLocks noChangeArrowheads="1"/>
            </p:cNvSpPr>
            <p:nvPr/>
          </p:nvSpPr>
          <p:spPr bwMode="auto">
            <a:xfrm>
              <a:off x="3598812" y="3871361"/>
              <a:ext cx="2283552" cy="41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sk-SK" sz="1000">
                  <a:latin typeface="Lucida Sans Unicode" pitchFamily="34" charset="0"/>
                </a:rPr>
                <a:t>Podporné procesy</a:t>
              </a:r>
            </a:p>
          </p:txBody>
        </p:sp>
        <p:sp>
          <p:nvSpPr>
            <p:cNvPr id="22553" name="Text Box 12"/>
            <p:cNvSpPr txBox="1">
              <a:spLocks noChangeArrowheads="1"/>
            </p:cNvSpPr>
            <p:nvPr/>
          </p:nvSpPr>
          <p:spPr bwMode="auto">
            <a:xfrm>
              <a:off x="3643030" y="1510534"/>
              <a:ext cx="2224370" cy="41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sk-SK" sz="1000">
                  <a:latin typeface="Lucida Sans Unicode" pitchFamily="34" charset="0"/>
                </a:rPr>
                <a:t>Riadiace procesy</a:t>
              </a:r>
            </a:p>
          </p:txBody>
        </p:sp>
        <p:sp>
          <p:nvSpPr>
            <p:cNvPr id="22554" name="Text Box 13"/>
            <p:cNvSpPr txBox="1">
              <a:spLocks noChangeArrowheads="1"/>
            </p:cNvSpPr>
            <p:nvPr/>
          </p:nvSpPr>
          <p:spPr bwMode="auto">
            <a:xfrm>
              <a:off x="2603939" y="2494991"/>
              <a:ext cx="324292" cy="41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sk-SK" sz="1000"/>
            </a:p>
          </p:txBody>
        </p:sp>
        <p:sp>
          <p:nvSpPr>
            <p:cNvPr id="22555" name="Text Box 15"/>
            <p:cNvSpPr txBox="1">
              <a:spLocks noChangeArrowheads="1"/>
            </p:cNvSpPr>
            <p:nvPr/>
          </p:nvSpPr>
          <p:spPr bwMode="auto">
            <a:xfrm>
              <a:off x="5548148" y="2494991"/>
              <a:ext cx="324292" cy="414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sk-SK" sz="1000"/>
            </a:p>
          </p:txBody>
        </p:sp>
        <p:sp>
          <p:nvSpPr>
            <p:cNvPr id="22556" name="AutoShape 77"/>
            <p:cNvSpPr>
              <a:spLocks noChangeArrowheads="1"/>
            </p:cNvSpPr>
            <p:nvPr/>
          </p:nvSpPr>
          <p:spPr bwMode="auto">
            <a:xfrm>
              <a:off x="7077403" y="1997395"/>
              <a:ext cx="390197" cy="1791347"/>
            </a:xfrm>
            <a:prstGeom prst="rightArrow">
              <a:avLst>
                <a:gd name="adj1" fmla="val 50000"/>
                <a:gd name="adj2" fmla="val 43889"/>
              </a:avLst>
            </a:prstGeom>
            <a:solidFill>
              <a:srgbClr val="FFA1C7">
                <a:alpha val="81175"/>
              </a:srgbClr>
            </a:solidFill>
            <a:ln w="9525">
              <a:solidFill>
                <a:srgbClr val="E800E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 sz="1000"/>
            </a:p>
          </p:txBody>
        </p:sp>
        <p:sp>
          <p:nvSpPr>
            <p:cNvPr id="22557" name="AutoShape 78"/>
            <p:cNvSpPr>
              <a:spLocks noChangeArrowheads="1"/>
            </p:cNvSpPr>
            <p:nvPr/>
          </p:nvSpPr>
          <p:spPr bwMode="auto">
            <a:xfrm>
              <a:off x="1981200" y="1997395"/>
              <a:ext cx="390197" cy="1791347"/>
            </a:xfrm>
            <a:prstGeom prst="rightArrow">
              <a:avLst>
                <a:gd name="adj1" fmla="val 50000"/>
                <a:gd name="adj2" fmla="val 43889"/>
              </a:avLst>
            </a:prstGeom>
            <a:solidFill>
              <a:srgbClr val="FFD291">
                <a:alpha val="8117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 sz="1000"/>
            </a:p>
          </p:txBody>
        </p:sp>
      </p:grpSp>
      <p:pic>
        <p:nvPicPr>
          <p:cNvPr id="22537" name="Picture 64" descr="Obrázok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lum bright="-78000" contrast="100000"/>
          </a:blip>
          <a:srcRect r="2075" b="557"/>
          <a:stretch>
            <a:fillRect/>
          </a:stretch>
        </p:blipFill>
        <p:spPr bwMode="auto">
          <a:xfrm>
            <a:off x="7543800" y="4217988"/>
            <a:ext cx="762000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8" name="Group 8"/>
          <p:cNvGrpSpPr>
            <a:grpSpLocks/>
          </p:cNvGrpSpPr>
          <p:nvPr/>
        </p:nvGrpSpPr>
        <p:grpSpPr bwMode="auto">
          <a:xfrm>
            <a:off x="3752850" y="3606800"/>
            <a:ext cx="2495550" cy="1055688"/>
            <a:chOff x="762000" y="1143000"/>
            <a:chExt cx="7239000" cy="2057400"/>
          </a:xfrm>
        </p:grpSpPr>
        <p:sp>
          <p:nvSpPr>
            <p:cNvPr id="22539" name="AutoShape 18"/>
            <p:cNvSpPr>
              <a:spLocks noChangeArrowheads="1"/>
            </p:cNvSpPr>
            <p:nvPr/>
          </p:nvSpPr>
          <p:spPr bwMode="auto">
            <a:xfrm>
              <a:off x="762000" y="1143000"/>
              <a:ext cx="7239000" cy="2057400"/>
            </a:xfrm>
            <a:prstGeom prst="chevron">
              <a:avLst>
                <a:gd name="adj" fmla="val 21991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sk-SK" sz="500"/>
                <a:t>Plánovanie, riadenie a hodnotenie výskumu</a:t>
              </a:r>
            </a:p>
          </p:txBody>
        </p:sp>
        <p:sp>
          <p:nvSpPr>
            <p:cNvPr id="22540" name="AutoShape 18"/>
            <p:cNvSpPr>
              <a:spLocks noChangeArrowheads="1"/>
            </p:cNvSpPr>
            <p:nvPr/>
          </p:nvSpPr>
          <p:spPr bwMode="auto">
            <a:xfrm>
              <a:off x="2460625" y="2514600"/>
              <a:ext cx="1285876" cy="609600"/>
            </a:xfrm>
            <a:prstGeom prst="chevron">
              <a:avLst>
                <a:gd name="adj" fmla="val 28164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sk-SK" sz="500"/>
                <a:t>Príprava a spracovanie projektov</a:t>
              </a:r>
            </a:p>
          </p:txBody>
        </p:sp>
        <p:sp>
          <p:nvSpPr>
            <p:cNvPr id="22541" name="AutoShape 18"/>
            <p:cNvSpPr>
              <a:spLocks noChangeArrowheads="1"/>
            </p:cNvSpPr>
            <p:nvPr/>
          </p:nvSpPr>
          <p:spPr bwMode="auto">
            <a:xfrm>
              <a:off x="1447800" y="1600200"/>
              <a:ext cx="3429000" cy="609600"/>
            </a:xfrm>
            <a:prstGeom prst="chevron">
              <a:avLst>
                <a:gd name="adj" fmla="val 28151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sk-SK" sz="500"/>
                <a:t>Plánovanie výskumu</a:t>
              </a:r>
            </a:p>
          </p:txBody>
        </p:sp>
        <p:sp>
          <p:nvSpPr>
            <p:cNvPr id="22542" name="AutoShape 18"/>
            <p:cNvSpPr>
              <a:spLocks noChangeArrowheads="1"/>
            </p:cNvSpPr>
            <p:nvPr/>
          </p:nvSpPr>
          <p:spPr bwMode="auto">
            <a:xfrm>
              <a:off x="4953000" y="1600200"/>
              <a:ext cx="1295400" cy="609600"/>
            </a:xfrm>
            <a:prstGeom prst="chevron">
              <a:avLst>
                <a:gd name="adj" fmla="val 28156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sk-SK" sz="500"/>
                <a:t>Realizácia výskumu</a:t>
              </a:r>
            </a:p>
          </p:txBody>
        </p:sp>
        <p:sp>
          <p:nvSpPr>
            <p:cNvPr id="22543" name="AutoShape 18"/>
            <p:cNvSpPr>
              <a:spLocks noChangeArrowheads="1"/>
            </p:cNvSpPr>
            <p:nvPr/>
          </p:nvSpPr>
          <p:spPr bwMode="auto">
            <a:xfrm>
              <a:off x="6324599" y="1600200"/>
              <a:ext cx="1406525" cy="609600"/>
            </a:xfrm>
            <a:prstGeom prst="chevron">
              <a:avLst>
                <a:gd name="adj" fmla="val 28158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sk-SK" sz="500"/>
                <a:t>Hodnotenie výskumu</a:t>
              </a:r>
            </a:p>
          </p:txBody>
        </p:sp>
        <p:cxnSp>
          <p:nvCxnSpPr>
            <p:cNvPr id="22544" name="Elbow Connector 14"/>
            <p:cNvCxnSpPr>
              <a:cxnSpLocks noChangeShapeType="1"/>
            </p:cNvCxnSpPr>
            <p:nvPr/>
          </p:nvCxnSpPr>
          <p:spPr bwMode="auto">
            <a:xfrm rot="16200000" flipH="1">
              <a:off x="1419335" y="2390667"/>
              <a:ext cx="609598" cy="24786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2545" name="Elbow Connector 15"/>
            <p:cNvCxnSpPr>
              <a:cxnSpLocks noChangeShapeType="1"/>
            </p:cNvCxnSpPr>
            <p:nvPr/>
          </p:nvCxnSpPr>
          <p:spPr bwMode="auto">
            <a:xfrm flipV="1">
              <a:off x="4419600" y="2209800"/>
              <a:ext cx="152400" cy="6096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2546" name="Elbow Connector 31"/>
            <p:cNvCxnSpPr>
              <a:cxnSpLocks noChangeShapeType="1"/>
              <a:stCxn id="22541" idx="3"/>
              <a:endCxn id="22542" idx="1"/>
            </p:cNvCxnSpPr>
            <p:nvPr/>
          </p:nvCxnSpPr>
          <p:spPr bwMode="auto">
            <a:xfrm>
              <a:off x="4876800" y="1905000"/>
              <a:ext cx="24786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2547" name="Elbow Connector 31"/>
            <p:cNvCxnSpPr>
              <a:cxnSpLocks noChangeShapeType="1"/>
              <a:stCxn id="22542" idx="3"/>
              <a:endCxn id="22543" idx="1"/>
            </p:cNvCxnSpPr>
            <p:nvPr/>
          </p:nvCxnSpPr>
          <p:spPr bwMode="auto">
            <a:xfrm>
              <a:off x="6248400" y="1905000"/>
              <a:ext cx="2478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Top Level Model - Príklad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sz="1600" b="1" smtClean="0">
                <a:solidFill>
                  <a:srgbClr val="595959"/>
                </a:solidFill>
                <a:latin typeface="Gloriola Std" charset="0"/>
              </a:rPr>
              <a:t>Hlavné výstupy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1400" smtClean="0">
                <a:solidFill>
                  <a:srgbClr val="595959"/>
                </a:solidFill>
                <a:latin typeface="Gloriola Std" charset="0"/>
              </a:rPr>
              <a:t>Kvalitní absolventi dosahujúci kľúčové kompetencie a spĺňajúci požiadavky trhu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1400" smtClean="0">
                <a:solidFill>
                  <a:srgbClr val="595959"/>
                </a:solidFill>
                <a:latin typeface="Gloriola Std" charset="0"/>
              </a:rPr>
              <a:t>Kvalitní učitelia v potrebnej štruktúre podľa vedeckých hodností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1400" smtClean="0">
                <a:solidFill>
                  <a:srgbClr val="595959"/>
                </a:solidFill>
                <a:latin typeface="Gloriola Std" charset="0"/>
              </a:rPr>
              <a:t>Zvyšujúci sa znalostný potenciál univerzity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1400" smtClean="0">
                <a:solidFill>
                  <a:srgbClr val="595959"/>
                </a:solidFill>
                <a:latin typeface="Gloriola Std" charset="0"/>
              </a:rPr>
              <a:t>Aktuálne výsledky vedecko-výskumnej práce spĺňajúce medzinárodné kritéria a akceptáciu</a:t>
            </a:r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1825625" y="1336675"/>
            <a:ext cx="5930900" cy="3155950"/>
            <a:chOff x="1600200" y="1051961"/>
            <a:chExt cx="6248400" cy="3291438"/>
          </a:xfrm>
        </p:grpSpPr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2483725" y="2160071"/>
              <a:ext cx="4514850" cy="1497529"/>
            </a:xfrm>
            <a:prstGeom prst="rect">
              <a:avLst/>
            </a:prstGeom>
            <a:solidFill>
              <a:srgbClr val="00FF80">
                <a:alpha val="12941"/>
              </a:srgbClr>
            </a:solidFill>
            <a:ln w="9525">
              <a:solidFill>
                <a:srgbClr val="BF85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 sz="1200"/>
            </a:p>
          </p:txBody>
        </p:sp>
        <p:sp>
          <p:nvSpPr>
            <p:cNvPr id="23558" name="AutoShape 4"/>
            <p:cNvSpPr>
              <a:spLocks noChangeArrowheads="1"/>
            </p:cNvSpPr>
            <p:nvPr/>
          </p:nvSpPr>
          <p:spPr bwMode="auto">
            <a:xfrm>
              <a:off x="2483725" y="1051961"/>
              <a:ext cx="4514850" cy="951175"/>
            </a:xfrm>
            <a:prstGeom prst="triangle">
              <a:avLst>
                <a:gd name="adj" fmla="val 50000"/>
              </a:avLst>
            </a:prstGeom>
            <a:solidFill>
              <a:srgbClr val="FF3300">
                <a:alpha val="16862"/>
              </a:srgbClr>
            </a:solidFill>
            <a:ln w="9525">
              <a:solidFill>
                <a:srgbClr val="FF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k-SK" sz="1200"/>
            </a:p>
          </p:txBody>
        </p:sp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2483725" y="3801785"/>
              <a:ext cx="4522734" cy="541614"/>
            </a:xfrm>
            <a:prstGeom prst="rect">
              <a:avLst/>
            </a:prstGeom>
            <a:solidFill>
              <a:srgbClr val="996633">
                <a:alpha val="14902"/>
              </a:srgbClr>
            </a:solidFill>
            <a:ln w="9525">
              <a:solidFill>
                <a:srgbClr val="A18C6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k-SK" sz="1200"/>
            </a:p>
          </p:txBody>
        </p:sp>
        <p:sp>
          <p:nvSpPr>
            <p:cNvPr id="23560" name="Text Box 10"/>
            <p:cNvSpPr txBox="1">
              <a:spLocks noChangeArrowheads="1"/>
            </p:cNvSpPr>
            <p:nvPr/>
          </p:nvSpPr>
          <p:spPr bwMode="auto">
            <a:xfrm>
              <a:off x="3861807" y="2179451"/>
              <a:ext cx="1781723" cy="37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sk-SK" sz="1600">
                  <a:latin typeface="Lucida Sans Unicode" pitchFamily="34" charset="0"/>
                </a:rPr>
                <a:t>Hlavné procesy</a:t>
              </a:r>
            </a:p>
          </p:txBody>
        </p:sp>
        <p:sp>
          <p:nvSpPr>
            <p:cNvPr id="23561" name="Text Box 11"/>
            <p:cNvSpPr txBox="1">
              <a:spLocks noChangeArrowheads="1"/>
            </p:cNvSpPr>
            <p:nvPr/>
          </p:nvSpPr>
          <p:spPr bwMode="auto">
            <a:xfrm>
              <a:off x="3916200" y="3889607"/>
              <a:ext cx="2074733" cy="37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sk-SK" sz="1600">
                  <a:latin typeface="Lucida Sans Unicode" pitchFamily="34" charset="0"/>
                </a:rPr>
                <a:t>Podporné procesy</a:t>
              </a:r>
            </a:p>
          </p:txBody>
        </p:sp>
        <p:sp>
          <p:nvSpPr>
            <p:cNvPr id="23562" name="Text Box 12"/>
            <p:cNvSpPr txBox="1">
              <a:spLocks noChangeArrowheads="1"/>
            </p:cNvSpPr>
            <p:nvPr/>
          </p:nvSpPr>
          <p:spPr bwMode="auto">
            <a:xfrm>
              <a:off x="3628425" y="1510534"/>
              <a:ext cx="2224369" cy="374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sk-SK" sz="1600">
                  <a:latin typeface="Lucida Sans Unicode" pitchFamily="34" charset="0"/>
                </a:rPr>
                <a:t>Riadiace procesy</a:t>
              </a:r>
            </a:p>
          </p:txBody>
        </p:sp>
        <p:sp>
          <p:nvSpPr>
            <p:cNvPr id="23563" name="Text Box 13"/>
            <p:cNvSpPr txBox="1">
              <a:spLocks noChangeArrowheads="1"/>
            </p:cNvSpPr>
            <p:nvPr/>
          </p:nvSpPr>
          <p:spPr bwMode="auto">
            <a:xfrm>
              <a:off x="2603938" y="2494991"/>
              <a:ext cx="194552" cy="30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sk-SK" sz="1200"/>
            </a:p>
          </p:txBody>
        </p:sp>
        <p:sp>
          <p:nvSpPr>
            <p:cNvPr id="23564" name="Text Box 15"/>
            <p:cNvSpPr txBox="1">
              <a:spLocks noChangeArrowheads="1"/>
            </p:cNvSpPr>
            <p:nvPr/>
          </p:nvSpPr>
          <p:spPr bwMode="auto">
            <a:xfrm>
              <a:off x="5548148" y="2494991"/>
              <a:ext cx="194552" cy="30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endParaRPr lang="sk-SK" sz="1200"/>
            </a:p>
          </p:txBody>
        </p:sp>
        <p:sp>
          <p:nvSpPr>
            <p:cNvPr id="23565" name="AutoShape 18"/>
            <p:cNvSpPr>
              <a:spLocks noChangeArrowheads="1"/>
            </p:cNvSpPr>
            <p:nvPr/>
          </p:nvSpPr>
          <p:spPr bwMode="auto">
            <a:xfrm>
              <a:off x="2689122" y="3135474"/>
              <a:ext cx="4159045" cy="296884"/>
            </a:xfrm>
            <a:prstGeom prst="chevron">
              <a:avLst>
                <a:gd name="adj" fmla="val 63819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k-SK" sz="1400"/>
                <a:t>Riadenie výučby a štúdia</a:t>
              </a:r>
            </a:p>
          </p:txBody>
        </p:sp>
        <p:sp>
          <p:nvSpPr>
            <p:cNvPr id="23566" name="AutoShape 77"/>
            <p:cNvSpPr>
              <a:spLocks noChangeArrowheads="1"/>
            </p:cNvSpPr>
            <p:nvPr/>
          </p:nvSpPr>
          <p:spPr bwMode="auto">
            <a:xfrm>
              <a:off x="7077403" y="1997395"/>
              <a:ext cx="771197" cy="1791347"/>
            </a:xfrm>
            <a:prstGeom prst="rightArrow">
              <a:avLst>
                <a:gd name="adj1" fmla="val 50000"/>
                <a:gd name="adj2" fmla="val 43889"/>
              </a:avLst>
            </a:prstGeom>
            <a:solidFill>
              <a:srgbClr val="FFA1C7">
                <a:alpha val="81175"/>
              </a:srgbClr>
            </a:solidFill>
            <a:ln w="9525">
              <a:solidFill>
                <a:srgbClr val="E800E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sk-SK" sz="1600"/>
                <a:t>Výstup</a:t>
              </a:r>
            </a:p>
          </p:txBody>
        </p:sp>
        <p:sp>
          <p:nvSpPr>
            <p:cNvPr id="23567" name="AutoShape 78"/>
            <p:cNvSpPr>
              <a:spLocks noChangeArrowheads="1"/>
            </p:cNvSpPr>
            <p:nvPr/>
          </p:nvSpPr>
          <p:spPr bwMode="auto">
            <a:xfrm>
              <a:off x="1600200" y="1997395"/>
              <a:ext cx="771197" cy="1791347"/>
            </a:xfrm>
            <a:prstGeom prst="rightArrow">
              <a:avLst>
                <a:gd name="adj1" fmla="val 50000"/>
                <a:gd name="adj2" fmla="val 43889"/>
              </a:avLst>
            </a:prstGeom>
            <a:solidFill>
              <a:srgbClr val="FFD291">
                <a:alpha val="8117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k-SK" sz="1600"/>
                <a:t>Vstup</a:t>
              </a:r>
            </a:p>
          </p:txBody>
        </p:sp>
        <p:sp>
          <p:nvSpPr>
            <p:cNvPr id="23568" name="AutoShape 18"/>
            <p:cNvSpPr>
              <a:spLocks noChangeArrowheads="1"/>
            </p:cNvSpPr>
            <p:nvPr/>
          </p:nvSpPr>
          <p:spPr bwMode="auto">
            <a:xfrm>
              <a:off x="2667001" y="2643708"/>
              <a:ext cx="4191000" cy="304800"/>
            </a:xfrm>
            <a:prstGeom prst="chevron">
              <a:avLst>
                <a:gd name="adj" fmla="val 63785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k-SK" sz="1400"/>
                <a:t>Plánovanie, riadenie a hodnotenie výskumu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z="2600" smtClean="0">
                <a:solidFill>
                  <a:srgbClr val="595959"/>
                </a:solidFill>
                <a:latin typeface="Gloriola Std" charset="0"/>
              </a:rPr>
              <a:t>Model tvorby pridanej hodnoty - Príklad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42900" y="1352550"/>
            <a:ext cx="8229600" cy="4525963"/>
          </a:xfrm>
        </p:spPr>
        <p:txBody>
          <a:bodyPr/>
          <a:lstStyle/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buFont typeface="Arial" pitchFamily="34" charset="0"/>
              <a:buNone/>
            </a:pPr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16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r>
              <a:rPr lang="sk-SK" sz="1600" b="1" smtClean="0">
                <a:solidFill>
                  <a:srgbClr val="595959"/>
                </a:solidFill>
                <a:latin typeface="Gloriola Std" charset="0"/>
              </a:rPr>
              <a:t>Hlavné výstupy</a:t>
            </a:r>
          </a:p>
          <a:p>
            <a:pPr lvl="1" eaLnBrk="1" hangingPunct="1"/>
            <a:r>
              <a:rPr lang="sk-SK" sz="1400" smtClean="0">
                <a:solidFill>
                  <a:srgbClr val="595959"/>
                </a:solidFill>
                <a:latin typeface="Gloriola Std" charset="0"/>
              </a:rPr>
              <a:t>Zvýšený počet vedecko-výskumných prác</a:t>
            </a:r>
          </a:p>
          <a:p>
            <a:pPr lvl="1" eaLnBrk="1" hangingPunct="1"/>
            <a:r>
              <a:rPr lang="sk-SK" sz="1400" smtClean="0">
                <a:solidFill>
                  <a:srgbClr val="595959"/>
                </a:solidFill>
                <a:latin typeface="Gloriola Std" charset="0"/>
              </a:rPr>
              <a:t>Výsledky vedecko-výskumnej práce sú medzinárodne akceptované</a:t>
            </a:r>
          </a:p>
          <a:p>
            <a:pPr lvl="1" eaLnBrk="1" hangingPunct="1"/>
            <a:r>
              <a:rPr lang="sk-SK" sz="1400" smtClean="0">
                <a:solidFill>
                  <a:srgbClr val="595959"/>
                </a:solidFill>
                <a:latin typeface="Gloriola Std" charset="0"/>
              </a:rPr>
              <a:t>Študenti sú motivovaní zapájať sa do vedecko-výskumných aktivít</a:t>
            </a:r>
          </a:p>
        </p:txBody>
      </p:sp>
      <p:sp>
        <p:nvSpPr>
          <p:cNvPr id="24580" name="AutoShape 77"/>
          <p:cNvSpPr>
            <a:spLocks noChangeArrowheads="1"/>
          </p:cNvSpPr>
          <p:nvPr/>
        </p:nvSpPr>
        <p:spPr bwMode="auto">
          <a:xfrm>
            <a:off x="8264525" y="1866900"/>
            <a:ext cx="838200" cy="1790700"/>
          </a:xfrm>
          <a:prstGeom prst="rightArrow">
            <a:avLst>
              <a:gd name="adj1" fmla="val 50000"/>
              <a:gd name="adj2" fmla="val 43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sk-SK" sz="1600"/>
              <a:t>Výstup</a:t>
            </a:r>
          </a:p>
        </p:txBody>
      </p:sp>
      <p:sp>
        <p:nvSpPr>
          <p:cNvPr id="24581" name="AutoShape 78"/>
          <p:cNvSpPr>
            <a:spLocks noChangeArrowheads="1"/>
          </p:cNvSpPr>
          <p:nvPr/>
        </p:nvSpPr>
        <p:spPr bwMode="auto">
          <a:xfrm>
            <a:off x="342900" y="1866900"/>
            <a:ext cx="771525" cy="1790700"/>
          </a:xfrm>
          <a:prstGeom prst="rightArrow">
            <a:avLst>
              <a:gd name="adj1" fmla="val 50000"/>
              <a:gd name="adj2" fmla="val 43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k-SK" sz="1600"/>
              <a:t>Vstup</a:t>
            </a:r>
          </a:p>
        </p:txBody>
      </p:sp>
      <p:grpSp>
        <p:nvGrpSpPr>
          <p:cNvPr id="24582" name="Group 8"/>
          <p:cNvGrpSpPr>
            <a:grpSpLocks/>
          </p:cNvGrpSpPr>
          <p:nvPr/>
        </p:nvGrpSpPr>
        <p:grpSpPr bwMode="auto">
          <a:xfrm>
            <a:off x="904875" y="1714500"/>
            <a:ext cx="7239000" cy="2057400"/>
            <a:chOff x="762000" y="1143000"/>
            <a:chExt cx="7239000" cy="2057400"/>
          </a:xfrm>
        </p:grpSpPr>
        <p:sp>
          <p:nvSpPr>
            <p:cNvPr id="24584" name="AutoShape 18"/>
            <p:cNvSpPr>
              <a:spLocks noChangeArrowheads="1"/>
            </p:cNvSpPr>
            <p:nvPr/>
          </p:nvSpPr>
          <p:spPr bwMode="auto">
            <a:xfrm>
              <a:off x="762000" y="1143000"/>
              <a:ext cx="7239000" cy="2057400"/>
            </a:xfrm>
            <a:prstGeom prst="chevron">
              <a:avLst>
                <a:gd name="adj" fmla="val 21991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sk-SK" sz="1600"/>
                <a:t>Plánovanie, riadenie a hodnotenie výskumu</a:t>
              </a:r>
            </a:p>
          </p:txBody>
        </p:sp>
        <p:sp>
          <p:nvSpPr>
            <p:cNvPr id="24585" name="AutoShape 18"/>
            <p:cNvSpPr>
              <a:spLocks noChangeArrowheads="1"/>
            </p:cNvSpPr>
            <p:nvPr/>
          </p:nvSpPr>
          <p:spPr bwMode="auto">
            <a:xfrm>
              <a:off x="2460625" y="2514600"/>
              <a:ext cx="1285876" cy="609600"/>
            </a:xfrm>
            <a:prstGeom prst="chevron">
              <a:avLst>
                <a:gd name="adj" fmla="val 28164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/>
            <a:lstStyle/>
            <a:p>
              <a:pPr algn="ctr"/>
              <a:r>
                <a:rPr lang="sk-SK" sz="1200"/>
                <a:t>Príprava a spracovanie projektov</a:t>
              </a:r>
            </a:p>
          </p:txBody>
        </p:sp>
        <p:sp>
          <p:nvSpPr>
            <p:cNvPr id="24586" name="AutoShape 18"/>
            <p:cNvSpPr>
              <a:spLocks noChangeArrowheads="1"/>
            </p:cNvSpPr>
            <p:nvPr/>
          </p:nvSpPr>
          <p:spPr bwMode="auto">
            <a:xfrm>
              <a:off x="1447800" y="1600200"/>
              <a:ext cx="3429000" cy="609600"/>
            </a:xfrm>
            <a:prstGeom prst="chevron">
              <a:avLst>
                <a:gd name="adj" fmla="val 28151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sk-SK" sz="1600"/>
                <a:t>Plánovanie výskumu</a:t>
              </a:r>
            </a:p>
          </p:txBody>
        </p:sp>
        <p:sp>
          <p:nvSpPr>
            <p:cNvPr id="24587" name="AutoShape 18"/>
            <p:cNvSpPr>
              <a:spLocks noChangeArrowheads="1"/>
            </p:cNvSpPr>
            <p:nvPr/>
          </p:nvSpPr>
          <p:spPr bwMode="auto">
            <a:xfrm>
              <a:off x="4953000" y="1600200"/>
              <a:ext cx="1295400" cy="609600"/>
            </a:xfrm>
            <a:prstGeom prst="chevron">
              <a:avLst>
                <a:gd name="adj" fmla="val 28156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sk-SK" sz="1600"/>
                <a:t>Realizácia výskumu</a:t>
              </a:r>
            </a:p>
          </p:txBody>
        </p:sp>
        <p:sp>
          <p:nvSpPr>
            <p:cNvPr id="24588" name="AutoShape 18"/>
            <p:cNvSpPr>
              <a:spLocks noChangeArrowheads="1"/>
            </p:cNvSpPr>
            <p:nvPr/>
          </p:nvSpPr>
          <p:spPr bwMode="auto">
            <a:xfrm>
              <a:off x="6324599" y="1600200"/>
              <a:ext cx="1406525" cy="609600"/>
            </a:xfrm>
            <a:prstGeom prst="chevron">
              <a:avLst>
                <a:gd name="adj" fmla="val 28158"/>
              </a:avLst>
            </a:prstGeom>
            <a:solidFill>
              <a:srgbClr val="00FF80">
                <a:alpha val="45882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sk-SK" sz="1600"/>
                <a:t>Hodnotenie výskumu</a:t>
              </a:r>
            </a:p>
          </p:txBody>
        </p:sp>
        <p:cxnSp>
          <p:nvCxnSpPr>
            <p:cNvPr id="24589" name="Elbow Connector 14"/>
            <p:cNvCxnSpPr>
              <a:cxnSpLocks noChangeShapeType="1"/>
            </p:cNvCxnSpPr>
            <p:nvPr/>
          </p:nvCxnSpPr>
          <p:spPr bwMode="auto">
            <a:xfrm rot="16200000" flipH="1">
              <a:off x="1419335" y="2390667"/>
              <a:ext cx="609598" cy="24786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590" name="Elbow Connector 15"/>
            <p:cNvCxnSpPr>
              <a:cxnSpLocks noChangeShapeType="1"/>
            </p:cNvCxnSpPr>
            <p:nvPr/>
          </p:nvCxnSpPr>
          <p:spPr bwMode="auto">
            <a:xfrm flipV="1">
              <a:off x="4419600" y="2209800"/>
              <a:ext cx="152400" cy="6096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591" name="Elbow Connector 31"/>
            <p:cNvCxnSpPr>
              <a:cxnSpLocks noChangeShapeType="1"/>
              <a:stCxn id="24586" idx="3"/>
              <a:endCxn id="24587" idx="1"/>
            </p:cNvCxnSpPr>
            <p:nvPr/>
          </p:nvCxnSpPr>
          <p:spPr bwMode="auto">
            <a:xfrm>
              <a:off x="4876800" y="1905000"/>
              <a:ext cx="24786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592" name="Elbow Connector 31"/>
            <p:cNvCxnSpPr>
              <a:cxnSpLocks noChangeShapeType="1"/>
              <a:stCxn id="24587" idx="3"/>
              <a:endCxn id="24588" idx="1"/>
            </p:cNvCxnSpPr>
            <p:nvPr/>
          </p:nvCxnSpPr>
          <p:spPr bwMode="auto">
            <a:xfrm>
              <a:off x="6248400" y="1905000"/>
              <a:ext cx="24786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sp>
        <p:nvSpPr>
          <p:cNvPr id="24583" name="Rectangle 52"/>
          <p:cNvSpPr>
            <a:spLocks noChangeArrowheads="1"/>
          </p:cNvSpPr>
          <p:nvPr/>
        </p:nvSpPr>
        <p:spPr bwMode="auto">
          <a:xfrm>
            <a:off x="2209800" y="3095625"/>
            <a:ext cx="2298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100"/>
              <a:t>...  				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595959"/>
                </a:solidFill>
                <a:latin typeface="Gloriola Std" charset="0"/>
              </a:rPr>
              <a:t>Agenda</a:t>
            </a:r>
            <a:endParaRPr lang="sk-SK" sz="2800" smtClean="0">
              <a:solidFill>
                <a:srgbClr val="595959"/>
              </a:solidFill>
              <a:latin typeface="Gloriola Std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Profil firmy</a:t>
            </a:r>
          </a:p>
          <a:p>
            <a:pPr eaLnBrk="1" hangingPunct="1">
              <a:lnSpc>
                <a:spcPct val="13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Procesy ako nástroj</a:t>
            </a:r>
          </a:p>
          <a:p>
            <a:pPr eaLnBrk="1" hangingPunct="1">
              <a:lnSpc>
                <a:spcPct val="13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Prístupy k modelovaniu procesov</a:t>
            </a:r>
          </a:p>
          <a:p>
            <a:pPr eaLnBrk="1" hangingPunct="1">
              <a:lnSpc>
                <a:spcPct val="13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Príklad procesného modelu organizácie</a:t>
            </a:r>
          </a:p>
          <a:p>
            <a:pPr eaLnBrk="1" hangingPunct="1">
              <a:lnSpc>
                <a:spcPct val="13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Predpoklady úspechu</a:t>
            </a:r>
          </a:p>
          <a:p>
            <a:pPr eaLnBrk="1" hangingPunct="1">
              <a:lnSpc>
                <a:spcPct val="13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SW nástroje - odporúčania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eEPC - Príklad</a:t>
            </a:r>
          </a:p>
        </p:txBody>
      </p:sp>
      <p:sp>
        <p:nvSpPr>
          <p:cNvPr id="4" name="AutoShape 61"/>
          <p:cNvSpPr>
            <a:spLocks/>
          </p:cNvSpPr>
          <p:nvPr/>
        </p:nvSpPr>
        <p:spPr bwMode="auto">
          <a:xfrm rot="-5400000">
            <a:off x="4733925" y="279400"/>
            <a:ext cx="641350" cy="5283200"/>
          </a:xfrm>
          <a:prstGeom prst="leftBrace">
            <a:avLst>
              <a:gd name="adj1" fmla="val 68647"/>
              <a:gd name="adj2" fmla="val 50319"/>
            </a:avLst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k-SK"/>
          </a:p>
        </p:txBody>
      </p:sp>
      <p:pic>
        <p:nvPicPr>
          <p:cNvPr id="25604" name="Picture 64" descr="Obrázok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lum bright="-78000" contrast="100000"/>
          </a:blip>
          <a:srcRect r="2075" b="557"/>
          <a:stretch>
            <a:fillRect/>
          </a:stretch>
        </p:blipFill>
        <p:spPr bwMode="auto">
          <a:xfrm>
            <a:off x="381000" y="1273175"/>
            <a:ext cx="6588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Hexagon 76"/>
          <p:cNvSpPr>
            <a:spLocks noChangeArrowheads="1"/>
          </p:cNvSpPr>
          <p:nvPr/>
        </p:nvSpPr>
        <p:spPr bwMode="auto">
          <a:xfrm>
            <a:off x="1828800" y="1641475"/>
            <a:ext cx="838200" cy="4572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/>
            <a:r>
              <a:rPr lang="en-US" sz="900"/>
              <a:t>Výzva je vypísaná</a:t>
            </a:r>
          </a:p>
        </p:txBody>
      </p:sp>
      <p:sp>
        <p:nvSpPr>
          <p:cNvPr id="25606" name="Rounded Rectangle 77"/>
          <p:cNvSpPr>
            <a:spLocks noChangeArrowheads="1"/>
          </p:cNvSpPr>
          <p:nvPr/>
        </p:nvSpPr>
        <p:spPr bwMode="auto">
          <a:xfrm>
            <a:off x="2743200" y="1336675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Spracovanie projektového zámeru</a:t>
            </a:r>
          </a:p>
        </p:txBody>
      </p:sp>
      <p:sp>
        <p:nvSpPr>
          <p:cNvPr id="25607" name="Rounded Rectangle 78"/>
          <p:cNvSpPr>
            <a:spLocks noChangeArrowheads="1"/>
          </p:cNvSpPr>
          <p:nvPr/>
        </p:nvSpPr>
        <p:spPr bwMode="auto">
          <a:xfrm>
            <a:off x="3048000" y="2022475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Posúdenie projektového zámeru</a:t>
            </a:r>
          </a:p>
        </p:txBody>
      </p:sp>
      <p:sp>
        <p:nvSpPr>
          <p:cNvPr id="25608" name="Rounded Rectangle 79"/>
          <p:cNvSpPr>
            <a:spLocks noChangeArrowheads="1"/>
          </p:cNvSpPr>
          <p:nvPr/>
        </p:nvSpPr>
        <p:spPr bwMode="auto">
          <a:xfrm>
            <a:off x="4419600" y="13366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Spracovanie projektu</a:t>
            </a:r>
          </a:p>
        </p:txBody>
      </p:sp>
      <p:sp>
        <p:nvSpPr>
          <p:cNvPr id="25609" name="Rounded Rectangle 80"/>
          <p:cNvSpPr>
            <a:spLocks noChangeArrowheads="1"/>
          </p:cNvSpPr>
          <p:nvPr/>
        </p:nvSpPr>
        <p:spPr bwMode="auto">
          <a:xfrm>
            <a:off x="4114800" y="20224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rozhodnutia</a:t>
            </a:r>
          </a:p>
        </p:txBody>
      </p:sp>
      <p:sp>
        <p:nvSpPr>
          <p:cNvPr id="25610" name="Rounded Rectangle 81"/>
          <p:cNvSpPr>
            <a:spLocks noChangeArrowheads="1"/>
          </p:cNvSpPr>
          <p:nvPr/>
        </p:nvSpPr>
        <p:spPr bwMode="auto">
          <a:xfrm>
            <a:off x="5410200" y="13366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projektu na schválenie</a:t>
            </a:r>
          </a:p>
        </p:txBody>
      </p:sp>
      <p:sp>
        <p:nvSpPr>
          <p:cNvPr id="25611" name="Rounded Rectangle 82"/>
          <p:cNvSpPr>
            <a:spLocks noChangeArrowheads="1"/>
          </p:cNvSpPr>
          <p:nvPr/>
        </p:nvSpPr>
        <p:spPr bwMode="auto">
          <a:xfrm>
            <a:off x="5943600" y="20224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Schvaľovanie projektu</a:t>
            </a:r>
          </a:p>
        </p:txBody>
      </p:sp>
      <p:sp>
        <p:nvSpPr>
          <p:cNvPr id="25612" name="Rounded Rectangle 83"/>
          <p:cNvSpPr>
            <a:spLocks noChangeArrowheads="1"/>
          </p:cNvSpPr>
          <p:nvPr/>
        </p:nvSpPr>
        <p:spPr bwMode="auto">
          <a:xfrm>
            <a:off x="7391400" y="13366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Kompletizovanie projektu</a:t>
            </a:r>
          </a:p>
        </p:txBody>
      </p:sp>
      <p:sp>
        <p:nvSpPr>
          <p:cNvPr id="25613" name="Rounded Rectangle 84"/>
          <p:cNvSpPr>
            <a:spLocks noChangeArrowheads="1"/>
          </p:cNvSpPr>
          <p:nvPr/>
        </p:nvSpPr>
        <p:spPr bwMode="auto">
          <a:xfrm>
            <a:off x="6934200" y="20224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dokumentácie</a:t>
            </a:r>
          </a:p>
        </p:txBody>
      </p:sp>
      <p:sp>
        <p:nvSpPr>
          <p:cNvPr id="25614" name="Hexagon 85"/>
          <p:cNvSpPr>
            <a:spLocks noChangeArrowheads="1"/>
          </p:cNvSpPr>
          <p:nvPr/>
        </p:nvSpPr>
        <p:spPr bwMode="auto">
          <a:xfrm>
            <a:off x="8229600" y="1717675"/>
            <a:ext cx="838200" cy="4572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/>
            <a:r>
              <a:rPr lang="en-US" sz="900"/>
              <a:t>Projekt je skompletizovaný</a:t>
            </a:r>
          </a:p>
        </p:txBody>
      </p:sp>
      <p:cxnSp>
        <p:nvCxnSpPr>
          <p:cNvPr id="25615" name="Elbow Connector 86"/>
          <p:cNvCxnSpPr>
            <a:cxnSpLocks noChangeShapeType="1"/>
            <a:endCxn id="25606" idx="1"/>
          </p:cNvCxnSpPr>
          <p:nvPr/>
        </p:nvCxnSpPr>
        <p:spPr bwMode="auto">
          <a:xfrm flipV="1">
            <a:off x="2286000" y="1565275"/>
            <a:ext cx="457200" cy="76200"/>
          </a:xfrm>
          <a:prstGeom prst="bentConnector3">
            <a:avLst>
              <a:gd name="adj1" fmla="val -2778"/>
            </a:avLst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5616" name="Elbow Connector 87"/>
          <p:cNvCxnSpPr>
            <a:cxnSpLocks noChangeShapeType="1"/>
            <a:endCxn id="25607" idx="1"/>
          </p:cNvCxnSpPr>
          <p:nvPr/>
        </p:nvCxnSpPr>
        <p:spPr bwMode="auto">
          <a:xfrm rot="16200000" flipH="1">
            <a:off x="2743200" y="1946275"/>
            <a:ext cx="4572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5617" name="Elbow Connector 88"/>
          <p:cNvCxnSpPr>
            <a:cxnSpLocks noChangeShapeType="1"/>
            <a:stCxn id="25609" idx="3"/>
          </p:cNvCxnSpPr>
          <p:nvPr/>
        </p:nvCxnSpPr>
        <p:spPr bwMode="auto">
          <a:xfrm flipV="1">
            <a:off x="4876800" y="1793875"/>
            <a:ext cx="76200" cy="4572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5618" name="Elbow Connector 89"/>
          <p:cNvCxnSpPr>
            <a:cxnSpLocks noChangeShapeType="1"/>
            <a:endCxn id="25611" idx="1"/>
          </p:cNvCxnSpPr>
          <p:nvPr/>
        </p:nvCxnSpPr>
        <p:spPr bwMode="auto">
          <a:xfrm rot="16200000" flipH="1">
            <a:off x="5638800" y="1946275"/>
            <a:ext cx="4572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5619" name="Elbow Connector 90"/>
          <p:cNvCxnSpPr>
            <a:cxnSpLocks noChangeShapeType="1"/>
          </p:cNvCxnSpPr>
          <p:nvPr/>
        </p:nvCxnSpPr>
        <p:spPr bwMode="auto">
          <a:xfrm flipV="1">
            <a:off x="7696200" y="1793875"/>
            <a:ext cx="76200" cy="4572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5620" name="Elbow Connector 91"/>
          <p:cNvCxnSpPr>
            <a:cxnSpLocks noChangeShapeType="1"/>
            <a:stCxn id="25612" idx="3"/>
            <a:endCxn id="25614" idx="2"/>
          </p:cNvCxnSpPr>
          <p:nvPr/>
        </p:nvCxnSpPr>
        <p:spPr bwMode="auto">
          <a:xfrm>
            <a:off x="8153400" y="1565275"/>
            <a:ext cx="1905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058863" y="5337175"/>
            <a:ext cx="11985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Lucida Sans Unicode" pitchFamily="34" charset="0"/>
              </a:rPr>
              <a:t>Náklady</a:t>
            </a:r>
          </a:p>
          <a:p>
            <a:r>
              <a:rPr lang="en-US" sz="1200">
                <a:latin typeface="Lucida Sans Unicode" pitchFamily="34" charset="0"/>
              </a:rPr>
              <a:t>Trvanie</a:t>
            </a:r>
          </a:p>
          <a:p>
            <a:r>
              <a:rPr lang="en-US" sz="1200">
                <a:latin typeface="Lucida Sans Unicode" pitchFamily="34" charset="0"/>
              </a:rPr>
              <a:t>Predpoklady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04800" y="3470275"/>
            <a:ext cx="3886200" cy="1905000"/>
            <a:chOff x="152400" y="2971800"/>
            <a:chExt cx="4267200" cy="2362200"/>
          </a:xfrm>
        </p:grpSpPr>
        <p:sp>
          <p:nvSpPr>
            <p:cNvPr id="25641" name="Rounded Rectangle 109"/>
            <p:cNvSpPr>
              <a:spLocks noChangeArrowheads="1"/>
            </p:cNvSpPr>
            <p:nvPr/>
          </p:nvSpPr>
          <p:spPr bwMode="auto">
            <a:xfrm>
              <a:off x="2133600" y="3810000"/>
              <a:ext cx="914400" cy="609600"/>
            </a:xfrm>
            <a:prstGeom prst="roundRect">
              <a:avLst>
                <a:gd name="adj" fmla="val 16667"/>
              </a:avLst>
            </a:prstGeom>
            <a:solidFill>
              <a:srgbClr val="C1FAB6">
                <a:alpha val="94901"/>
              </a:srgbClr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Aktivita</a:t>
              </a:r>
            </a:p>
          </p:txBody>
        </p:sp>
        <p:sp>
          <p:nvSpPr>
            <p:cNvPr id="25642" name="Hexagon 110"/>
            <p:cNvSpPr>
              <a:spLocks noChangeArrowheads="1"/>
            </p:cNvSpPr>
            <p:nvPr/>
          </p:nvSpPr>
          <p:spPr bwMode="auto">
            <a:xfrm>
              <a:off x="2057400" y="2971800"/>
              <a:ext cx="1066800" cy="6096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FF66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lIns="0" rIns="0" anchor="ctr" anchorCtr="1"/>
            <a:lstStyle/>
            <a:p>
              <a:pPr algn="ctr"/>
              <a:r>
                <a:rPr lang="en-US" sz="1100"/>
                <a:t>Začiatok</a:t>
              </a:r>
            </a:p>
            <a:p>
              <a:pPr algn="ctr"/>
              <a:r>
                <a:rPr lang="en-US" sz="1100"/>
                <a:t>realizácie</a:t>
              </a:r>
            </a:p>
          </p:txBody>
        </p:sp>
        <p:sp>
          <p:nvSpPr>
            <p:cNvPr id="25643" name="Hexagon 111"/>
            <p:cNvSpPr>
              <a:spLocks noChangeArrowheads="1"/>
            </p:cNvSpPr>
            <p:nvPr/>
          </p:nvSpPr>
          <p:spPr bwMode="auto">
            <a:xfrm>
              <a:off x="2057400" y="4724400"/>
              <a:ext cx="1066800" cy="6096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FF66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lIns="0" rIns="0" anchor="ctr" anchorCtr="1"/>
            <a:lstStyle/>
            <a:p>
              <a:pPr algn="ctr"/>
              <a:r>
                <a:rPr lang="en-US" sz="1100"/>
                <a:t>Ukončenie realizácie</a:t>
              </a:r>
            </a:p>
          </p:txBody>
        </p:sp>
        <p:sp>
          <p:nvSpPr>
            <p:cNvPr id="25644" name="Rounded Rectangle 112"/>
            <p:cNvSpPr>
              <a:spLocks noChangeArrowheads="1"/>
            </p:cNvSpPr>
            <p:nvPr/>
          </p:nvSpPr>
          <p:spPr bwMode="auto">
            <a:xfrm>
              <a:off x="3352800" y="3792538"/>
              <a:ext cx="1066800" cy="609600"/>
            </a:xfrm>
            <a:prstGeom prst="roundRect">
              <a:avLst>
                <a:gd name="adj" fmla="val 50000"/>
              </a:avLst>
            </a:prstGeom>
            <a:solidFill>
              <a:srgbClr val="FFFF66">
                <a:alpha val="94901"/>
              </a:srgbClr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Zodpovedný</a:t>
              </a:r>
            </a:p>
          </p:txBody>
        </p:sp>
        <p:sp>
          <p:nvSpPr>
            <p:cNvPr id="25645" name="Rounded Rectangle 113"/>
            <p:cNvSpPr>
              <a:spLocks noChangeArrowheads="1"/>
            </p:cNvSpPr>
            <p:nvPr/>
          </p:nvSpPr>
          <p:spPr bwMode="auto">
            <a:xfrm>
              <a:off x="1066800" y="3200400"/>
              <a:ext cx="838200" cy="609600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Vstupy</a:t>
              </a:r>
            </a:p>
          </p:txBody>
        </p:sp>
        <p:sp>
          <p:nvSpPr>
            <p:cNvPr id="25646" name="Rounded Rectangle 114"/>
            <p:cNvSpPr>
              <a:spLocks noChangeArrowheads="1"/>
            </p:cNvSpPr>
            <p:nvPr/>
          </p:nvSpPr>
          <p:spPr bwMode="auto">
            <a:xfrm>
              <a:off x="1066800" y="4495800"/>
              <a:ext cx="838200" cy="609600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Výstupy</a:t>
              </a:r>
            </a:p>
          </p:txBody>
        </p:sp>
        <p:sp>
          <p:nvSpPr>
            <p:cNvPr id="25647" name="Rounded Rectangle 116"/>
            <p:cNvSpPr>
              <a:spLocks noChangeArrowheads="1"/>
            </p:cNvSpPr>
            <p:nvPr/>
          </p:nvSpPr>
          <p:spPr bwMode="auto">
            <a:xfrm>
              <a:off x="152400" y="4495800"/>
              <a:ext cx="838200" cy="609600"/>
            </a:xfrm>
            <a:prstGeom prst="roundRect">
              <a:avLst>
                <a:gd name="adj" fmla="val 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IS</a:t>
              </a:r>
            </a:p>
          </p:txBody>
        </p:sp>
        <p:cxnSp>
          <p:nvCxnSpPr>
            <p:cNvPr id="25648" name="Elbow Connector 117"/>
            <p:cNvCxnSpPr>
              <a:cxnSpLocks noChangeShapeType="1"/>
              <a:stCxn id="25645" idx="2"/>
            </p:cNvCxnSpPr>
            <p:nvPr/>
          </p:nvCxnSpPr>
          <p:spPr bwMode="auto">
            <a:xfrm rot="16200000" flipH="1">
              <a:off x="1733550" y="3562350"/>
              <a:ext cx="152400" cy="6477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649" name="Elbow Connector 119"/>
            <p:cNvCxnSpPr>
              <a:cxnSpLocks noChangeShapeType="1"/>
              <a:endCxn id="25646" idx="0"/>
            </p:cNvCxnSpPr>
            <p:nvPr/>
          </p:nvCxnSpPr>
          <p:spPr bwMode="auto">
            <a:xfrm rot="10800000" flipV="1">
              <a:off x="1485900" y="4267200"/>
              <a:ext cx="571500" cy="2286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650" name="Elbow Connector 123"/>
            <p:cNvCxnSpPr>
              <a:cxnSpLocks noChangeShapeType="1"/>
              <a:endCxn id="25641" idx="0"/>
            </p:cNvCxnSpPr>
            <p:nvPr/>
          </p:nvCxnSpPr>
          <p:spPr bwMode="auto">
            <a:xfrm rot="5400000">
              <a:off x="2476500" y="3695700"/>
              <a:ext cx="228600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651" name="Elbow Connector 126"/>
            <p:cNvCxnSpPr>
              <a:cxnSpLocks noChangeShapeType="1"/>
            </p:cNvCxnSpPr>
            <p:nvPr/>
          </p:nvCxnSpPr>
          <p:spPr bwMode="auto">
            <a:xfrm rot="5400000">
              <a:off x="2476500" y="4533900"/>
              <a:ext cx="228600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652" name="Elbow Connector 127"/>
            <p:cNvCxnSpPr>
              <a:cxnSpLocks noChangeShapeType="1"/>
              <a:stCxn id="25644" idx="1"/>
              <a:endCxn id="25641" idx="3"/>
            </p:cNvCxnSpPr>
            <p:nvPr/>
          </p:nvCxnSpPr>
          <p:spPr bwMode="auto">
            <a:xfrm flipH="1">
              <a:off x="3048000" y="4097338"/>
              <a:ext cx="304800" cy="17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sp>
        <p:nvSpPr>
          <p:cNvPr id="25623" name="TextBox 136"/>
          <p:cNvSpPr txBox="1">
            <a:spLocks noChangeArrowheads="1"/>
          </p:cNvSpPr>
          <p:nvPr/>
        </p:nvSpPr>
        <p:spPr bwMode="auto">
          <a:xfrm>
            <a:off x="1246188" y="2097088"/>
            <a:ext cx="6588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Lucida Sans Unicode" pitchFamily="34" charset="0"/>
              </a:rPr>
              <a:t>Rektorát</a:t>
            </a:r>
          </a:p>
        </p:txBody>
      </p:sp>
      <p:sp>
        <p:nvSpPr>
          <p:cNvPr id="25624" name="TextBox 137"/>
          <p:cNvSpPr txBox="1">
            <a:spLocks noChangeArrowheads="1"/>
          </p:cNvSpPr>
          <p:nvPr/>
        </p:nvSpPr>
        <p:spPr bwMode="auto">
          <a:xfrm>
            <a:off x="1246188" y="1411288"/>
            <a:ext cx="6461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Lucida Sans Unicode" pitchFamily="34" charset="0"/>
              </a:rPr>
              <a:t>Dekanát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495800" y="3546475"/>
            <a:ext cx="4419600" cy="1905000"/>
            <a:chOff x="4724400" y="2971800"/>
            <a:chExt cx="4267200" cy="2362200"/>
          </a:xfrm>
        </p:grpSpPr>
        <p:sp>
          <p:nvSpPr>
            <p:cNvPr id="25629" name="Rounded Rectangle 139"/>
            <p:cNvSpPr>
              <a:spLocks noChangeArrowheads="1"/>
            </p:cNvSpPr>
            <p:nvPr/>
          </p:nvSpPr>
          <p:spPr bwMode="auto">
            <a:xfrm>
              <a:off x="6705600" y="3810000"/>
              <a:ext cx="914400" cy="609600"/>
            </a:xfrm>
            <a:prstGeom prst="roundRect">
              <a:avLst>
                <a:gd name="adj" fmla="val 16667"/>
              </a:avLst>
            </a:prstGeom>
            <a:solidFill>
              <a:srgbClr val="C1FAB6">
                <a:alpha val="94901"/>
              </a:srgbClr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Spracovanie projektového zámeru</a:t>
              </a:r>
            </a:p>
          </p:txBody>
        </p:sp>
        <p:sp>
          <p:nvSpPr>
            <p:cNvPr id="25630" name="Hexagon 140"/>
            <p:cNvSpPr>
              <a:spLocks noChangeArrowheads="1"/>
            </p:cNvSpPr>
            <p:nvPr/>
          </p:nvSpPr>
          <p:spPr bwMode="auto">
            <a:xfrm>
              <a:off x="6629400" y="2971800"/>
              <a:ext cx="1066800" cy="6096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FF66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lIns="0" rIns="0" anchor="ctr" anchorCtr="1"/>
            <a:lstStyle/>
            <a:p>
              <a:pPr algn="ctr"/>
              <a:r>
                <a:rPr lang="en-US" sz="1100"/>
                <a:t>Výzva je vypísaná</a:t>
              </a:r>
            </a:p>
          </p:txBody>
        </p:sp>
        <p:sp>
          <p:nvSpPr>
            <p:cNvPr id="25631" name="Hexagon 141"/>
            <p:cNvSpPr>
              <a:spLocks noChangeArrowheads="1"/>
            </p:cNvSpPr>
            <p:nvPr/>
          </p:nvSpPr>
          <p:spPr bwMode="auto">
            <a:xfrm>
              <a:off x="6629400" y="4724400"/>
              <a:ext cx="1066800" cy="609600"/>
            </a:xfrm>
            <a:prstGeom prst="hexagon">
              <a:avLst>
                <a:gd name="adj" fmla="val 25002"/>
                <a:gd name="vf" fmla="val 115470"/>
              </a:avLst>
            </a:prstGeom>
            <a:solidFill>
              <a:srgbClr val="FF66FF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lIns="0" rIns="0" anchor="ctr" anchorCtr="1"/>
            <a:lstStyle/>
            <a:p>
              <a:pPr algn="ctr"/>
              <a:r>
                <a:rPr lang="en-US" sz="1100"/>
                <a:t>Zámer je spracovaný</a:t>
              </a:r>
            </a:p>
          </p:txBody>
        </p:sp>
        <p:sp>
          <p:nvSpPr>
            <p:cNvPr id="25632" name="Rounded Rectangle 142"/>
            <p:cNvSpPr>
              <a:spLocks noChangeArrowheads="1"/>
            </p:cNvSpPr>
            <p:nvPr/>
          </p:nvSpPr>
          <p:spPr bwMode="auto">
            <a:xfrm>
              <a:off x="7924800" y="3792538"/>
              <a:ext cx="1066800" cy="609600"/>
            </a:xfrm>
            <a:prstGeom prst="roundRect">
              <a:avLst>
                <a:gd name="adj" fmla="val 50000"/>
              </a:avLst>
            </a:prstGeom>
            <a:solidFill>
              <a:srgbClr val="FFFF66">
                <a:alpha val="94901"/>
              </a:srgbClr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Dekanát</a:t>
              </a:r>
            </a:p>
          </p:txBody>
        </p:sp>
        <p:sp>
          <p:nvSpPr>
            <p:cNvPr id="25633" name="Rounded Rectangle 143"/>
            <p:cNvSpPr>
              <a:spLocks noChangeArrowheads="1"/>
            </p:cNvSpPr>
            <p:nvPr/>
          </p:nvSpPr>
          <p:spPr bwMode="auto">
            <a:xfrm>
              <a:off x="5638800" y="3200400"/>
              <a:ext cx="838200" cy="609600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Výzva</a:t>
              </a:r>
            </a:p>
          </p:txBody>
        </p:sp>
        <p:sp>
          <p:nvSpPr>
            <p:cNvPr id="25634" name="Rounded Rectangle 144"/>
            <p:cNvSpPr>
              <a:spLocks noChangeArrowheads="1"/>
            </p:cNvSpPr>
            <p:nvPr/>
          </p:nvSpPr>
          <p:spPr bwMode="auto">
            <a:xfrm>
              <a:off x="5638800" y="4495800"/>
              <a:ext cx="838200" cy="609600"/>
            </a:xfrm>
            <a:prstGeom prst="roundRect">
              <a:avLst>
                <a:gd name="adj" fmla="val 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Projektový zámer</a:t>
              </a:r>
            </a:p>
          </p:txBody>
        </p:sp>
        <p:sp>
          <p:nvSpPr>
            <p:cNvPr id="25635" name="Rounded Rectangle 145"/>
            <p:cNvSpPr>
              <a:spLocks noChangeArrowheads="1"/>
            </p:cNvSpPr>
            <p:nvPr/>
          </p:nvSpPr>
          <p:spPr bwMode="auto">
            <a:xfrm>
              <a:off x="4724400" y="4495800"/>
              <a:ext cx="838200" cy="609600"/>
            </a:xfrm>
            <a:prstGeom prst="roundRect">
              <a:avLst>
                <a:gd name="adj" fmla="val 0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rgbClr val="74966D">
                  <a:alpha val="74997"/>
                </a:srgbClr>
              </a:prstShdw>
            </a:effectLst>
          </p:spPr>
          <p:txBody>
            <a:bodyPr lIns="0" rIns="0" anchor="ctr" anchorCtr="1"/>
            <a:lstStyle/>
            <a:p>
              <a:pPr algn="ctr"/>
              <a:r>
                <a:rPr lang="en-US" sz="1100"/>
                <a:t>MS Office</a:t>
              </a:r>
            </a:p>
          </p:txBody>
        </p:sp>
        <p:cxnSp>
          <p:nvCxnSpPr>
            <p:cNvPr id="25636" name="Elbow Connector 146"/>
            <p:cNvCxnSpPr>
              <a:cxnSpLocks noChangeShapeType="1"/>
              <a:stCxn id="25633" idx="2"/>
            </p:cNvCxnSpPr>
            <p:nvPr/>
          </p:nvCxnSpPr>
          <p:spPr bwMode="auto">
            <a:xfrm rot="16200000" flipH="1">
              <a:off x="6305550" y="3562350"/>
              <a:ext cx="152400" cy="6477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637" name="Elbow Connector 147"/>
            <p:cNvCxnSpPr>
              <a:cxnSpLocks noChangeShapeType="1"/>
              <a:endCxn id="25634" idx="0"/>
            </p:cNvCxnSpPr>
            <p:nvPr/>
          </p:nvCxnSpPr>
          <p:spPr bwMode="auto">
            <a:xfrm rot="10800000" flipV="1">
              <a:off x="6057900" y="4267200"/>
              <a:ext cx="571500" cy="2286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638" name="Elbow Connector 148"/>
            <p:cNvCxnSpPr>
              <a:cxnSpLocks noChangeShapeType="1"/>
              <a:endCxn id="25629" idx="0"/>
            </p:cNvCxnSpPr>
            <p:nvPr/>
          </p:nvCxnSpPr>
          <p:spPr bwMode="auto">
            <a:xfrm rot="5400000">
              <a:off x="7048500" y="3695700"/>
              <a:ext cx="228600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639" name="Elbow Connector 149"/>
            <p:cNvCxnSpPr>
              <a:cxnSpLocks noChangeShapeType="1"/>
            </p:cNvCxnSpPr>
            <p:nvPr/>
          </p:nvCxnSpPr>
          <p:spPr bwMode="auto">
            <a:xfrm rot="5400000">
              <a:off x="7048500" y="4533900"/>
              <a:ext cx="228600" cy="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5640" name="Elbow Connector 127"/>
            <p:cNvCxnSpPr>
              <a:cxnSpLocks noChangeShapeType="1"/>
              <a:stCxn id="25632" idx="1"/>
              <a:endCxn id="25629" idx="3"/>
            </p:cNvCxnSpPr>
            <p:nvPr/>
          </p:nvCxnSpPr>
          <p:spPr bwMode="auto">
            <a:xfrm flipH="1">
              <a:off x="7620000" y="4097338"/>
              <a:ext cx="304800" cy="17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cxnSp>
        <p:nvCxnSpPr>
          <p:cNvPr id="25626" name="Elbow Connector 86"/>
          <p:cNvCxnSpPr>
            <a:cxnSpLocks noChangeShapeType="1"/>
            <a:stCxn id="25608" idx="3"/>
            <a:endCxn id="25610" idx="1"/>
          </p:cNvCxnSpPr>
          <p:nvPr/>
        </p:nvCxnSpPr>
        <p:spPr bwMode="auto">
          <a:xfrm>
            <a:off x="5181600" y="1565275"/>
            <a:ext cx="2286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5627" name="Elbow Connector 86"/>
          <p:cNvCxnSpPr>
            <a:cxnSpLocks noChangeShapeType="1"/>
          </p:cNvCxnSpPr>
          <p:nvPr/>
        </p:nvCxnSpPr>
        <p:spPr bwMode="auto">
          <a:xfrm>
            <a:off x="3886200" y="2238375"/>
            <a:ext cx="228600" cy="12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5628" name="Elbow Connector 86"/>
          <p:cNvCxnSpPr>
            <a:cxnSpLocks noChangeShapeType="1"/>
          </p:cNvCxnSpPr>
          <p:nvPr/>
        </p:nvCxnSpPr>
        <p:spPr bwMode="auto">
          <a:xfrm>
            <a:off x="6705600" y="2238375"/>
            <a:ext cx="228600" cy="12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6854825" cy="801687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595959"/>
                </a:solidFill>
                <a:latin typeface="Gloriola Std" charset="0"/>
              </a:rPr>
              <a:t>Procesný manažment – neustále zlepšovanie</a:t>
            </a:r>
          </a:p>
        </p:txBody>
      </p:sp>
      <p:grpSp>
        <p:nvGrpSpPr>
          <p:cNvPr id="1032" name="Group 10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62000" y="1162050"/>
            <a:ext cx="7391400" cy="4254500"/>
            <a:chOff x="314" y="666"/>
            <a:chExt cx="5312" cy="3526"/>
          </a:xfrm>
        </p:grpSpPr>
        <p:sp>
          <p:nvSpPr>
            <p:cNvPr id="1036" name="Oval 4"/>
            <p:cNvSpPr>
              <a:spLocks noChangeArrowheads="1"/>
            </p:cNvSpPr>
            <p:nvPr/>
          </p:nvSpPr>
          <p:spPr bwMode="auto">
            <a:xfrm>
              <a:off x="1946" y="1678"/>
              <a:ext cx="2353" cy="2020"/>
            </a:xfrm>
            <a:prstGeom prst="ellipse">
              <a:avLst/>
            </a:prstGeom>
            <a:solidFill>
              <a:srgbClr val="0093E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pic>
          <p:nvPicPr>
            <p:cNvPr id="1037" name="Picture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5" y="2396"/>
              <a:ext cx="834" cy="5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038" name="Rectangle 6"/>
            <p:cNvSpPr>
              <a:spLocks noChangeArrowheads="1"/>
            </p:cNvSpPr>
            <p:nvPr/>
          </p:nvSpPr>
          <p:spPr bwMode="auto">
            <a:xfrm>
              <a:off x="1285" y="1948"/>
              <a:ext cx="919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sk-SK" sz="1400">
                  <a:cs typeface="Arial" pitchFamily="34" charset="0"/>
                </a:rPr>
                <a:t>Modelovanie</a:t>
              </a:r>
              <a:endParaRPr lang="cs-CZ" sz="1400">
                <a:latin typeface="Arial CE" charset="0"/>
                <a:cs typeface="Arial" pitchFamily="34" charset="0"/>
              </a:endParaRPr>
            </a:p>
          </p:txBody>
        </p:sp>
        <p:grpSp>
          <p:nvGrpSpPr>
            <p:cNvPr id="1039" name="Group 7"/>
            <p:cNvGrpSpPr>
              <a:grpSpLocks/>
            </p:cNvGrpSpPr>
            <p:nvPr/>
          </p:nvGrpSpPr>
          <p:grpSpPr bwMode="auto">
            <a:xfrm>
              <a:off x="1358" y="1499"/>
              <a:ext cx="890" cy="583"/>
              <a:chOff x="4416" y="2544"/>
              <a:chExt cx="1056" cy="777"/>
            </a:xfrm>
          </p:grpSpPr>
          <p:grpSp>
            <p:nvGrpSpPr>
              <p:cNvPr id="1104" name="Group 8"/>
              <p:cNvGrpSpPr>
                <a:grpSpLocks/>
              </p:cNvGrpSpPr>
              <p:nvPr/>
            </p:nvGrpSpPr>
            <p:grpSpPr bwMode="auto">
              <a:xfrm>
                <a:off x="4416" y="2544"/>
                <a:ext cx="1056" cy="400"/>
                <a:chOff x="660" y="1152"/>
                <a:chExt cx="637" cy="241"/>
              </a:xfrm>
            </p:grpSpPr>
            <p:sp>
              <p:nvSpPr>
                <p:cNvPr id="1105" name="AutoShape 9"/>
                <p:cNvSpPr>
                  <a:spLocks noChangeArrowheads="1"/>
                </p:cNvSpPr>
                <p:nvPr/>
              </p:nvSpPr>
              <p:spPr bwMode="auto">
                <a:xfrm>
                  <a:off x="1046" y="1316"/>
                  <a:ext cx="72" cy="21"/>
                </a:xfrm>
                <a:prstGeom prst="roundRect">
                  <a:avLst>
                    <a:gd name="adj" fmla="val 21148"/>
                  </a:avLst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06" name="Freeform 10"/>
                <p:cNvSpPr>
                  <a:spLocks/>
                </p:cNvSpPr>
                <p:nvPr/>
              </p:nvSpPr>
              <p:spPr bwMode="auto">
                <a:xfrm>
                  <a:off x="1148" y="1313"/>
                  <a:ext cx="85" cy="34"/>
                </a:xfrm>
                <a:custGeom>
                  <a:avLst/>
                  <a:gdLst>
                    <a:gd name="T0" fmla="*/ 0 w 85"/>
                    <a:gd name="T1" fmla="*/ 16 h 34"/>
                    <a:gd name="T2" fmla="*/ 10 w 85"/>
                    <a:gd name="T3" fmla="*/ 0 h 34"/>
                    <a:gd name="T4" fmla="*/ 73 w 85"/>
                    <a:gd name="T5" fmla="*/ 0 h 34"/>
                    <a:gd name="T6" fmla="*/ 84 w 85"/>
                    <a:gd name="T7" fmla="*/ 16 h 34"/>
                    <a:gd name="T8" fmla="*/ 73 w 85"/>
                    <a:gd name="T9" fmla="*/ 33 h 34"/>
                    <a:gd name="T10" fmla="*/ 10 w 85"/>
                    <a:gd name="T11" fmla="*/ 33 h 34"/>
                    <a:gd name="T12" fmla="*/ 0 w 85"/>
                    <a:gd name="T13" fmla="*/ 16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34"/>
                    <a:gd name="T23" fmla="*/ 85 w 85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34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73" y="0"/>
                      </a:lnTo>
                      <a:lnTo>
                        <a:pt x="84" y="16"/>
                      </a:lnTo>
                      <a:lnTo>
                        <a:pt x="73" y="33"/>
                      </a:lnTo>
                      <a:lnTo>
                        <a:pt x="10" y="33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07" name="Freeform 11"/>
                <p:cNvSpPr>
                  <a:spLocks/>
                </p:cNvSpPr>
                <p:nvPr/>
              </p:nvSpPr>
              <p:spPr bwMode="auto">
                <a:xfrm>
                  <a:off x="925" y="1311"/>
                  <a:ext cx="85" cy="33"/>
                </a:xfrm>
                <a:custGeom>
                  <a:avLst/>
                  <a:gdLst>
                    <a:gd name="T0" fmla="*/ 0 w 85"/>
                    <a:gd name="T1" fmla="*/ 16 h 33"/>
                    <a:gd name="T2" fmla="*/ 10 w 85"/>
                    <a:gd name="T3" fmla="*/ 0 h 33"/>
                    <a:gd name="T4" fmla="*/ 74 w 85"/>
                    <a:gd name="T5" fmla="*/ 0 h 33"/>
                    <a:gd name="T6" fmla="*/ 84 w 85"/>
                    <a:gd name="T7" fmla="*/ 16 h 33"/>
                    <a:gd name="T8" fmla="*/ 74 w 85"/>
                    <a:gd name="T9" fmla="*/ 32 h 33"/>
                    <a:gd name="T10" fmla="*/ 10 w 85"/>
                    <a:gd name="T11" fmla="*/ 32 h 33"/>
                    <a:gd name="T12" fmla="*/ 0 w 85"/>
                    <a:gd name="T13" fmla="*/ 16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33"/>
                    <a:gd name="T23" fmla="*/ 85 w 85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33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74" y="0"/>
                      </a:lnTo>
                      <a:lnTo>
                        <a:pt x="84" y="16"/>
                      </a:lnTo>
                      <a:lnTo>
                        <a:pt x="74" y="32"/>
                      </a:lnTo>
                      <a:lnTo>
                        <a:pt x="10" y="32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08" name="Line 12"/>
                <p:cNvSpPr>
                  <a:spLocks noChangeShapeType="1"/>
                </p:cNvSpPr>
                <p:nvPr/>
              </p:nvSpPr>
              <p:spPr bwMode="auto">
                <a:xfrm>
                  <a:off x="1113" y="1376"/>
                  <a:ext cx="5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9" name="Line 13"/>
                <p:cNvSpPr>
                  <a:spLocks noChangeShapeType="1"/>
                </p:cNvSpPr>
                <p:nvPr/>
              </p:nvSpPr>
              <p:spPr bwMode="auto">
                <a:xfrm>
                  <a:off x="1005" y="1375"/>
                  <a:ext cx="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0" name="Line 14"/>
                <p:cNvSpPr>
                  <a:spLocks noChangeShapeType="1"/>
                </p:cNvSpPr>
                <p:nvPr/>
              </p:nvSpPr>
              <p:spPr bwMode="auto">
                <a:xfrm>
                  <a:off x="1003" y="1292"/>
                  <a:ext cx="4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1" name="Line 15"/>
                <p:cNvSpPr>
                  <a:spLocks noChangeShapeType="1"/>
                </p:cNvSpPr>
                <p:nvPr/>
              </p:nvSpPr>
              <p:spPr bwMode="auto">
                <a:xfrm>
                  <a:off x="911" y="1211"/>
                  <a:ext cx="66" cy="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916" y="1162"/>
                  <a:ext cx="50" cy="4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3" name="Line 17"/>
                <p:cNvSpPr>
                  <a:spLocks noChangeShapeType="1"/>
                </p:cNvSpPr>
                <p:nvPr/>
              </p:nvSpPr>
              <p:spPr bwMode="auto">
                <a:xfrm>
                  <a:off x="1038" y="1168"/>
                  <a:ext cx="81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038" y="1205"/>
                  <a:ext cx="79" cy="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5" name="Line 19"/>
                <p:cNvSpPr>
                  <a:spLocks noChangeShapeType="1"/>
                </p:cNvSpPr>
                <p:nvPr/>
              </p:nvSpPr>
              <p:spPr bwMode="auto">
                <a:xfrm>
                  <a:off x="1117" y="1292"/>
                  <a:ext cx="4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6" name="Line 20"/>
                <p:cNvSpPr>
                  <a:spLocks noChangeShapeType="1"/>
                </p:cNvSpPr>
                <p:nvPr/>
              </p:nvSpPr>
              <p:spPr bwMode="auto">
                <a:xfrm>
                  <a:off x="718" y="1334"/>
                  <a:ext cx="8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7" name="Freeform 21"/>
                <p:cNvSpPr>
                  <a:spLocks/>
                </p:cNvSpPr>
                <p:nvPr/>
              </p:nvSpPr>
              <p:spPr bwMode="auto">
                <a:xfrm>
                  <a:off x="925" y="1358"/>
                  <a:ext cx="85" cy="34"/>
                </a:xfrm>
                <a:custGeom>
                  <a:avLst/>
                  <a:gdLst>
                    <a:gd name="T0" fmla="*/ 0 w 85"/>
                    <a:gd name="T1" fmla="*/ 16 h 34"/>
                    <a:gd name="T2" fmla="*/ 10 w 85"/>
                    <a:gd name="T3" fmla="*/ 0 h 34"/>
                    <a:gd name="T4" fmla="*/ 74 w 85"/>
                    <a:gd name="T5" fmla="*/ 0 h 34"/>
                    <a:gd name="T6" fmla="*/ 84 w 85"/>
                    <a:gd name="T7" fmla="*/ 16 h 34"/>
                    <a:gd name="T8" fmla="*/ 74 w 85"/>
                    <a:gd name="T9" fmla="*/ 33 h 34"/>
                    <a:gd name="T10" fmla="*/ 10 w 85"/>
                    <a:gd name="T11" fmla="*/ 33 h 34"/>
                    <a:gd name="T12" fmla="*/ 0 w 85"/>
                    <a:gd name="T13" fmla="*/ 16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34"/>
                    <a:gd name="T23" fmla="*/ 85 w 85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34">
                      <a:moveTo>
                        <a:pt x="0" y="16"/>
                      </a:moveTo>
                      <a:lnTo>
                        <a:pt x="10" y="0"/>
                      </a:lnTo>
                      <a:lnTo>
                        <a:pt x="74" y="0"/>
                      </a:lnTo>
                      <a:lnTo>
                        <a:pt x="84" y="16"/>
                      </a:lnTo>
                      <a:lnTo>
                        <a:pt x="74" y="33"/>
                      </a:lnTo>
                      <a:lnTo>
                        <a:pt x="10" y="33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18" name="AutoShape 22"/>
                <p:cNvSpPr>
                  <a:spLocks noChangeArrowheads="1"/>
                </p:cNvSpPr>
                <p:nvPr/>
              </p:nvSpPr>
              <p:spPr bwMode="auto">
                <a:xfrm>
                  <a:off x="1042" y="1364"/>
                  <a:ext cx="75" cy="22"/>
                </a:xfrm>
                <a:prstGeom prst="roundRect">
                  <a:avLst>
                    <a:gd name="adj" fmla="val 21148"/>
                  </a:avLst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19" name="Freeform 23"/>
                <p:cNvSpPr>
                  <a:spLocks/>
                </p:cNvSpPr>
                <p:nvPr/>
              </p:nvSpPr>
              <p:spPr bwMode="auto">
                <a:xfrm>
                  <a:off x="1159" y="1360"/>
                  <a:ext cx="85" cy="33"/>
                </a:xfrm>
                <a:custGeom>
                  <a:avLst/>
                  <a:gdLst>
                    <a:gd name="T0" fmla="*/ 0 w 85"/>
                    <a:gd name="T1" fmla="*/ 15 h 33"/>
                    <a:gd name="T2" fmla="*/ 10 w 85"/>
                    <a:gd name="T3" fmla="*/ 0 h 33"/>
                    <a:gd name="T4" fmla="*/ 74 w 85"/>
                    <a:gd name="T5" fmla="*/ 0 h 33"/>
                    <a:gd name="T6" fmla="*/ 84 w 85"/>
                    <a:gd name="T7" fmla="*/ 15 h 33"/>
                    <a:gd name="T8" fmla="*/ 74 w 85"/>
                    <a:gd name="T9" fmla="*/ 32 h 33"/>
                    <a:gd name="T10" fmla="*/ 10 w 85"/>
                    <a:gd name="T11" fmla="*/ 32 h 33"/>
                    <a:gd name="T12" fmla="*/ 0 w 85"/>
                    <a:gd name="T13" fmla="*/ 15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33"/>
                    <a:gd name="T23" fmla="*/ 85 w 85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33">
                      <a:moveTo>
                        <a:pt x="0" y="15"/>
                      </a:moveTo>
                      <a:lnTo>
                        <a:pt x="10" y="0"/>
                      </a:lnTo>
                      <a:lnTo>
                        <a:pt x="74" y="0"/>
                      </a:lnTo>
                      <a:lnTo>
                        <a:pt x="84" y="15"/>
                      </a:lnTo>
                      <a:lnTo>
                        <a:pt x="74" y="32"/>
                      </a:lnTo>
                      <a:lnTo>
                        <a:pt x="10" y="32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20" name="Freeform 24"/>
                <p:cNvSpPr>
                  <a:spLocks/>
                </p:cNvSpPr>
                <p:nvPr/>
              </p:nvSpPr>
              <p:spPr bwMode="auto">
                <a:xfrm>
                  <a:off x="660" y="1319"/>
                  <a:ext cx="86" cy="33"/>
                </a:xfrm>
                <a:custGeom>
                  <a:avLst/>
                  <a:gdLst>
                    <a:gd name="T0" fmla="*/ 0 w 86"/>
                    <a:gd name="T1" fmla="*/ 15 h 33"/>
                    <a:gd name="T2" fmla="*/ 11 w 86"/>
                    <a:gd name="T3" fmla="*/ 0 h 33"/>
                    <a:gd name="T4" fmla="*/ 75 w 86"/>
                    <a:gd name="T5" fmla="*/ 0 h 33"/>
                    <a:gd name="T6" fmla="*/ 85 w 86"/>
                    <a:gd name="T7" fmla="*/ 15 h 33"/>
                    <a:gd name="T8" fmla="*/ 75 w 86"/>
                    <a:gd name="T9" fmla="*/ 32 h 33"/>
                    <a:gd name="T10" fmla="*/ 11 w 86"/>
                    <a:gd name="T11" fmla="*/ 32 h 33"/>
                    <a:gd name="T12" fmla="*/ 0 w 86"/>
                    <a:gd name="T13" fmla="*/ 15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33"/>
                    <a:gd name="T23" fmla="*/ 86 w 86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33">
                      <a:moveTo>
                        <a:pt x="0" y="15"/>
                      </a:moveTo>
                      <a:lnTo>
                        <a:pt x="11" y="0"/>
                      </a:lnTo>
                      <a:lnTo>
                        <a:pt x="75" y="0"/>
                      </a:lnTo>
                      <a:lnTo>
                        <a:pt x="85" y="15"/>
                      </a:lnTo>
                      <a:lnTo>
                        <a:pt x="75" y="32"/>
                      </a:lnTo>
                      <a:lnTo>
                        <a:pt x="11" y="32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FF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21" name="AutoShape 25"/>
                <p:cNvSpPr>
                  <a:spLocks noChangeArrowheads="1"/>
                </p:cNvSpPr>
                <p:nvPr/>
              </p:nvSpPr>
              <p:spPr bwMode="auto">
                <a:xfrm>
                  <a:off x="808" y="1322"/>
                  <a:ext cx="73" cy="21"/>
                </a:xfrm>
                <a:prstGeom prst="roundRect">
                  <a:avLst>
                    <a:gd name="adj" fmla="val 21148"/>
                  </a:avLst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2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891" y="1293"/>
                  <a:ext cx="32" cy="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3" name="Freeform 27"/>
                <p:cNvSpPr>
                  <a:spLocks/>
                </p:cNvSpPr>
                <p:nvPr/>
              </p:nvSpPr>
              <p:spPr bwMode="auto">
                <a:xfrm>
                  <a:off x="959" y="1237"/>
                  <a:ext cx="88" cy="34"/>
                </a:xfrm>
                <a:custGeom>
                  <a:avLst/>
                  <a:gdLst>
                    <a:gd name="T0" fmla="*/ 0 w 88"/>
                    <a:gd name="T1" fmla="*/ 16 h 34"/>
                    <a:gd name="T2" fmla="*/ 11 w 88"/>
                    <a:gd name="T3" fmla="*/ 0 h 34"/>
                    <a:gd name="T4" fmla="*/ 76 w 88"/>
                    <a:gd name="T5" fmla="*/ 0 h 34"/>
                    <a:gd name="T6" fmla="*/ 87 w 88"/>
                    <a:gd name="T7" fmla="*/ 16 h 34"/>
                    <a:gd name="T8" fmla="*/ 76 w 88"/>
                    <a:gd name="T9" fmla="*/ 33 h 34"/>
                    <a:gd name="T10" fmla="*/ 11 w 88"/>
                    <a:gd name="T11" fmla="*/ 33 h 34"/>
                    <a:gd name="T12" fmla="*/ 0 w 88"/>
                    <a:gd name="T13" fmla="*/ 16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8"/>
                    <a:gd name="T22" fmla="*/ 0 h 34"/>
                    <a:gd name="T23" fmla="*/ 88 w 88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8" h="34">
                      <a:moveTo>
                        <a:pt x="0" y="16"/>
                      </a:moveTo>
                      <a:lnTo>
                        <a:pt x="11" y="0"/>
                      </a:lnTo>
                      <a:lnTo>
                        <a:pt x="76" y="0"/>
                      </a:lnTo>
                      <a:lnTo>
                        <a:pt x="87" y="16"/>
                      </a:lnTo>
                      <a:lnTo>
                        <a:pt x="76" y="33"/>
                      </a:lnTo>
                      <a:lnTo>
                        <a:pt x="11" y="33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24" name="AutoShape 28"/>
                <p:cNvSpPr>
                  <a:spLocks noChangeArrowheads="1"/>
                </p:cNvSpPr>
                <p:nvPr/>
              </p:nvSpPr>
              <p:spPr bwMode="auto">
                <a:xfrm>
                  <a:off x="838" y="1198"/>
                  <a:ext cx="76" cy="23"/>
                </a:xfrm>
                <a:prstGeom prst="roundRect">
                  <a:avLst>
                    <a:gd name="adj" fmla="val 20366"/>
                  </a:avLst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25" name="Freeform 29"/>
                <p:cNvSpPr>
                  <a:spLocks/>
                </p:cNvSpPr>
                <p:nvPr/>
              </p:nvSpPr>
              <p:spPr bwMode="auto">
                <a:xfrm>
                  <a:off x="959" y="1152"/>
                  <a:ext cx="88" cy="36"/>
                </a:xfrm>
                <a:custGeom>
                  <a:avLst/>
                  <a:gdLst>
                    <a:gd name="T0" fmla="*/ 0 w 88"/>
                    <a:gd name="T1" fmla="*/ 17 h 36"/>
                    <a:gd name="T2" fmla="*/ 11 w 88"/>
                    <a:gd name="T3" fmla="*/ 0 h 36"/>
                    <a:gd name="T4" fmla="*/ 76 w 88"/>
                    <a:gd name="T5" fmla="*/ 0 h 36"/>
                    <a:gd name="T6" fmla="*/ 87 w 88"/>
                    <a:gd name="T7" fmla="*/ 17 h 36"/>
                    <a:gd name="T8" fmla="*/ 76 w 88"/>
                    <a:gd name="T9" fmla="*/ 35 h 36"/>
                    <a:gd name="T10" fmla="*/ 11 w 88"/>
                    <a:gd name="T11" fmla="*/ 35 h 36"/>
                    <a:gd name="T12" fmla="*/ 0 w 88"/>
                    <a:gd name="T13" fmla="*/ 17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8"/>
                    <a:gd name="T22" fmla="*/ 0 h 36"/>
                    <a:gd name="T23" fmla="*/ 88 w 88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8" h="36">
                      <a:moveTo>
                        <a:pt x="0" y="17"/>
                      </a:moveTo>
                      <a:lnTo>
                        <a:pt x="11" y="0"/>
                      </a:lnTo>
                      <a:lnTo>
                        <a:pt x="76" y="0"/>
                      </a:lnTo>
                      <a:lnTo>
                        <a:pt x="87" y="17"/>
                      </a:lnTo>
                      <a:lnTo>
                        <a:pt x="76" y="35"/>
                      </a:lnTo>
                      <a:lnTo>
                        <a:pt x="11" y="35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26" name="Line 30"/>
                <p:cNvSpPr>
                  <a:spLocks noChangeShapeType="1"/>
                </p:cNvSpPr>
                <p:nvPr/>
              </p:nvSpPr>
              <p:spPr bwMode="auto">
                <a:xfrm>
                  <a:off x="807" y="1208"/>
                  <a:ext cx="3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" name="Freeform 31"/>
                <p:cNvSpPr>
                  <a:spLocks/>
                </p:cNvSpPr>
                <p:nvPr/>
              </p:nvSpPr>
              <p:spPr bwMode="auto">
                <a:xfrm>
                  <a:off x="728" y="1191"/>
                  <a:ext cx="88" cy="36"/>
                </a:xfrm>
                <a:custGeom>
                  <a:avLst/>
                  <a:gdLst>
                    <a:gd name="T0" fmla="*/ 0 w 88"/>
                    <a:gd name="T1" fmla="*/ 17 h 36"/>
                    <a:gd name="T2" fmla="*/ 11 w 88"/>
                    <a:gd name="T3" fmla="*/ 0 h 36"/>
                    <a:gd name="T4" fmla="*/ 76 w 88"/>
                    <a:gd name="T5" fmla="*/ 0 h 36"/>
                    <a:gd name="T6" fmla="*/ 87 w 88"/>
                    <a:gd name="T7" fmla="*/ 17 h 36"/>
                    <a:gd name="T8" fmla="*/ 76 w 88"/>
                    <a:gd name="T9" fmla="*/ 35 h 36"/>
                    <a:gd name="T10" fmla="*/ 11 w 88"/>
                    <a:gd name="T11" fmla="*/ 35 h 36"/>
                    <a:gd name="T12" fmla="*/ 0 w 88"/>
                    <a:gd name="T13" fmla="*/ 17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8"/>
                    <a:gd name="T22" fmla="*/ 0 h 36"/>
                    <a:gd name="T23" fmla="*/ 88 w 88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8" h="36">
                      <a:moveTo>
                        <a:pt x="0" y="17"/>
                      </a:moveTo>
                      <a:lnTo>
                        <a:pt x="11" y="0"/>
                      </a:lnTo>
                      <a:lnTo>
                        <a:pt x="76" y="0"/>
                      </a:lnTo>
                      <a:lnTo>
                        <a:pt x="87" y="17"/>
                      </a:lnTo>
                      <a:lnTo>
                        <a:pt x="76" y="35"/>
                      </a:lnTo>
                      <a:lnTo>
                        <a:pt x="11" y="35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128" name="Line 32"/>
                <p:cNvSpPr>
                  <a:spLocks noChangeShapeType="1"/>
                </p:cNvSpPr>
                <p:nvPr/>
              </p:nvSpPr>
              <p:spPr bwMode="auto">
                <a:xfrm>
                  <a:off x="1178" y="1205"/>
                  <a:ext cx="4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9" name="AutoShape 33"/>
                <p:cNvSpPr>
                  <a:spLocks noChangeArrowheads="1"/>
                </p:cNvSpPr>
                <p:nvPr/>
              </p:nvSpPr>
              <p:spPr bwMode="auto">
                <a:xfrm>
                  <a:off x="1103" y="1192"/>
                  <a:ext cx="76" cy="23"/>
                </a:xfrm>
                <a:prstGeom prst="roundRect">
                  <a:avLst>
                    <a:gd name="adj" fmla="val 20366"/>
                  </a:avLst>
                </a:prstGeom>
                <a:solidFill>
                  <a:srgbClr val="00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30" name="Freeform 34"/>
                <p:cNvSpPr>
                  <a:spLocks/>
                </p:cNvSpPr>
                <p:nvPr/>
              </p:nvSpPr>
              <p:spPr bwMode="auto">
                <a:xfrm>
                  <a:off x="1209" y="1190"/>
                  <a:ext cx="88" cy="35"/>
                </a:xfrm>
                <a:custGeom>
                  <a:avLst/>
                  <a:gdLst>
                    <a:gd name="T0" fmla="*/ 0 w 88"/>
                    <a:gd name="T1" fmla="*/ 17 h 35"/>
                    <a:gd name="T2" fmla="*/ 11 w 88"/>
                    <a:gd name="T3" fmla="*/ 0 h 35"/>
                    <a:gd name="T4" fmla="*/ 76 w 88"/>
                    <a:gd name="T5" fmla="*/ 0 h 35"/>
                    <a:gd name="T6" fmla="*/ 87 w 88"/>
                    <a:gd name="T7" fmla="*/ 17 h 35"/>
                    <a:gd name="T8" fmla="*/ 76 w 88"/>
                    <a:gd name="T9" fmla="*/ 34 h 35"/>
                    <a:gd name="T10" fmla="*/ 11 w 88"/>
                    <a:gd name="T11" fmla="*/ 34 h 35"/>
                    <a:gd name="T12" fmla="*/ 0 w 88"/>
                    <a:gd name="T13" fmla="*/ 17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8"/>
                    <a:gd name="T22" fmla="*/ 0 h 35"/>
                    <a:gd name="T23" fmla="*/ 88 w 88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8" h="35">
                      <a:moveTo>
                        <a:pt x="0" y="17"/>
                      </a:moveTo>
                      <a:lnTo>
                        <a:pt x="11" y="0"/>
                      </a:lnTo>
                      <a:lnTo>
                        <a:pt x="76" y="0"/>
                      </a:lnTo>
                      <a:lnTo>
                        <a:pt x="87" y="17"/>
                      </a:lnTo>
                      <a:lnTo>
                        <a:pt x="76" y="34"/>
                      </a:lnTo>
                      <a:lnTo>
                        <a:pt x="11" y="34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00FF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graphicFrame>
            <p:nvGraphicFramePr>
              <p:cNvPr id="1030" name="Object 3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52" y="2592"/>
              <a:ext cx="529" cy="729"/>
            </p:xfrm>
            <a:graphic>
              <a:graphicData uri="http://schemas.openxmlformats.org/presentationml/2006/ole">
                <p:oleObj spid="_x0000_s1030" name="ClipArt" r:id="rId5" imgW="2306932" imgH="3175061" progId="">
                  <p:embed/>
                </p:oleObj>
              </a:graphicData>
            </a:graphic>
          </p:graphicFrame>
        </p:grpSp>
        <p:sp>
          <p:nvSpPr>
            <p:cNvPr id="1040" name="AutoShape 36"/>
            <p:cNvSpPr>
              <a:spLocks noChangeArrowheads="1"/>
            </p:cNvSpPr>
            <p:nvPr/>
          </p:nvSpPr>
          <p:spPr bwMode="auto">
            <a:xfrm>
              <a:off x="1292" y="1454"/>
              <a:ext cx="994" cy="853"/>
            </a:xfrm>
            <a:prstGeom prst="roundRect">
              <a:avLst>
                <a:gd name="adj" fmla="val 918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1041" name="Group 37"/>
            <p:cNvGrpSpPr>
              <a:grpSpLocks/>
            </p:cNvGrpSpPr>
            <p:nvPr/>
          </p:nvGrpSpPr>
          <p:grpSpPr bwMode="auto">
            <a:xfrm>
              <a:off x="2979" y="3429"/>
              <a:ext cx="440" cy="398"/>
              <a:chOff x="2996" y="2790"/>
              <a:chExt cx="316" cy="333"/>
            </a:xfrm>
          </p:grpSpPr>
          <p:grpSp>
            <p:nvGrpSpPr>
              <p:cNvPr id="1074" name="Group 38"/>
              <p:cNvGrpSpPr>
                <a:grpSpLocks/>
              </p:cNvGrpSpPr>
              <p:nvPr/>
            </p:nvGrpSpPr>
            <p:grpSpPr bwMode="auto">
              <a:xfrm>
                <a:off x="2996" y="2790"/>
                <a:ext cx="316" cy="333"/>
                <a:chOff x="1902" y="2592"/>
                <a:chExt cx="403" cy="333"/>
              </a:xfrm>
            </p:grpSpPr>
            <p:sp>
              <p:nvSpPr>
                <p:cNvPr id="1075" name="Oval 39"/>
                <p:cNvSpPr>
                  <a:spLocks noChangeArrowheads="1"/>
                </p:cNvSpPr>
                <p:nvPr/>
              </p:nvSpPr>
              <p:spPr bwMode="auto">
                <a:xfrm>
                  <a:off x="1986" y="2902"/>
                  <a:ext cx="221" cy="22"/>
                </a:xfrm>
                <a:prstGeom prst="ellipse">
                  <a:avLst/>
                </a:prstGeom>
                <a:solidFill>
                  <a:srgbClr val="BFBFB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6" name="Oval 40"/>
                <p:cNvSpPr>
                  <a:spLocks noChangeArrowheads="1"/>
                </p:cNvSpPr>
                <p:nvPr/>
              </p:nvSpPr>
              <p:spPr bwMode="auto">
                <a:xfrm>
                  <a:off x="1986" y="2897"/>
                  <a:ext cx="221" cy="26"/>
                </a:xfrm>
                <a:prstGeom prst="ellipse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77" name="Freeform 41"/>
                <p:cNvSpPr>
                  <a:spLocks/>
                </p:cNvSpPr>
                <p:nvPr/>
              </p:nvSpPr>
              <p:spPr bwMode="auto">
                <a:xfrm>
                  <a:off x="2001" y="2897"/>
                  <a:ext cx="196" cy="28"/>
                </a:xfrm>
                <a:custGeom>
                  <a:avLst/>
                  <a:gdLst>
                    <a:gd name="T0" fmla="*/ 0 w 196"/>
                    <a:gd name="T1" fmla="*/ 0 h 28"/>
                    <a:gd name="T2" fmla="*/ 195 w 196"/>
                    <a:gd name="T3" fmla="*/ 0 h 28"/>
                    <a:gd name="T4" fmla="*/ 187 w 196"/>
                    <a:gd name="T5" fmla="*/ 27 h 28"/>
                    <a:gd name="T6" fmla="*/ 14 w 196"/>
                    <a:gd name="T7" fmla="*/ 27 h 28"/>
                    <a:gd name="T8" fmla="*/ 0 w 196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6"/>
                    <a:gd name="T16" fmla="*/ 0 h 28"/>
                    <a:gd name="T17" fmla="*/ 196 w 196"/>
                    <a:gd name="T18" fmla="*/ 28 h 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6" h="28">
                      <a:moveTo>
                        <a:pt x="0" y="0"/>
                      </a:moveTo>
                      <a:lnTo>
                        <a:pt x="195" y="0"/>
                      </a:lnTo>
                      <a:lnTo>
                        <a:pt x="187" y="27"/>
                      </a:lnTo>
                      <a:lnTo>
                        <a:pt x="14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40404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78" name="Freeform 42"/>
                <p:cNvSpPr>
                  <a:spLocks/>
                </p:cNvSpPr>
                <p:nvPr/>
              </p:nvSpPr>
              <p:spPr bwMode="auto">
                <a:xfrm>
                  <a:off x="1902" y="2592"/>
                  <a:ext cx="403" cy="306"/>
                </a:xfrm>
                <a:custGeom>
                  <a:avLst/>
                  <a:gdLst>
                    <a:gd name="T0" fmla="*/ 14 w 403"/>
                    <a:gd name="T1" fmla="*/ 0 h 306"/>
                    <a:gd name="T2" fmla="*/ 8 w 403"/>
                    <a:gd name="T3" fmla="*/ 3 h 306"/>
                    <a:gd name="T4" fmla="*/ 3 w 403"/>
                    <a:gd name="T5" fmla="*/ 8 h 306"/>
                    <a:gd name="T6" fmla="*/ 0 w 403"/>
                    <a:gd name="T7" fmla="*/ 18 h 306"/>
                    <a:gd name="T8" fmla="*/ 0 w 403"/>
                    <a:gd name="T9" fmla="*/ 287 h 306"/>
                    <a:gd name="T10" fmla="*/ 3 w 403"/>
                    <a:gd name="T11" fmla="*/ 297 h 306"/>
                    <a:gd name="T12" fmla="*/ 8 w 403"/>
                    <a:gd name="T13" fmla="*/ 302 h 306"/>
                    <a:gd name="T14" fmla="*/ 14 w 403"/>
                    <a:gd name="T15" fmla="*/ 305 h 306"/>
                    <a:gd name="T16" fmla="*/ 380 w 403"/>
                    <a:gd name="T17" fmla="*/ 305 h 306"/>
                    <a:gd name="T18" fmla="*/ 390 w 403"/>
                    <a:gd name="T19" fmla="*/ 305 h 306"/>
                    <a:gd name="T20" fmla="*/ 399 w 403"/>
                    <a:gd name="T21" fmla="*/ 302 h 306"/>
                    <a:gd name="T22" fmla="*/ 402 w 403"/>
                    <a:gd name="T23" fmla="*/ 293 h 306"/>
                    <a:gd name="T24" fmla="*/ 402 w 403"/>
                    <a:gd name="T25" fmla="*/ 18 h 306"/>
                    <a:gd name="T26" fmla="*/ 399 w 403"/>
                    <a:gd name="T27" fmla="*/ 5 h 306"/>
                    <a:gd name="T28" fmla="*/ 394 w 403"/>
                    <a:gd name="T29" fmla="*/ 0 h 306"/>
                    <a:gd name="T30" fmla="*/ 387 w 403"/>
                    <a:gd name="T31" fmla="*/ 0 h 306"/>
                    <a:gd name="T32" fmla="*/ 17 w 403"/>
                    <a:gd name="T33" fmla="*/ 0 h 306"/>
                    <a:gd name="T34" fmla="*/ 14 w 403"/>
                    <a:gd name="T35" fmla="*/ 0 h 30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03"/>
                    <a:gd name="T55" fmla="*/ 0 h 306"/>
                    <a:gd name="T56" fmla="*/ 403 w 403"/>
                    <a:gd name="T57" fmla="*/ 306 h 30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03" h="306">
                      <a:moveTo>
                        <a:pt x="14" y="0"/>
                      </a:moveTo>
                      <a:lnTo>
                        <a:pt x="8" y="3"/>
                      </a:lnTo>
                      <a:lnTo>
                        <a:pt x="3" y="8"/>
                      </a:lnTo>
                      <a:lnTo>
                        <a:pt x="0" y="18"/>
                      </a:lnTo>
                      <a:lnTo>
                        <a:pt x="0" y="287"/>
                      </a:lnTo>
                      <a:lnTo>
                        <a:pt x="3" y="297"/>
                      </a:lnTo>
                      <a:lnTo>
                        <a:pt x="8" y="302"/>
                      </a:lnTo>
                      <a:lnTo>
                        <a:pt x="14" y="305"/>
                      </a:lnTo>
                      <a:lnTo>
                        <a:pt x="380" y="305"/>
                      </a:lnTo>
                      <a:lnTo>
                        <a:pt x="390" y="305"/>
                      </a:lnTo>
                      <a:lnTo>
                        <a:pt x="399" y="302"/>
                      </a:lnTo>
                      <a:lnTo>
                        <a:pt x="402" y="293"/>
                      </a:lnTo>
                      <a:lnTo>
                        <a:pt x="402" y="18"/>
                      </a:lnTo>
                      <a:lnTo>
                        <a:pt x="399" y="5"/>
                      </a:lnTo>
                      <a:lnTo>
                        <a:pt x="394" y="0"/>
                      </a:lnTo>
                      <a:lnTo>
                        <a:pt x="387" y="0"/>
                      </a:lnTo>
                      <a:lnTo>
                        <a:pt x="17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CCCC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79" name="Rectangle 43"/>
                <p:cNvSpPr>
                  <a:spLocks noChangeArrowheads="1"/>
                </p:cNvSpPr>
                <p:nvPr/>
              </p:nvSpPr>
              <p:spPr bwMode="auto">
                <a:xfrm>
                  <a:off x="1933" y="2618"/>
                  <a:ext cx="332" cy="214"/>
                </a:xfrm>
                <a:prstGeom prst="rect">
                  <a:avLst/>
                </a:prstGeom>
                <a:solidFill>
                  <a:srgbClr val="CC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0" name="Rectangle 44"/>
                <p:cNvSpPr>
                  <a:spLocks noChangeArrowheads="1"/>
                </p:cNvSpPr>
                <p:nvPr/>
              </p:nvSpPr>
              <p:spPr bwMode="auto">
                <a:xfrm>
                  <a:off x="1950" y="2631"/>
                  <a:ext cx="301" cy="185"/>
                </a:xfrm>
                <a:prstGeom prst="rect">
                  <a:avLst/>
                </a:prstGeom>
                <a:solidFill>
                  <a:srgbClr val="BFBFB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1" name="Rectangle 45"/>
                <p:cNvSpPr>
                  <a:spLocks noChangeArrowheads="1"/>
                </p:cNvSpPr>
                <p:nvPr/>
              </p:nvSpPr>
              <p:spPr bwMode="auto">
                <a:xfrm>
                  <a:off x="1961" y="2639"/>
                  <a:ext cx="276" cy="167"/>
                </a:xfrm>
                <a:prstGeom prst="rect">
                  <a:avLst/>
                </a:prstGeom>
                <a:solidFill>
                  <a:srgbClr val="00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2" name="Freeform 46"/>
                <p:cNvSpPr>
                  <a:spLocks/>
                </p:cNvSpPr>
                <p:nvPr/>
              </p:nvSpPr>
              <p:spPr bwMode="auto">
                <a:xfrm>
                  <a:off x="1946" y="2816"/>
                  <a:ext cx="317" cy="27"/>
                </a:xfrm>
                <a:custGeom>
                  <a:avLst/>
                  <a:gdLst>
                    <a:gd name="T0" fmla="*/ 12 w 317"/>
                    <a:gd name="T1" fmla="*/ 0 h 27"/>
                    <a:gd name="T2" fmla="*/ 0 w 317"/>
                    <a:gd name="T3" fmla="*/ 26 h 27"/>
                    <a:gd name="T4" fmla="*/ 316 w 317"/>
                    <a:gd name="T5" fmla="*/ 26 h 27"/>
                    <a:gd name="T6" fmla="*/ 302 w 317"/>
                    <a:gd name="T7" fmla="*/ 0 h 27"/>
                    <a:gd name="T8" fmla="*/ 12 w 317"/>
                    <a:gd name="T9" fmla="*/ 0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7"/>
                    <a:gd name="T16" fmla="*/ 0 h 27"/>
                    <a:gd name="T17" fmla="*/ 317 w 317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7" h="27">
                      <a:moveTo>
                        <a:pt x="12" y="0"/>
                      </a:moveTo>
                      <a:lnTo>
                        <a:pt x="0" y="26"/>
                      </a:lnTo>
                      <a:lnTo>
                        <a:pt x="316" y="26"/>
                      </a:lnTo>
                      <a:lnTo>
                        <a:pt x="302" y="0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D9D9D9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83" name="Rectangle 47"/>
                <p:cNvSpPr>
                  <a:spLocks noChangeArrowheads="1"/>
                </p:cNvSpPr>
                <p:nvPr/>
              </p:nvSpPr>
              <p:spPr bwMode="auto">
                <a:xfrm>
                  <a:off x="1945" y="2863"/>
                  <a:ext cx="25" cy="9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4" name="Rectangle 48"/>
                <p:cNvSpPr>
                  <a:spLocks noChangeArrowheads="1"/>
                </p:cNvSpPr>
                <p:nvPr/>
              </p:nvSpPr>
              <p:spPr bwMode="auto">
                <a:xfrm>
                  <a:off x="1986" y="2863"/>
                  <a:ext cx="265" cy="22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5" name="Rectangle 49"/>
                <p:cNvSpPr>
                  <a:spLocks noChangeArrowheads="1"/>
                </p:cNvSpPr>
                <p:nvPr/>
              </p:nvSpPr>
              <p:spPr bwMode="auto">
                <a:xfrm>
                  <a:off x="1988" y="2863"/>
                  <a:ext cx="123" cy="22"/>
                </a:xfrm>
                <a:prstGeom prst="rect">
                  <a:avLst/>
                </a:prstGeom>
                <a:solidFill>
                  <a:srgbClr val="CC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6" name="Rectangle 50"/>
                <p:cNvSpPr>
                  <a:spLocks noChangeArrowheads="1"/>
                </p:cNvSpPr>
                <p:nvPr/>
              </p:nvSpPr>
              <p:spPr bwMode="auto">
                <a:xfrm>
                  <a:off x="2126" y="2863"/>
                  <a:ext cx="125" cy="22"/>
                </a:xfrm>
                <a:prstGeom prst="rect">
                  <a:avLst/>
                </a:prstGeom>
                <a:solidFill>
                  <a:srgbClr val="CC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7" name="Rectangle 51"/>
                <p:cNvSpPr>
                  <a:spLocks noChangeArrowheads="1"/>
                </p:cNvSpPr>
                <p:nvPr/>
              </p:nvSpPr>
              <p:spPr bwMode="auto">
                <a:xfrm>
                  <a:off x="1945" y="2863"/>
                  <a:ext cx="25" cy="9"/>
                </a:xfrm>
                <a:prstGeom prst="rect">
                  <a:avLst/>
                </a:prstGeom>
                <a:solidFill>
                  <a:srgbClr val="CCCC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88" name="Line 52"/>
                <p:cNvSpPr>
                  <a:spLocks noChangeShapeType="1"/>
                </p:cNvSpPr>
                <p:nvPr/>
              </p:nvSpPr>
              <p:spPr bwMode="auto">
                <a:xfrm>
                  <a:off x="1902" y="2859"/>
                  <a:ext cx="40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9" name="Line 53"/>
                <p:cNvSpPr>
                  <a:spLocks noChangeShapeType="1"/>
                </p:cNvSpPr>
                <p:nvPr/>
              </p:nvSpPr>
              <p:spPr bwMode="auto">
                <a:xfrm>
                  <a:off x="1902" y="2861"/>
                  <a:ext cx="40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0" name="Line 54"/>
                <p:cNvSpPr>
                  <a:spLocks noChangeShapeType="1"/>
                </p:cNvSpPr>
                <p:nvPr/>
              </p:nvSpPr>
              <p:spPr bwMode="auto">
                <a:xfrm>
                  <a:off x="1902" y="2867"/>
                  <a:ext cx="40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1" name="Line 55"/>
                <p:cNvSpPr>
                  <a:spLocks noChangeShapeType="1"/>
                </p:cNvSpPr>
                <p:nvPr/>
              </p:nvSpPr>
              <p:spPr bwMode="auto">
                <a:xfrm>
                  <a:off x="1902" y="2870"/>
                  <a:ext cx="40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2" name="Line 56"/>
                <p:cNvSpPr>
                  <a:spLocks noChangeShapeType="1"/>
                </p:cNvSpPr>
                <p:nvPr/>
              </p:nvSpPr>
              <p:spPr bwMode="auto">
                <a:xfrm>
                  <a:off x="1902" y="2875"/>
                  <a:ext cx="40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3" name="Line 57"/>
                <p:cNvSpPr>
                  <a:spLocks noChangeShapeType="1"/>
                </p:cNvSpPr>
                <p:nvPr/>
              </p:nvSpPr>
              <p:spPr bwMode="auto">
                <a:xfrm>
                  <a:off x="1902" y="2879"/>
                  <a:ext cx="40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4" name="Line 58"/>
                <p:cNvSpPr>
                  <a:spLocks noChangeShapeType="1"/>
                </p:cNvSpPr>
                <p:nvPr/>
              </p:nvSpPr>
              <p:spPr bwMode="auto">
                <a:xfrm>
                  <a:off x="1902" y="2885"/>
                  <a:ext cx="40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5" name="Line 59"/>
                <p:cNvSpPr>
                  <a:spLocks noChangeShapeType="1"/>
                </p:cNvSpPr>
                <p:nvPr/>
              </p:nvSpPr>
              <p:spPr bwMode="auto">
                <a:xfrm>
                  <a:off x="1905" y="2889"/>
                  <a:ext cx="39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" name="Line 60"/>
                <p:cNvSpPr>
                  <a:spLocks noChangeShapeType="1"/>
                </p:cNvSpPr>
                <p:nvPr/>
              </p:nvSpPr>
              <p:spPr bwMode="auto">
                <a:xfrm>
                  <a:off x="1907" y="2893"/>
                  <a:ext cx="39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Rectangle 61"/>
                <p:cNvSpPr>
                  <a:spLocks noChangeArrowheads="1"/>
                </p:cNvSpPr>
                <p:nvPr/>
              </p:nvSpPr>
              <p:spPr bwMode="auto">
                <a:xfrm>
                  <a:off x="1953" y="2865"/>
                  <a:ext cx="19" cy="19"/>
                </a:xfrm>
                <a:prstGeom prst="rect">
                  <a:avLst/>
                </a:prstGeom>
                <a:solidFill>
                  <a:srgbClr val="D9D9D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98" name="Rectangle 62"/>
                <p:cNvSpPr>
                  <a:spLocks noChangeArrowheads="1"/>
                </p:cNvSpPr>
                <p:nvPr/>
              </p:nvSpPr>
              <p:spPr bwMode="auto">
                <a:xfrm>
                  <a:off x="1953" y="2876"/>
                  <a:ext cx="19" cy="18"/>
                </a:xfrm>
                <a:prstGeom prst="rect">
                  <a:avLst/>
                </a:prstGeom>
                <a:solidFill>
                  <a:srgbClr val="D9D9D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099" name="Rectangle 63"/>
                <p:cNvSpPr>
                  <a:spLocks noChangeArrowheads="1"/>
                </p:cNvSpPr>
                <p:nvPr/>
              </p:nvSpPr>
              <p:spPr bwMode="auto">
                <a:xfrm>
                  <a:off x="1970" y="2865"/>
                  <a:ext cx="19" cy="19"/>
                </a:xfrm>
                <a:prstGeom prst="rect">
                  <a:avLst/>
                </a:prstGeom>
                <a:solidFill>
                  <a:srgbClr val="D9D9D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00" name="Oval 64"/>
                <p:cNvSpPr>
                  <a:spLocks noChangeArrowheads="1"/>
                </p:cNvSpPr>
                <p:nvPr/>
              </p:nvSpPr>
              <p:spPr bwMode="auto">
                <a:xfrm>
                  <a:off x="1970" y="2879"/>
                  <a:ext cx="19" cy="18"/>
                </a:xfrm>
                <a:prstGeom prst="ellipse">
                  <a:avLst/>
                </a:prstGeom>
                <a:solidFill>
                  <a:srgbClr val="D9D9D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01" name="Oval 65"/>
                <p:cNvSpPr>
                  <a:spLocks noChangeArrowheads="1"/>
                </p:cNvSpPr>
                <p:nvPr/>
              </p:nvSpPr>
              <p:spPr bwMode="auto">
                <a:xfrm>
                  <a:off x="2164" y="2875"/>
                  <a:ext cx="1" cy="1"/>
                </a:xfrm>
                <a:prstGeom prst="ellipse">
                  <a:avLst/>
                </a:prstGeom>
                <a:solidFill>
                  <a:srgbClr val="D9D9D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02" name="Oval 66"/>
                <p:cNvSpPr>
                  <a:spLocks noChangeArrowheads="1"/>
                </p:cNvSpPr>
                <p:nvPr/>
              </p:nvSpPr>
              <p:spPr bwMode="auto">
                <a:xfrm>
                  <a:off x="2227" y="2875"/>
                  <a:ext cx="1" cy="1"/>
                </a:xfrm>
                <a:prstGeom prst="ellipse">
                  <a:avLst/>
                </a:prstGeom>
                <a:solidFill>
                  <a:srgbClr val="D9D9D9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  <p:sp>
              <p:nvSpPr>
                <p:cNvPr id="1103" name="Rectangle 67"/>
                <p:cNvSpPr>
                  <a:spLocks noChangeArrowheads="1"/>
                </p:cNvSpPr>
                <p:nvPr/>
              </p:nvSpPr>
              <p:spPr bwMode="auto">
                <a:xfrm>
                  <a:off x="1903" y="2616"/>
                  <a:ext cx="333" cy="15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k-SK"/>
                </a:p>
              </p:txBody>
            </p:sp>
          </p:grpSp>
          <p:graphicFrame>
            <p:nvGraphicFramePr>
              <p:cNvPr id="1029" name="Object 6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072" y="2832"/>
              <a:ext cx="192" cy="178"/>
            </p:xfrm>
            <a:graphic>
              <a:graphicData uri="http://schemas.openxmlformats.org/presentationml/2006/ole">
                <p:oleObj spid="_x0000_s1029" name="ClipArt" r:id="rId6" imgW="3518787" imgH="3494550" progId="">
                  <p:embed/>
                </p:oleObj>
              </a:graphicData>
            </a:graphic>
          </p:graphicFrame>
        </p:grpSp>
        <p:sp>
          <p:nvSpPr>
            <p:cNvPr id="1042" name="Rectangle 69"/>
            <p:cNvSpPr>
              <a:spLocks noChangeArrowheads="1"/>
            </p:cNvSpPr>
            <p:nvPr/>
          </p:nvSpPr>
          <p:spPr bwMode="auto">
            <a:xfrm>
              <a:off x="2674" y="3878"/>
              <a:ext cx="817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>
                  <a:cs typeface="Arial" pitchFamily="34" charset="0"/>
                </a:rPr>
                <a:t>M</a:t>
              </a:r>
              <a:r>
                <a:rPr lang="sk-SK" sz="1400">
                  <a:cs typeface="Arial" pitchFamily="34" charset="0"/>
                </a:rPr>
                <a:t>onitoring </a:t>
              </a:r>
              <a:endParaRPr lang="cs-CZ" sz="1400">
                <a:cs typeface="Arial" pitchFamily="34" charset="0"/>
              </a:endParaRPr>
            </a:p>
          </p:txBody>
        </p:sp>
        <p:graphicFrame>
          <p:nvGraphicFramePr>
            <p:cNvPr id="1026" name="Object 7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706" y="3475"/>
            <a:ext cx="472" cy="408"/>
          </p:xfrm>
          <a:graphic>
            <a:graphicData uri="http://schemas.openxmlformats.org/presentationml/2006/ole">
              <p:oleObj spid="_x0000_s1026" name="ClipArt" r:id="rId7" imgW="2558117" imgH="4296578" progId="">
                <p:embed/>
              </p:oleObj>
            </a:graphicData>
          </a:graphic>
        </p:graphicFrame>
        <p:sp>
          <p:nvSpPr>
            <p:cNvPr id="1043" name="AutoShape 71"/>
            <p:cNvSpPr>
              <a:spLocks noChangeArrowheads="1"/>
            </p:cNvSpPr>
            <p:nvPr/>
          </p:nvSpPr>
          <p:spPr bwMode="auto">
            <a:xfrm>
              <a:off x="2586" y="3339"/>
              <a:ext cx="994" cy="853"/>
            </a:xfrm>
            <a:prstGeom prst="roundRect">
              <a:avLst>
                <a:gd name="adj" fmla="val 918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sp>
          <p:nvSpPr>
            <p:cNvPr id="1044" name="Rectangle 72"/>
            <p:cNvSpPr>
              <a:spLocks noChangeArrowheads="1"/>
            </p:cNvSpPr>
            <p:nvPr/>
          </p:nvSpPr>
          <p:spPr bwMode="auto">
            <a:xfrm>
              <a:off x="3581" y="1993"/>
              <a:ext cx="1156" cy="2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US" sz="1400">
                  <a:cs typeface="Arial" pitchFamily="34" charset="0"/>
                </a:rPr>
                <a:t>Vyhodnocovanie</a:t>
              </a:r>
              <a:endParaRPr lang="cs-CZ" sz="1400">
                <a:latin typeface="Arial CE" charset="0"/>
                <a:cs typeface="Arial" pitchFamily="34" charset="0"/>
              </a:endParaRPr>
            </a:p>
          </p:txBody>
        </p:sp>
        <p:pic>
          <p:nvPicPr>
            <p:cNvPr id="1045" name="Picture 73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98" y="1499"/>
              <a:ext cx="680" cy="40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aphicFrame>
          <p:nvGraphicFramePr>
            <p:cNvPr id="1027" name="Object 7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116" y="1589"/>
            <a:ext cx="366" cy="174"/>
          </p:xfrm>
          <a:graphic>
            <a:graphicData uri="http://schemas.openxmlformats.org/presentationml/2006/ole">
              <p:oleObj spid="_x0000_s1027" name="ClipArt" r:id="rId9" imgW="6973677" imgH="3882344" progId="">
                <p:embed/>
              </p:oleObj>
            </a:graphicData>
          </a:graphic>
        </p:graphicFrame>
        <p:graphicFrame>
          <p:nvGraphicFramePr>
            <p:cNvPr id="1028" name="Object 7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959" y="1813"/>
            <a:ext cx="419" cy="181"/>
          </p:xfrm>
          <a:graphic>
            <a:graphicData uri="http://schemas.openxmlformats.org/presentationml/2006/ole">
              <p:oleObj spid="_x0000_s1028" name="ClipArt" r:id="rId10" imgW="3990309" imgH="2018290" progId="">
                <p:embed/>
              </p:oleObj>
            </a:graphicData>
          </a:graphic>
        </p:graphicFrame>
        <p:sp>
          <p:nvSpPr>
            <p:cNvPr id="1046" name="AutoShape 76"/>
            <p:cNvSpPr>
              <a:spLocks noChangeArrowheads="1"/>
            </p:cNvSpPr>
            <p:nvPr/>
          </p:nvSpPr>
          <p:spPr bwMode="auto">
            <a:xfrm>
              <a:off x="3645" y="1454"/>
              <a:ext cx="994" cy="853"/>
            </a:xfrm>
            <a:prstGeom prst="roundRect">
              <a:avLst>
                <a:gd name="adj" fmla="val 918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grpSp>
          <p:nvGrpSpPr>
            <p:cNvPr id="1047" name="Group 77"/>
            <p:cNvGrpSpPr>
              <a:grpSpLocks/>
            </p:cNvGrpSpPr>
            <p:nvPr/>
          </p:nvGrpSpPr>
          <p:grpSpPr bwMode="auto">
            <a:xfrm rot="-1393042">
              <a:off x="1397" y="2397"/>
              <a:ext cx="910" cy="1662"/>
              <a:chOff x="864" y="1686"/>
              <a:chExt cx="835" cy="1779"/>
            </a:xfrm>
          </p:grpSpPr>
          <p:sp>
            <p:nvSpPr>
              <p:cNvPr id="1067" name="Freeform 78"/>
              <p:cNvSpPr>
                <a:spLocks/>
              </p:cNvSpPr>
              <p:nvPr/>
            </p:nvSpPr>
            <p:spPr bwMode="auto">
              <a:xfrm>
                <a:off x="991" y="1895"/>
                <a:ext cx="487" cy="720"/>
              </a:xfrm>
              <a:custGeom>
                <a:avLst/>
                <a:gdLst>
                  <a:gd name="T0" fmla="*/ 0 w 975"/>
                  <a:gd name="T1" fmla="*/ 3 h 1438"/>
                  <a:gd name="T2" fmla="*/ 0 w 975"/>
                  <a:gd name="T3" fmla="*/ 2 h 1438"/>
                  <a:gd name="T4" fmla="*/ 0 w 975"/>
                  <a:gd name="T5" fmla="*/ 2 h 1438"/>
                  <a:gd name="T6" fmla="*/ 0 w 975"/>
                  <a:gd name="T7" fmla="*/ 2 h 1438"/>
                  <a:gd name="T8" fmla="*/ 0 w 975"/>
                  <a:gd name="T9" fmla="*/ 2 h 1438"/>
                  <a:gd name="T10" fmla="*/ 0 w 975"/>
                  <a:gd name="T11" fmla="*/ 2 h 1438"/>
                  <a:gd name="T12" fmla="*/ 0 w 975"/>
                  <a:gd name="T13" fmla="*/ 2 h 1438"/>
                  <a:gd name="T14" fmla="*/ 0 w 975"/>
                  <a:gd name="T15" fmla="*/ 2 h 1438"/>
                  <a:gd name="T16" fmla="*/ 0 w 975"/>
                  <a:gd name="T17" fmla="*/ 1 h 1438"/>
                  <a:gd name="T18" fmla="*/ 0 w 975"/>
                  <a:gd name="T19" fmla="*/ 1 h 1438"/>
                  <a:gd name="T20" fmla="*/ 0 w 975"/>
                  <a:gd name="T21" fmla="*/ 1 h 1438"/>
                  <a:gd name="T22" fmla="*/ 0 w 975"/>
                  <a:gd name="T23" fmla="*/ 1 h 1438"/>
                  <a:gd name="T24" fmla="*/ 0 w 975"/>
                  <a:gd name="T25" fmla="*/ 1 h 1438"/>
                  <a:gd name="T26" fmla="*/ 0 w 975"/>
                  <a:gd name="T27" fmla="*/ 1 h 1438"/>
                  <a:gd name="T28" fmla="*/ 0 w 975"/>
                  <a:gd name="T29" fmla="*/ 1 h 1438"/>
                  <a:gd name="T30" fmla="*/ 1 w 975"/>
                  <a:gd name="T31" fmla="*/ 1 h 1438"/>
                  <a:gd name="T32" fmla="*/ 1 w 975"/>
                  <a:gd name="T33" fmla="*/ 1 h 1438"/>
                  <a:gd name="T34" fmla="*/ 1 w 975"/>
                  <a:gd name="T35" fmla="*/ 1 h 1438"/>
                  <a:gd name="T36" fmla="*/ 1 w 975"/>
                  <a:gd name="T37" fmla="*/ 1 h 1438"/>
                  <a:gd name="T38" fmla="*/ 1 w 975"/>
                  <a:gd name="T39" fmla="*/ 1 h 1438"/>
                  <a:gd name="T40" fmla="*/ 1 w 975"/>
                  <a:gd name="T41" fmla="*/ 1 h 1438"/>
                  <a:gd name="T42" fmla="*/ 1 w 975"/>
                  <a:gd name="T43" fmla="*/ 1 h 1438"/>
                  <a:gd name="T44" fmla="*/ 1 w 975"/>
                  <a:gd name="T45" fmla="*/ 1 h 1438"/>
                  <a:gd name="T46" fmla="*/ 1 w 975"/>
                  <a:gd name="T47" fmla="*/ 1 h 1438"/>
                  <a:gd name="T48" fmla="*/ 1 w 975"/>
                  <a:gd name="T49" fmla="*/ 1 h 1438"/>
                  <a:gd name="T50" fmla="*/ 1 w 975"/>
                  <a:gd name="T51" fmla="*/ 1 h 1438"/>
                  <a:gd name="T52" fmla="*/ 1 w 975"/>
                  <a:gd name="T53" fmla="*/ 1 h 1438"/>
                  <a:gd name="T54" fmla="*/ 1 w 975"/>
                  <a:gd name="T55" fmla="*/ 1 h 1438"/>
                  <a:gd name="T56" fmla="*/ 1 w 975"/>
                  <a:gd name="T57" fmla="*/ 1 h 1438"/>
                  <a:gd name="T58" fmla="*/ 1 w 975"/>
                  <a:gd name="T59" fmla="*/ 2 h 1438"/>
                  <a:gd name="T60" fmla="*/ 1 w 975"/>
                  <a:gd name="T61" fmla="*/ 2 h 1438"/>
                  <a:gd name="T62" fmla="*/ 1 w 975"/>
                  <a:gd name="T63" fmla="*/ 2 h 1438"/>
                  <a:gd name="T64" fmla="*/ 1 w 975"/>
                  <a:gd name="T65" fmla="*/ 2 h 1438"/>
                  <a:gd name="T66" fmla="*/ 1 w 975"/>
                  <a:gd name="T67" fmla="*/ 2 h 1438"/>
                  <a:gd name="T68" fmla="*/ 1 w 975"/>
                  <a:gd name="T69" fmla="*/ 2 h 1438"/>
                  <a:gd name="T70" fmla="*/ 1 w 975"/>
                  <a:gd name="T71" fmla="*/ 2 h 1438"/>
                  <a:gd name="T72" fmla="*/ 1 w 975"/>
                  <a:gd name="T73" fmla="*/ 2 h 1438"/>
                  <a:gd name="T74" fmla="*/ 1 w 975"/>
                  <a:gd name="T75" fmla="*/ 2 h 1438"/>
                  <a:gd name="T76" fmla="*/ 1 w 975"/>
                  <a:gd name="T77" fmla="*/ 2 h 1438"/>
                  <a:gd name="T78" fmla="*/ 1 w 975"/>
                  <a:gd name="T79" fmla="*/ 2 h 1438"/>
                  <a:gd name="T80" fmla="*/ 0 w 975"/>
                  <a:gd name="T81" fmla="*/ 2 h 1438"/>
                  <a:gd name="T82" fmla="*/ 0 w 975"/>
                  <a:gd name="T83" fmla="*/ 2 h 1438"/>
                  <a:gd name="T84" fmla="*/ 0 w 975"/>
                  <a:gd name="T85" fmla="*/ 2 h 1438"/>
                  <a:gd name="T86" fmla="*/ 0 w 975"/>
                  <a:gd name="T87" fmla="*/ 3 h 1438"/>
                  <a:gd name="T88" fmla="*/ 0 w 975"/>
                  <a:gd name="T89" fmla="*/ 3 h 1438"/>
                  <a:gd name="T90" fmla="*/ 0 w 975"/>
                  <a:gd name="T91" fmla="*/ 3 h 1438"/>
                  <a:gd name="T92" fmla="*/ 0 w 975"/>
                  <a:gd name="T93" fmla="*/ 3 h 1438"/>
                  <a:gd name="T94" fmla="*/ 0 w 975"/>
                  <a:gd name="T95" fmla="*/ 3 h 1438"/>
                  <a:gd name="T96" fmla="*/ 0 w 975"/>
                  <a:gd name="T97" fmla="*/ 3 h 1438"/>
                  <a:gd name="T98" fmla="*/ 0 w 975"/>
                  <a:gd name="T99" fmla="*/ 3 h 1438"/>
                  <a:gd name="T100" fmla="*/ 0 w 975"/>
                  <a:gd name="T101" fmla="*/ 3 h 1438"/>
                  <a:gd name="T102" fmla="*/ 0 w 975"/>
                  <a:gd name="T103" fmla="*/ 3 h 1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75"/>
                  <a:gd name="T157" fmla="*/ 0 h 1438"/>
                  <a:gd name="T158" fmla="*/ 975 w 975"/>
                  <a:gd name="T159" fmla="*/ 1438 h 1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75" h="1438">
                    <a:moveTo>
                      <a:pt x="48" y="1438"/>
                    </a:moveTo>
                    <a:lnTo>
                      <a:pt x="38" y="1388"/>
                    </a:lnTo>
                    <a:lnTo>
                      <a:pt x="27" y="1339"/>
                    </a:lnTo>
                    <a:lnTo>
                      <a:pt x="12" y="1245"/>
                    </a:lnTo>
                    <a:lnTo>
                      <a:pt x="0" y="1070"/>
                    </a:lnTo>
                    <a:lnTo>
                      <a:pt x="3" y="990"/>
                    </a:lnTo>
                    <a:lnTo>
                      <a:pt x="11" y="915"/>
                    </a:lnTo>
                    <a:lnTo>
                      <a:pt x="16" y="877"/>
                    </a:lnTo>
                    <a:lnTo>
                      <a:pt x="23" y="843"/>
                    </a:lnTo>
                    <a:lnTo>
                      <a:pt x="31" y="808"/>
                    </a:lnTo>
                    <a:lnTo>
                      <a:pt x="41" y="774"/>
                    </a:lnTo>
                    <a:lnTo>
                      <a:pt x="50" y="741"/>
                    </a:lnTo>
                    <a:lnTo>
                      <a:pt x="63" y="710"/>
                    </a:lnTo>
                    <a:lnTo>
                      <a:pt x="74" y="678"/>
                    </a:lnTo>
                    <a:lnTo>
                      <a:pt x="81" y="664"/>
                    </a:lnTo>
                    <a:lnTo>
                      <a:pt x="88" y="649"/>
                    </a:lnTo>
                    <a:lnTo>
                      <a:pt x="94" y="634"/>
                    </a:lnTo>
                    <a:lnTo>
                      <a:pt x="102" y="620"/>
                    </a:lnTo>
                    <a:lnTo>
                      <a:pt x="110" y="606"/>
                    </a:lnTo>
                    <a:lnTo>
                      <a:pt x="116" y="592"/>
                    </a:lnTo>
                    <a:lnTo>
                      <a:pt x="124" y="578"/>
                    </a:lnTo>
                    <a:lnTo>
                      <a:pt x="133" y="565"/>
                    </a:lnTo>
                    <a:lnTo>
                      <a:pt x="141" y="551"/>
                    </a:lnTo>
                    <a:lnTo>
                      <a:pt x="149" y="539"/>
                    </a:lnTo>
                    <a:lnTo>
                      <a:pt x="158" y="526"/>
                    </a:lnTo>
                    <a:lnTo>
                      <a:pt x="166" y="514"/>
                    </a:lnTo>
                    <a:lnTo>
                      <a:pt x="185" y="489"/>
                    </a:lnTo>
                    <a:lnTo>
                      <a:pt x="204" y="465"/>
                    </a:lnTo>
                    <a:lnTo>
                      <a:pt x="222" y="442"/>
                    </a:lnTo>
                    <a:lnTo>
                      <a:pt x="241" y="420"/>
                    </a:lnTo>
                    <a:lnTo>
                      <a:pt x="263" y="398"/>
                    </a:lnTo>
                    <a:lnTo>
                      <a:pt x="284" y="377"/>
                    </a:lnTo>
                    <a:lnTo>
                      <a:pt x="304" y="357"/>
                    </a:lnTo>
                    <a:lnTo>
                      <a:pt x="326" y="338"/>
                    </a:lnTo>
                    <a:lnTo>
                      <a:pt x="348" y="319"/>
                    </a:lnTo>
                    <a:lnTo>
                      <a:pt x="371" y="301"/>
                    </a:lnTo>
                    <a:lnTo>
                      <a:pt x="393" y="283"/>
                    </a:lnTo>
                    <a:lnTo>
                      <a:pt x="404" y="276"/>
                    </a:lnTo>
                    <a:lnTo>
                      <a:pt x="417" y="268"/>
                    </a:lnTo>
                    <a:lnTo>
                      <a:pt x="428" y="260"/>
                    </a:lnTo>
                    <a:lnTo>
                      <a:pt x="439" y="251"/>
                    </a:lnTo>
                    <a:lnTo>
                      <a:pt x="451" y="243"/>
                    </a:lnTo>
                    <a:lnTo>
                      <a:pt x="462" y="236"/>
                    </a:lnTo>
                    <a:lnTo>
                      <a:pt x="475" y="229"/>
                    </a:lnTo>
                    <a:lnTo>
                      <a:pt x="486" y="221"/>
                    </a:lnTo>
                    <a:lnTo>
                      <a:pt x="498" y="213"/>
                    </a:lnTo>
                    <a:lnTo>
                      <a:pt x="509" y="207"/>
                    </a:lnTo>
                    <a:lnTo>
                      <a:pt x="522" y="200"/>
                    </a:lnTo>
                    <a:lnTo>
                      <a:pt x="533" y="193"/>
                    </a:lnTo>
                    <a:lnTo>
                      <a:pt x="544" y="186"/>
                    </a:lnTo>
                    <a:lnTo>
                      <a:pt x="556" y="180"/>
                    </a:lnTo>
                    <a:lnTo>
                      <a:pt x="567" y="174"/>
                    </a:lnTo>
                    <a:lnTo>
                      <a:pt x="580" y="168"/>
                    </a:lnTo>
                    <a:lnTo>
                      <a:pt x="591" y="161"/>
                    </a:lnTo>
                    <a:lnTo>
                      <a:pt x="603" y="155"/>
                    </a:lnTo>
                    <a:lnTo>
                      <a:pt x="614" y="149"/>
                    </a:lnTo>
                    <a:lnTo>
                      <a:pt x="627" y="144"/>
                    </a:lnTo>
                    <a:lnTo>
                      <a:pt x="638" y="138"/>
                    </a:lnTo>
                    <a:lnTo>
                      <a:pt x="649" y="133"/>
                    </a:lnTo>
                    <a:lnTo>
                      <a:pt x="661" y="127"/>
                    </a:lnTo>
                    <a:lnTo>
                      <a:pt x="672" y="122"/>
                    </a:lnTo>
                    <a:lnTo>
                      <a:pt x="683" y="116"/>
                    </a:lnTo>
                    <a:lnTo>
                      <a:pt x="694" y="111"/>
                    </a:lnTo>
                    <a:lnTo>
                      <a:pt x="705" y="106"/>
                    </a:lnTo>
                    <a:lnTo>
                      <a:pt x="716" y="102"/>
                    </a:lnTo>
                    <a:lnTo>
                      <a:pt x="729" y="97"/>
                    </a:lnTo>
                    <a:lnTo>
                      <a:pt x="738" y="92"/>
                    </a:lnTo>
                    <a:lnTo>
                      <a:pt x="749" y="88"/>
                    </a:lnTo>
                    <a:lnTo>
                      <a:pt x="760" y="83"/>
                    </a:lnTo>
                    <a:lnTo>
                      <a:pt x="771" y="78"/>
                    </a:lnTo>
                    <a:lnTo>
                      <a:pt x="782" y="75"/>
                    </a:lnTo>
                    <a:lnTo>
                      <a:pt x="802" y="66"/>
                    </a:lnTo>
                    <a:lnTo>
                      <a:pt x="823" y="58"/>
                    </a:lnTo>
                    <a:lnTo>
                      <a:pt x="841" y="52"/>
                    </a:lnTo>
                    <a:lnTo>
                      <a:pt x="860" y="44"/>
                    </a:lnTo>
                    <a:lnTo>
                      <a:pt x="879" y="36"/>
                    </a:lnTo>
                    <a:lnTo>
                      <a:pt x="898" y="30"/>
                    </a:lnTo>
                    <a:lnTo>
                      <a:pt x="915" y="23"/>
                    </a:lnTo>
                    <a:lnTo>
                      <a:pt x="931" y="17"/>
                    </a:lnTo>
                    <a:lnTo>
                      <a:pt x="946" y="12"/>
                    </a:lnTo>
                    <a:lnTo>
                      <a:pt x="961" y="6"/>
                    </a:lnTo>
                    <a:lnTo>
                      <a:pt x="975" y="0"/>
                    </a:lnTo>
                    <a:lnTo>
                      <a:pt x="975" y="172"/>
                    </a:lnTo>
                    <a:lnTo>
                      <a:pt x="577" y="293"/>
                    </a:lnTo>
                    <a:lnTo>
                      <a:pt x="575" y="457"/>
                    </a:lnTo>
                    <a:lnTo>
                      <a:pt x="975" y="307"/>
                    </a:lnTo>
                    <a:lnTo>
                      <a:pt x="975" y="464"/>
                    </a:lnTo>
                    <a:lnTo>
                      <a:pt x="588" y="631"/>
                    </a:lnTo>
                    <a:lnTo>
                      <a:pt x="975" y="614"/>
                    </a:lnTo>
                    <a:lnTo>
                      <a:pt x="975" y="783"/>
                    </a:lnTo>
                    <a:lnTo>
                      <a:pt x="959" y="788"/>
                    </a:lnTo>
                    <a:lnTo>
                      <a:pt x="943" y="793"/>
                    </a:lnTo>
                    <a:lnTo>
                      <a:pt x="928" y="799"/>
                    </a:lnTo>
                    <a:lnTo>
                      <a:pt x="912" y="804"/>
                    </a:lnTo>
                    <a:lnTo>
                      <a:pt x="898" y="808"/>
                    </a:lnTo>
                    <a:lnTo>
                      <a:pt x="882" y="813"/>
                    </a:lnTo>
                    <a:lnTo>
                      <a:pt x="867" y="818"/>
                    </a:lnTo>
                    <a:lnTo>
                      <a:pt x="851" y="824"/>
                    </a:lnTo>
                    <a:lnTo>
                      <a:pt x="837" y="829"/>
                    </a:lnTo>
                    <a:lnTo>
                      <a:pt x="821" y="833"/>
                    </a:lnTo>
                    <a:lnTo>
                      <a:pt x="805" y="838"/>
                    </a:lnTo>
                    <a:lnTo>
                      <a:pt x="791" y="844"/>
                    </a:lnTo>
                    <a:lnTo>
                      <a:pt x="776" y="849"/>
                    </a:lnTo>
                    <a:lnTo>
                      <a:pt x="760" y="854"/>
                    </a:lnTo>
                    <a:lnTo>
                      <a:pt x="746" y="860"/>
                    </a:lnTo>
                    <a:lnTo>
                      <a:pt x="730" y="865"/>
                    </a:lnTo>
                    <a:lnTo>
                      <a:pt x="716" y="871"/>
                    </a:lnTo>
                    <a:lnTo>
                      <a:pt x="700" y="876"/>
                    </a:lnTo>
                    <a:lnTo>
                      <a:pt x="686" y="882"/>
                    </a:lnTo>
                    <a:lnTo>
                      <a:pt x="672" y="887"/>
                    </a:lnTo>
                    <a:lnTo>
                      <a:pt x="657" y="893"/>
                    </a:lnTo>
                    <a:lnTo>
                      <a:pt x="642" y="899"/>
                    </a:lnTo>
                    <a:lnTo>
                      <a:pt x="627" y="905"/>
                    </a:lnTo>
                    <a:lnTo>
                      <a:pt x="613" y="912"/>
                    </a:lnTo>
                    <a:lnTo>
                      <a:pt x="599" y="918"/>
                    </a:lnTo>
                    <a:lnTo>
                      <a:pt x="583" y="926"/>
                    </a:lnTo>
                    <a:lnTo>
                      <a:pt x="569" y="932"/>
                    </a:lnTo>
                    <a:lnTo>
                      <a:pt x="555" y="940"/>
                    </a:lnTo>
                    <a:lnTo>
                      <a:pt x="541" y="948"/>
                    </a:lnTo>
                    <a:lnTo>
                      <a:pt x="526" y="954"/>
                    </a:lnTo>
                    <a:lnTo>
                      <a:pt x="511" y="963"/>
                    </a:lnTo>
                    <a:lnTo>
                      <a:pt x="497" y="971"/>
                    </a:lnTo>
                    <a:lnTo>
                      <a:pt x="483" y="979"/>
                    </a:lnTo>
                    <a:lnTo>
                      <a:pt x="468" y="988"/>
                    </a:lnTo>
                    <a:lnTo>
                      <a:pt x="461" y="993"/>
                    </a:lnTo>
                    <a:lnTo>
                      <a:pt x="454" y="998"/>
                    </a:lnTo>
                    <a:lnTo>
                      <a:pt x="447" y="1003"/>
                    </a:lnTo>
                    <a:lnTo>
                      <a:pt x="440" y="1006"/>
                    </a:lnTo>
                    <a:lnTo>
                      <a:pt x="432" y="1012"/>
                    </a:lnTo>
                    <a:lnTo>
                      <a:pt x="426" y="1017"/>
                    </a:lnTo>
                    <a:lnTo>
                      <a:pt x="418" y="1021"/>
                    </a:lnTo>
                    <a:lnTo>
                      <a:pt x="411" y="1026"/>
                    </a:lnTo>
                    <a:lnTo>
                      <a:pt x="404" y="1031"/>
                    </a:lnTo>
                    <a:lnTo>
                      <a:pt x="396" y="1037"/>
                    </a:lnTo>
                    <a:lnTo>
                      <a:pt x="382" y="1048"/>
                    </a:lnTo>
                    <a:lnTo>
                      <a:pt x="354" y="1070"/>
                    </a:lnTo>
                    <a:lnTo>
                      <a:pt x="326" y="1093"/>
                    </a:lnTo>
                    <a:lnTo>
                      <a:pt x="298" y="1120"/>
                    </a:lnTo>
                    <a:lnTo>
                      <a:pt x="285" y="1133"/>
                    </a:lnTo>
                    <a:lnTo>
                      <a:pt x="271" y="1147"/>
                    </a:lnTo>
                    <a:lnTo>
                      <a:pt x="257" y="1161"/>
                    </a:lnTo>
                    <a:lnTo>
                      <a:pt x="243" y="1177"/>
                    </a:lnTo>
                    <a:lnTo>
                      <a:pt x="229" y="1191"/>
                    </a:lnTo>
                    <a:lnTo>
                      <a:pt x="215" y="1206"/>
                    </a:lnTo>
                    <a:lnTo>
                      <a:pt x="200" y="1224"/>
                    </a:lnTo>
                    <a:lnTo>
                      <a:pt x="186" y="1239"/>
                    </a:lnTo>
                    <a:lnTo>
                      <a:pt x="172" y="1256"/>
                    </a:lnTo>
                    <a:lnTo>
                      <a:pt x="160" y="1275"/>
                    </a:lnTo>
                    <a:lnTo>
                      <a:pt x="146" y="1294"/>
                    </a:lnTo>
                    <a:lnTo>
                      <a:pt x="132" y="1313"/>
                    </a:lnTo>
                    <a:lnTo>
                      <a:pt x="117" y="1332"/>
                    </a:lnTo>
                    <a:lnTo>
                      <a:pt x="103" y="1352"/>
                    </a:lnTo>
                    <a:lnTo>
                      <a:pt x="89" y="1372"/>
                    </a:lnTo>
                    <a:lnTo>
                      <a:pt x="77" y="1393"/>
                    </a:lnTo>
                    <a:lnTo>
                      <a:pt x="63" y="1415"/>
                    </a:lnTo>
                    <a:lnTo>
                      <a:pt x="48" y="14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8" name="Freeform 79"/>
              <p:cNvSpPr>
                <a:spLocks/>
              </p:cNvSpPr>
              <p:nvPr/>
            </p:nvSpPr>
            <p:spPr bwMode="auto">
              <a:xfrm>
                <a:off x="906" y="1686"/>
                <a:ext cx="787" cy="1246"/>
              </a:xfrm>
              <a:custGeom>
                <a:avLst/>
                <a:gdLst>
                  <a:gd name="T0" fmla="*/ 3 w 1573"/>
                  <a:gd name="T1" fmla="*/ 4 h 2491"/>
                  <a:gd name="T2" fmla="*/ 3 w 1573"/>
                  <a:gd name="T3" fmla="*/ 4 h 2491"/>
                  <a:gd name="T4" fmla="*/ 2 w 1573"/>
                  <a:gd name="T5" fmla="*/ 4 h 2491"/>
                  <a:gd name="T6" fmla="*/ 2 w 1573"/>
                  <a:gd name="T7" fmla="*/ 4 h 2491"/>
                  <a:gd name="T8" fmla="*/ 2 w 1573"/>
                  <a:gd name="T9" fmla="*/ 4 h 2491"/>
                  <a:gd name="T10" fmla="*/ 2 w 1573"/>
                  <a:gd name="T11" fmla="*/ 4 h 2491"/>
                  <a:gd name="T12" fmla="*/ 2 w 1573"/>
                  <a:gd name="T13" fmla="*/ 4 h 2491"/>
                  <a:gd name="T14" fmla="*/ 1 w 1573"/>
                  <a:gd name="T15" fmla="*/ 4 h 2491"/>
                  <a:gd name="T16" fmla="*/ 1 w 1573"/>
                  <a:gd name="T17" fmla="*/ 4 h 2491"/>
                  <a:gd name="T18" fmla="*/ 1 w 1573"/>
                  <a:gd name="T19" fmla="*/ 4 h 2491"/>
                  <a:gd name="T20" fmla="*/ 1 w 1573"/>
                  <a:gd name="T21" fmla="*/ 4 h 2491"/>
                  <a:gd name="T22" fmla="*/ 1 w 1573"/>
                  <a:gd name="T23" fmla="*/ 4 h 2491"/>
                  <a:gd name="T24" fmla="*/ 1 w 1573"/>
                  <a:gd name="T25" fmla="*/ 4 h 2491"/>
                  <a:gd name="T26" fmla="*/ 1 w 1573"/>
                  <a:gd name="T27" fmla="*/ 4 h 2491"/>
                  <a:gd name="T28" fmla="*/ 1 w 1573"/>
                  <a:gd name="T29" fmla="*/ 3 h 2491"/>
                  <a:gd name="T30" fmla="*/ 2 w 1573"/>
                  <a:gd name="T31" fmla="*/ 0 h 2491"/>
                  <a:gd name="T32" fmla="*/ 2 w 1573"/>
                  <a:gd name="T33" fmla="*/ 1 h 2491"/>
                  <a:gd name="T34" fmla="*/ 2 w 1573"/>
                  <a:gd name="T35" fmla="*/ 1 h 2491"/>
                  <a:gd name="T36" fmla="*/ 2 w 1573"/>
                  <a:gd name="T37" fmla="*/ 1 h 2491"/>
                  <a:gd name="T38" fmla="*/ 2 w 1573"/>
                  <a:gd name="T39" fmla="*/ 1 h 2491"/>
                  <a:gd name="T40" fmla="*/ 2 w 1573"/>
                  <a:gd name="T41" fmla="*/ 1 h 2491"/>
                  <a:gd name="T42" fmla="*/ 2 w 1573"/>
                  <a:gd name="T43" fmla="*/ 1 h 2491"/>
                  <a:gd name="T44" fmla="*/ 2 w 1573"/>
                  <a:gd name="T45" fmla="*/ 1 h 2491"/>
                  <a:gd name="T46" fmla="*/ 2 w 1573"/>
                  <a:gd name="T47" fmla="*/ 1 h 2491"/>
                  <a:gd name="T48" fmla="*/ 2 w 1573"/>
                  <a:gd name="T49" fmla="*/ 1 h 2491"/>
                  <a:gd name="T50" fmla="*/ 2 w 1573"/>
                  <a:gd name="T51" fmla="*/ 1 h 2491"/>
                  <a:gd name="T52" fmla="*/ 1 w 1573"/>
                  <a:gd name="T53" fmla="*/ 1 h 2491"/>
                  <a:gd name="T54" fmla="*/ 1 w 1573"/>
                  <a:gd name="T55" fmla="*/ 1 h 2491"/>
                  <a:gd name="T56" fmla="*/ 1 w 1573"/>
                  <a:gd name="T57" fmla="*/ 1 h 2491"/>
                  <a:gd name="T58" fmla="*/ 1 w 1573"/>
                  <a:gd name="T59" fmla="*/ 1 h 2491"/>
                  <a:gd name="T60" fmla="*/ 1 w 1573"/>
                  <a:gd name="T61" fmla="*/ 1 h 2491"/>
                  <a:gd name="T62" fmla="*/ 1 w 1573"/>
                  <a:gd name="T63" fmla="*/ 1 h 2491"/>
                  <a:gd name="T64" fmla="*/ 1 w 1573"/>
                  <a:gd name="T65" fmla="*/ 1 h 2491"/>
                  <a:gd name="T66" fmla="*/ 1 w 1573"/>
                  <a:gd name="T67" fmla="*/ 1 h 2491"/>
                  <a:gd name="T68" fmla="*/ 1 w 1573"/>
                  <a:gd name="T69" fmla="*/ 2 h 2491"/>
                  <a:gd name="T70" fmla="*/ 1 w 1573"/>
                  <a:gd name="T71" fmla="*/ 2 h 2491"/>
                  <a:gd name="T72" fmla="*/ 1 w 1573"/>
                  <a:gd name="T73" fmla="*/ 2 h 2491"/>
                  <a:gd name="T74" fmla="*/ 1 w 1573"/>
                  <a:gd name="T75" fmla="*/ 2 h 2491"/>
                  <a:gd name="T76" fmla="*/ 1 w 1573"/>
                  <a:gd name="T77" fmla="*/ 2 h 2491"/>
                  <a:gd name="T78" fmla="*/ 1 w 1573"/>
                  <a:gd name="T79" fmla="*/ 3 h 2491"/>
                  <a:gd name="T80" fmla="*/ 1 w 1573"/>
                  <a:gd name="T81" fmla="*/ 3 h 2491"/>
                  <a:gd name="T82" fmla="*/ 2 w 1573"/>
                  <a:gd name="T83" fmla="*/ 5 h 2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3"/>
                  <a:gd name="T127" fmla="*/ 0 h 2491"/>
                  <a:gd name="T128" fmla="*/ 1573 w 1573"/>
                  <a:gd name="T129" fmla="*/ 2491 h 2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3" h="2491">
                    <a:moveTo>
                      <a:pt x="1542" y="2491"/>
                    </a:moveTo>
                    <a:lnTo>
                      <a:pt x="1573" y="2386"/>
                    </a:lnTo>
                    <a:lnTo>
                      <a:pt x="1117" y="1684"/>
                    </a:lnTo>
                    <a:lnTo>
                      <a:pt x="1137" y="1996"/>
                    </a:lnTo>
                    <a:lnTo>
                      <a:pt x="1112" y="1994"/>
                    </a:lnTo>
                    <a:lnTo>
                      <a:pt x="1048" y="1986"/>
                    </a:lnTo>
                    <a:lnTo>
                      <a:pt x="1003" y="1980"/>
                    </a:lnTo>
                    <a:lnTo>
                      <a:pt x="952" y="1972"/>
                    </a:lnTo>
                    <a:lnTo>
                      <a:pt x="896" y="1964"/>
                    </a:lnTo>
                    <a:lnTo>
                      <a:pt x="868" y="1960"/>
                    </a:lnTo>
                    <a:lnTo>
                      <a:pt x="837" y="1955"/>
                    </a:lnTo>
                    <a:lnTo>
                      <a:pt x="807" y="1950"/>
                    </a:lnTo>
                    <a:lnTo>
                      <a:pt x="775" y="1944"/>
                    </a:lnTo>
                    <a:lnTo>
                      <a:pt x="744" y="1938"/>
                    </a:lnTo>
                    <a:lnTo>
                      <a:pt x="713" y="1931"/>
                    </a:lnTo>
                    <a:lnTo>
                      <a:pt x="681" y="1925"/>
                    </a:lnTo>
                    <a:lnTo>
                      <a:pt x="650" y="1919"/>
                    </a:lnTo>
                    <a:lnTo>
                      <a:pt x="619" y="1911"/>
                    </a:lnTo>
                    <a:lnTo>
                      <a:pt x="589" y="1905"/>
                    </a:lnTo>
                    <a:lnTo>
                      <a:pt x="559" y="1897"/>
                    </a:lnTo>
                    <a:lnTo>
                      <a:pt x="531" y="1889"/>
                    </a:lnTo>
                    <a:lnTo>
                      <a:pt x="504" y="1881"/>
                    </a:lnTo>
                    <a:lnTo>
                      <a:pt x="478" y="1872"/>
                    </a:lnTo>
                    <a:lnTo>
                      <a:pt x="453" y="1862"/>
                    </a:lnTo>
                    <a:lnTo>
                      <a:pt x="429" y="1855"/>
                    </a:lnTo>
                    <a:lnTo>
                      <a:pt x="420" y="1850"/>
                    </a:lnTo>
                    <a:lnTo>
                      <a:pt x="409" y="1845"/>
                    </a:lnTo>
                    <a:lnTo>
                      <a:pt x="398" y="1840"/>
                    </a:lnTo>
                    <a:lnTo>
                      <a:pt x="388" y="1836"/>
                    </a:lnTo>
                    <a:lnTo>
                      <a:pt x="380" y="1830"/>
                    </a:lnTo>
                    <a:lnTo>
                      <a:pt x="371" y="1825"/>
                    </a:lnTo>
                    <a:lnTo>
                      <a:pt x="363" y="1819"/>
                    </a:lnTo>
                    <a:lnTo>
                      <a:pt x="354" y="1812"/>
                    </a:lnTo>
                    <a:lnTo>
                      <a:pt x="324" y="1784"/>
                    </a:lnTo>
                    <a:lnTo>
                      <a:pt x="312" y="1768"/>
                    </a:lnTo>
                    <a:lnTo>
                      <a:pt x="299" y="1751"/>
                    </a:lnTo>
                    <a:lnTo>
                      <a:pt x="288" y="1734"/>
                    </a:lnTo>
                    <a:lnTo>
                      <a:pt x="279" y="1715"/>
                    </a:lnTo>
                    <a:lnTo>
                      <a:pt x="269" y="1696"/>
                    </a:lnTo>
                    <a:lnTo>
                      <a:pt x="261" y="1678"/>
                    </a:lnTo>
                    <a:lnTo>
                      <a:pt x="246" y="1637"/>
                    </a:lnTo>
                    <a:lnTo>
                      <a:pt x="227" y="1554"/>
                    </a:lnTo>
                    <a:lnTo>
                      <a:pt x="213" y="1413"/>
                    </a:lnTo>
                    <a:lnTo>
                      <a:pt x="211" y="1367"/>
                    </a:lnTo>
                    <a:lnTo>
                      <a:pt x="213" y="1352"/>
                    </a:lnTo>
                    <a:lnTo>
                      <a:pt x="457" y="468"/>
                    </a:lnTo>
                    <a:lnTo>
                      <a:pt x="1117" y="31"/>
                    </a:lnTo>
                    <a:lnTo>
                      <a:pt x="920" y="0"/>
                    </a:lnTo>
                    <a:lnTo>
                      <a:pt x="896" y="7"/>
                    </a:lnTo>
                    <a:lnTo>
                      <a:pt x="884" y="11"/>
                    </a:lnTo>
                    <a:lnTo>
                      <a:pt x="868" y="17"/>
                    </a:lnTo>
                    <a:lnTo>
                      <a:pt x="852" y="23"/>
                    </a:lnTo>
                    <a:lnTo>
                      <a:pt x="833" y="29"/>
                    </a:lnTo>
                    <a:lnTo>
                      <a:pt x="813" y="37"/>
                    </a:lnTo>
                    <a:lnTo>
                      <a:pt x="802" y="42"/>
                    </a:lnTo>
                    <a:lnTo>
                      <a:pt x="790" y="47"/>
                    </a:lnTo>
                    <a:lnTo>
                      <a:pt x="779" y="51"/>
                    </a:lnTo>
                    <a:lnTo>
                      <a:pt x="766" y="58"/>
                    </a:lnTo>
                    <a:lnTo>
                      <a:pt x="753" y="62"/>
                    </a:lnTo>
                    <a:lnTo>
                      <a:pt x="741" y="68"/>
                    </a:lnTo>
                    <a:lnTo>
                      <a:pt x="728" y="73"/>
                    </a:lnTo>
                    <a:lnTo>
                      <a:pt x="716" y="79"/>
                    </a:lnTo>
                    <a:lnTo>
                      <a:pt x="702" y="86"/>
                    </a:lnTo>
                    <a:lnTo>
                      <a:pt x="688" y="94"/>
                    </a:lnTo>
                    <a:lnTo>
                      <a:pt x="674" y="100"/>
                    </a:lnTo>
                    <a:lnTo>
                      <a:pt x="659" y="108"/>
                    </a:lnTo>
                    <a:lnTo>
                      <a:pt x="645" y="114"/>
                    </a:lnTo>
                    <a:lnTo>
                      <a:pt x="631" y="122"/>
                    </a:lnTo>
                    <a:lnTo>
                      <a:pt x="616" y="131"/>
                    </a:lnTo>
                    <a:lnTo>
                      <a:pt x="601" y="139"/>
                    </a:lnTo>
                    <a:lnTo>
                      <a:pt x="586" y="147"/>
                    </a:lnTo>
                    <a:lnTo>
                      <a:pt x="578" y="152"/>
                    </a:lnTo>
                    <a:lnTo>
                      <a:pt x="572" y="156"/>
                    </a:lnTo>
                    <a:lnTo>
                      <a:pt x="564" y="161"/>
                    </a:lnTo>
                    <a:lnTo>
                      <a:pt x="556" y="166"/>
                    </a:lnTo>
                    <a:lnTo>
                      <a:pt x="548" y="170"/>
                    </a:lnTo>
                    <a:lnTo>
                      <a:pt x="540" y="175"/>
                    </a:lnTo>
                    <a:lnTo>
                      <a:pt x="534" y="180"/>
                    </a:lnTo>
                    <a:lnTo>
                      <a:pt x="526" y="184"/>
                    </a:lnTo>
                    <a:lnTo>
                      <a:pt x="518" y="189"/>
                    </a:lnTo>
                    <a:lnTo>
                      <a:pt x="511" y="194"/>
                    </a:lnTo>
                    <a:lnTo>
                      <a:pt x="504" y="199"/>
                    </a:lnTo>
                    <a:lnTo>
                      <a:pt x="496" y="205"/>
                    </a:lnTo>
                    <a:lnTo>
                      <a:pt x="489" y="209"/>
                    </a:lnTo>
                    <a:lnTo>
                      <a:pt x="481" y="214"/>
                    </a:lnTo>
                    <a:lnTo>
                      <a:pt x="473" y="219"/>
                    </a:lnTo>
                    <a:lnTo>
                      <a:pt x="467" y="225"/>
                    </a:lnTo>
                    <a:lnTo>
                      <a:pt x="459" y="230"/>
                    </a:lnTo>
                    <a:lnTo>
                      <a:pt x="451" y="236"/>
                    </a:lnTo>
                    <a:lnTo>
                      <a:pt x="421" y="258"/>
                    </a:lnTo>
                    <a:lnTo>
                      <a:pt x="393" y="283"/>
                    </a:lnTo>
                    <a:lnTo>
                      <a:pt x="365" y="308"/>
                    </a:lnTo>
                    <a:lnTo>
                      <a:pt x="338" y="333"/>
                    </a:lnTo>
                    <a:lnTo>
                      <a:pt x="324" y="347"/>
                    </a:lnTo>
                    <a:lnTo>
                      <a:pt x="312" y="361"/>
                    </a:lnTo>
                    <a:lnTo>
                      <a:pt x="299" y="376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3" y="419"/>
                    </a:lnTo>
                    <a:lnTo>
                      <a:pt x="252" y="434"/>
                    </a:lnTo>
                    <a:lnTo>
                      <a:pt x="241" y="449"/>
                    </a:lnTo>
                    <a:lnTo>
                      <a:pt x="230" y="465"/>
                    </a:lnTo>
                    <a:lnTo>
                      <a:pt x="221" y="482"/>
                    </a:lnTo>
                    <a:lnTo>
                      <a:pt x="211" y="498"/>
                    </a:lnTo>
                    <a:lnTo>
                      <a:pt x="202" y="515"/>
                    </a:lnTo>
                    <a:lnTo>
                      <a:pt x="194" y="532"/>
                    </a:lnTo>
                    <a:lnTo>
                      <a:pt x="185" y="548"/>
                    </a:lnTo>
                    <a:lnTo>
                      <a:pt x="177" y="567"/>
                    </a:lnTo>
                    <a:lnTo>
                      <a:pt x="169" y="584"/>
                    </a:lnTo>
                    <a:lnTo>
                      <a:pt x="153" y="620"/>
                    </a:lnTo>
                    <a:lnTo>
                      <a:pt x="139" y="658"/>
                    </a:lnTo>
                    <a:lnTo>
                      <a:pt x="127" y="695"/>
                    </a:lnTo>
                    <a:lnTo>
                      <a:pt x="114" y="733"/>
                    </a:lnTo>
                    <a:lnTo>
                      <a:pt x="101" y="770"/>
                    </a:lnTo>
                    <a:lnTo>
                      <a:pt x="91" y="810"/>
                    </a:lnTo>
                    <a:lnTo>
                      <a:pt x="81" y="849"/>
                    </a:lnTo>
                    <a:lnTo>
                      <a:pt x="72" y="886"/>
                    </a:lnTo>
                    <a:lnTo>
                      <a:pt x="64" y="925"/>
                    </a:lnTo>
                    <a:lnTo>
                      <a:pt x="56" y="963"/>
                    </a:lnTo>
                    <a:lnTo>
                      <a:pt x="42" y="1038"/>
                    </a:lnTo>
                    <a:lnTo>
                      <a:pt x="31" y="1109"/>
                    </a:lnTo>
                    <a:lnTo>
                      <a:pt x="14" y="1239"/>
                    </a:lnTo>
                    <a:lnTo>
                      <a:pt x="4" y="1341"/>
                    </a:lnTo>
                    <a:lnTo>
                      <a:pt x="0" y="1435"/>
                    </a:lnTo>
                    <a:lnTo>
                      <a:pt x="161" y="2002"/>
                    </a:lnTo>
                    <a:lnTo>
                      <a:pt x="576" y="2101"/>
                    </a:lnTo>
                    <a:lnTo>
                      <a:pt x="1542" y="249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9" name="Freeform 80"/>
              <p:cNvSpPr>
                <a:spLocks/>
              </p:cNvSpPr>
              <p:nvPr/>
            </p:nvSpPr>
            <p:spPr bwMode="auto">
              <a:xfrm>
                <a:off x="877" y="2480"/>
                <a:ext cx="822" cy="985"/>
              </a:xfrm>
              <a:custGeom>
                <a:avLst/>
                <a:gdLst>
                  <a:gd name="T0" fmla="*/ 1 w 1644"/>
                  <a:gd name="T1" fmla="*/ 0 h 1971"/>
                  <a:gd name="T2" fmla="*/ 1 w 1644"/>
                  <a:gd name="T3" fmla="*/ 0 h 1971"/>
                  <a:gd name="T4" fmla="*/ 1 w 1644"/>
                  <a:gd name="T5" fmla="*/ 0 h 1971"/>
                  <a:gd name="T6" fmla="*/ 1 w 1644"/>
                  <a:gd name="T7" fmla="*/ 1 h 1971"/>
                  <a:gd name="T8" fmla="*/ 1 w 1644"/>
                  <a:gd name="T9" fmla="*/ 1 h 1971"/>
                  <a:gd name="T10" fmla="*/ 1 w 1644"/>
                  <a:gd name="T11" fmla="*/ 1 h 1971"/>
                  <a:gd name="T12" fmla="*/ 1 w 1644"/>
                  <a:gd name="T13" fmla="*/ 2 h 1971"/>
                  <a:gd name="T14" fmla="*/ 1 w 1644"/>
                  <a:gd name="T15" fmla="*/ 2 h 1971"/>
                  <a:gd name="T16" fmla="*/ 1 w 1644"/>
                  <a:gd name="T17" fmla="*/ 2 h 1971"/>
                  <a:gd name="T18" fmla="*/ 1 w 1644"/>
                  <a:gd name="T19" fmla="*/ 2 h 1971"/>
                  <a:gd name="T20" fmla="*/ 1 w 1644"/>
                  <a:gd name="T21" fmla="*/ 2 h 1971"/>
                  <a:gd name="T22" fmla="*/ 1 w 1644"/>
                  <a:gd name="T23" fmla="*/ 2 h 1971"/>
                  <a:gd name="T24" fmla="*/ 1 w 1644"/>
                  <a:gd name="T25" fmla="*/ 2 h 1971"/>
                  <a:gd name="T26" fmla="*/ 1 w 1644"/>
                  <a:gd name="T27" fmla="*/ 2 h 1971"/>
                  <a:gd name="T28" fmla="*/ 1 w 1644"/>
                  <a:gd name="T29" fmla="*/ 2 h 1971"/>
                  <a:gd name="T30" fmla="*/ 1 w 1644"/>
                  <a:gd name="T31" fmla="*/ 2 h 1971"/>
                  <a:gd name="T32" fmla="*/ 1 w 1644"/>
                  <a:gd name="T33" fmla="*/ 2 h 1971"/>
                  <a:gd name="T34" fmla="*/ 1 w 1644"/>
                  <a:gd name="T35" fmla="*/ 2 h 1971"/>
                  <a:gd name="T36" fmla="*/ 1 w 1644"/>
                  <a:gd name="T37" fmla="*/ 2 h 1971"/>
                  <a:gd name="T38" fmla="*/ 1 w 1644"/>
                  <a:gd name="T39" fmla="*/ 3 h 1971"/>
                  <a:gd name="T40" fmla="*/ 2 w 1644"/>
                  <a:gd name="T41" fmla="*/ 3 h 1971"/>
                  <a:gd name="T42" fmla="*/ 2 w 1644"/>
                  <a:gd name="T43" fmla="*/ 3 h 1971"/>
                  <a:gd name="T44" fmla="*/ 2 w 1644"/>
                  <a:gd name="T45" fmla="*/ 3 h 1971"/>
                  <a:gd name="T46" fmla="*/ 2 w 1644"/>
                  <a:gd name="T47" fmla="*/ 3 h 1971"/>
                  <a:gd name="T48" fmla="*/ 2 w 1644"/>
                  <a:gd name="T49" fmla="*/ 3 h 1971"/>
                  <a:gd name="T50" fmla="*/ 2 w 1644"/>
                  <a:gd name="T51" fmla="*/ 3 h 1971"/>
                  <a:gd name="T52" fmla="*/ 3 w 1644"/>
                  <a:gd name="T53" fmla="*/ 3 h 1971"/>
                  <a:gd name="T54" fmla="*/ 3 w 1644"/>
                  <a:gd name="T55" fmla="*/ 2 h 1971"/>
                  <a:gd name="T56" fmla="*/ 3 w 1644"/>
                  <a:gd name="T57" fmla="*/ 1 h 1971"/>
                  <a:gd name="T58" fmla="*/ 2 w 1644"/>
                  <a:gd name="T59" fmla="*/ 1 h 1971"/>
                  <a:gd name="T60" fmla="*/ 2 w 1644"/>
                  <a:gd name="T61" fmla="*/ 1 h 1971"/>
                  <a:gd name="T62" fmla="*/ 2 w 1644"/>
                  <a:gd name="T63" fmla="*/ 1 h 1971"/>
                  <a:gd name="T64" fmla="*/ 2 w 1644"/>
                  <a:gd name="T65" fmla="*/ 1 h 1971"/>
                  <a:gd name="T66" fmla="*/ 2 w 1644"/>
                  <a:gd name="T67" fmla="*/ 1 h 1971"/>
                  <a:gd name="T68" fmla="*/ 1 w 1644"/>
                  <a:gd name="T69" fmla="*/ 1 h 1971"/>
                  <a:gd name="T70" fmla="*/ 1 w 1644"/>
                  <a:gd name="T71" fmla="*/ 1 h 1971"/>
                  <a:gd name="T72" fmla="*/ 1 w 1644"/>
                  <a:gd name="T73" fmla="*/ 1 h 1971"/>
                  <a:gd name="T74" fmla="*/ 1 w 1644"/>
                  <a:gd name="T75" fmla="*/ 1 h 1971"/>
                  <a:gd name="T76" fmla="*/ 1 w 1644"/>
                  <a:gd name="T77" fmla="*/ 1 h 1971"/>
                  <a:gd name="T78" fmla="*/ 1 w 1644"/>
                  <a:gd name="T79" fmla="*/ 1 h 1971"/>
                  <a:gd name="T80" fmla="*/ 1 w 1644"/>
                  <a:gd name="T81" fmla="*/ 1 h 1971"/>
                  <a:gd name="T82" fmla="*/ 1 w 1644"/>
                  <a:gd name="T83" fmla="*/ 1 h 1971"/>
                  <a:gd name="T84" fmla="*/ 1 w 1644"/>
                  <a:gd name="T85" fmla="*/ 0 h 1971"/>
                  <a:gd name="T86" fmla="*/ 1 w 1644"/>
                  <a:gd name="T87" fmla="*/ 0 h 1971"/>
                  <a:gd name="T88" fmla="*/ 1 w 1644"/>
                  <a:gd name="T89" fmla="*/ 0 h 19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4"/>
                  <a:gd name="T136" fmla="*/ 0 h 1971"/>
                  <a:gd name="T137" fmla="*/ 1644 w 1644"/>
                  <a:gd name="T138" fmla="*/ 1971 h 19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4" h="1971">
                    <a:moveTo>
                      <a:pt x="114" y="0"/>
                    </a:moveTo>
                    <a:lnTo>
                      <a:pt x="102" y="44"/>
                    </a:lnTo>
                    <a:lnTo>
                      <a:pt x="87" y="87"/>
                    </a:lnTo>
                    <a:lnTo>
                      <a:pt x="76" y="131"/>
                    </a:lnTo>
                    <a:lnTo>
                      <a:pt x="65" y="175"/>
                    </a:lnTo>
                    <a:lnTo>
                      <a:pt x="54" y="217"/>
                    </a:lnTo>
                    <a:lnTo>
                      <a:pt x="45" y="260"/>
                    </a:lnTo>
                    <a:lnTo>
                      <a:pt x="29" y="344"/>
                    </a:lnTo>
                    <a:lnTo>
                      <a:pt x="17" y="427"/>
                    </a:lnTo>
                    <a:lnTo>
                      <a:pt x="7" y="509"/>
                    </a:lnTo>
                    <a:lnTo>
                      <a:pt x="0" y="666"/>
                    </a:lnTo>
                    <a:lnTo>
                      <a:pt x="1" y="741"/>
                    </a:lnTo>
                    <a:lnTo>
                      <a:pt x="7" y="814"/>
                    </a:lnTo>
                    <a:lnTo>
                      <a:pt x="17" y="885"/>
                    </a:lnTo>
                    <a:lnTo>
                      <a:pt x="23" y="921"/>
                    </a:lnTo>
                    <a:lnTo>
                      <a:pt x="29" y="954"/>
                    </a:lnTo>
                    <a:lnTo>
                      <a:pt x="37" y="988"/>
                    </a:lnTo>
                    <a:lnTo>
                      <a:pt x="47" y="1021"/>
                    </a:lnTo>
                    <a:lnTo>
                      <a:pt x="58" y="1053"/>
                    </a:lnTo>
                    <a:lnTo>
                      <a:pt x="69" y="1084"/>
                    </a:lnTo>
                    <a:lnTo>
                      <a:pt x="81" y="1115"/>
                    </a:lnTo>
                    <a:lnTo>
                      <a:pt x="87" y="1131"/>
                    </a:lnTo>
                    <a:lnTo>
                      <a:pt x="94" y="1145"/>
                    </a:lnTo>
                    <a:lnTo>
                      <a:pt x="102" y="1161"/>
                    </a:lnTo>
                    <a:lnTo>
                      <a:pt x="108" y="1175"/>
                    </a:lnTo>
                    <a:lnTo>
                      <a:pt x="116" y="1189"/>
                    </a:lnTo>
                    <a:lnTo>
                      <a:pt x="123" y="1205"/>
                    </a:lnTo>
                    <a:lnTo>
                      <a:pt x="131" y="1219"/>
                    </a:lnTo>
                    <a:lnTo>
                      <a:pt x="139" y="1233"/>
                    </a:lnTo>
                    <a:lnTo>
                      <a:pt x="149" y="1245"/>
                    </a:lnTo>
                    <a:lnTo>
                      <a:pt x="156" y="1259"/>
                    </a:lnTo>
                    <a:lnTo>
                      <a:pt x="166" y="1273"/>
                    </a:lnTo>
                    <a:lnTo>
                      <a:pt x="175" y="1286"/>
                    </a:lnTo>
                    <a:lnTo>
                      <a:pt x="185" y="1299"/>
                    </a:lnTo>
                    <a:lnTo>
                      <a:pt x="196" y="1313"/>
                    </a:lnTo>
                    <a:lnTo>
                      <a:pt x="205" y="1325"/>
                    </a:lnTo>
                    <a:lnTo>
                      <a:pt x="216" y="1338"/>
                    </a:lnTo>
                    <a:lnTo>
                      <a:pt x="238" y="1361"/>
                    </a:lnTo>
                    <a:lnTo>
                      <a:pt x="260" y="1385"/>
                    </a:lnTo>
                    <a:lnTo>
                      <a:pt x="283" y="1408"/>
                    </a:lnTo>
                    <a:lnTo>
                      <a:pt x="308" y="1430"/>
                    </a:lnTo>
                    <a:lnTo>
                      <a:pt x="335" y="1450"/>
                    </a:lnTo>
                    <a:lnTo>
                      <a:pt x="348" y="1460"/>
                    </a:lnTo>
                    <a:lnTo>
                      <a:pt x="355" y="1465"/>
                    </a:lnTo>
                    <a:lnTo>
                      <a:pt x="362" y="1471"/>
                    </a:lnTo>
                    <a:lnTo>
                      <a:pt x="370" y="1476"/>
                    </a:lnTo>
                    <a:lnTo>
                      <a:pt x="376" y="1480"/>
                    </a:lnTo>
                    <a:lnTo>
                      <a:pt x="382" y="1485"/>
                    </a:lnTo>
                    <a:lnTo>
                      <a:pt x="390" y="1490"/>
                    </a:lnTo>
                    <a:lnTo>
                      <a:pt x="398" y="1494"/>
                    </a:lnTo>
                    <a:lnTo>
                      <a:pt x="404" y="1499"/>
                    </a:lnTo>
                    <a:lnTo>
                      <a:pt x="412" y="1504"/>
                    </a:lnTo>
                    <a:lnTo>
                      <a:pt x="420" y="1508"/>
                    </a:lnTo>
                    <a:lnTo>
                      <a:pt x="427" y="1513"/>
                    </a:lnTo>
                    <a:lnTo>
                      <a:pt x="434" y="1516"/>
                    </a:lnTo>
                    <a:lnTo>
                      <a:pt x="442" y="1521"/>
                    </a:lnTo>
                    <a:lnTo>
                      <a:pt x="449" y="1526"/>
                    </a:lnTo>
                    <a:lnTo>
                      <a:pt x="465" y="1534"/>
                    </a:lnTo>
                    <a:lnTo>
                      <a:pt x="482" y="1541"/>
                    </a:lnTo>
                    <a:lnTo>
                      <a:pt x="498" y="1549"/>
                    </a:lnTo>
                    <a:lnTo>
                      <a:pt x="515" y="1557"/>
                    </a:lnTo>
                    <a:lnTo>
                      <a:pt x="531" y="1565"/>
                    </a:lnTo>
                    <a:lnTo>
                      <a:pt x="548" y="1573"/>
                    </a:lnTo>
                    <a:lnTo>
                      <a:pt x="565" y="1579"/>
                    </a:lnTo>
                    <a:lnTo>
                      <a:pt x="584" y="1585"/>
                    </a:lnTo>
                    <a:lnTo>
                      <a:pt x="601" y="1593"/>
                    </a:lnTo>
                    <a:lnTo>
                      <a:pt x="620" y="1599"/>
                    </a:lnTo>
                    <a:lnTo>
                      <a:pt x="639" y="1606"/>
                    </a:lnTo>
                    <a:lnTo>
                      <a:pt x="658" y="1610"/>
                    </a:lnTo>
                    <a:lnTo>
                      <a:pt x="677" y="1617"/>
                    </a:lnTo>
                    <a:lnTo>
                      <a:pt x="695" y="1621"/>
                    </a:lnTo>
                    <a:lnTo>
                      <a:pt x="716" y="1626"/>
                    </a:lnTo>
                    <a:lnTo>
                      <a:pt x="736" y="1631"/>
                    </a:lnTo>
                    <a:lnTo>
                      <a:pt x="757" y="1635"/>
                    </a:lnTo>
                    <a:lnTo>
                      <a:pt x="777" y="1640"/>
                    </a:lnTo>
                    <a:lnTo>
                      <a:pt x="819" y="1648"/>
                    </a:lnTo>
                    <a:lnTo>
                      <a:pt x="863" y="1654"/>
                    </a:lnTo>
                    <a:lnTo>
                      <a:pt x="907" y="1660"/>
                    </a:lnTo>
                    <a:lnTo>
                      <a:pt x="953" y="1664"/>
                    </a:lnTo>
                    <a:lnTo>
                      <a:pt x="1001" y="1668"/>
                    </a:lnTo>
                    <a:lnTo>
                      <a:pt x="1098" y="1671"/>
                    </a:lnTo>
                    <a:lnTo>
                      <a:pt x="1202" y="1670"/>
                    </a:lnTo>
                    <a:lnTo>
                      <a:pt x="1202" y="1971"/>
                    </a:lnTo>
                    <a:lnTo>
                      <a:pt x="1644" y="1297"/>
                    </a:lnTo>
                    <a:lnTo>
                      <a:pt x="1202" y="642"/>
                    </a:lnTo>
                    <a:lnTo>
                      <a:pt x="1202" y="871"/>
                    </a:lnTo>
                    <a:lnTo>
                      <a:pt x="1128" y="863"/>
                    </a:lnTo>
                    <a:lnTo>
                      <a:pt x="1058" y="855"/>
                    </a:lnTo>
                    <a:lnTo>
                      <a:pt x="990" y="847"/>
                    </a:lnTo>
                    <a:lnTo>
                      <a:pt x="926" y="839"/>
                    </a:lnTo>
                    <a:lnTo>
                      <a:pt x="863" y="832"/>
                    </a:lnTo>
                    <a:lnTo>
                      <a:pt x="802" y="824"/>
                    </a:lnTo>
                    <a:lnTo>
                      <a:pt x="746" y="814"/>
                    </a:lnTo>
                    <a:lnTo>
                      <a:pt x="719" y="810"/>
                    </a:lnTo>
                    <a:lnTo>
                      <a:pt x="691" y="805"/>
                    </a:lnTo>
                    <a:lnTo>
                      <a:pt x="666" y="799"/>
                    </a:lnTo>
                    <a:lnTo>
                      <a:pt x="639" y="794"/>
                    </a:lnTo>
                    <a:lnTo>
                      <a:pt x="614" y="788"/>
                    </a:lnTo>
                    <a:lnTo>
                      <a:pt x="590" y="783"/>
                    </a:lnTo>
                    <a:lnTo>
                      <a:pt x="567" y="777"/>
                    </a:lnTo>
                    <a:lnTo>
                      <a:pt x="543" y="769"/>
                    </a:lnTo>
                    <a:lnTo>
                      <a:pt x="522" y="763"/>
                    </a:lnTo>
                    <a:lnTo>
                      <a:pt x="500" y="756"/>
                    </a:lnTo>
                    <a:lnTo>
                      <a:pt x="478" y="749"/>
                    </a:lnTo>
                    <a:lnTo>
                      <a:pt x="457" y="741"/>
                    </a:lnTo>
                    <a:lnTo>
                      <a:pt x="438" y="733"/>
                    </a:lnTo>
                    <a:lnTo>
                      <a:pt x="418" y="724"/>
                    </a:lnTo>
                    <a:lnTo>
                      <a:pt x="399" y="716"/>
                    </a:lnTo>
                    <a:lnTo>
                      <a:pt x="390" y="709"/>
                    </a:lnTo>
                    <a:lnTo>
                      <a:pt x="382" y="706"/>
                    </a:lnTo>
                    <a:lnTo>
                      <a:pt x="373" y="700"/>
                    </a:lnTo>
                    <a:lnTo>
                      <a:pt x="365" y="695"/>
                    </a:lnTo>
                    <a:lnTo>
                      <a:pt x="355" y="691"/>
                    </a:lnTo>
                    <a:lnTo>
                      <a:pt x="348" y="686"/>
                    </a:lnTo>
                    <a:lnTo>
                      <a:pt x="340" y="680"/>
                    </a:lnTo>
                    <a:lnTo>
                      <a:pt x="330" y="675"/>
                    </a:lnTo>
                    <a:lnTo>
                      <a:pt x="322" y="669"/>
                    </a:lnTo>
                    <a:lnTo>
                      <a:pt x="316" y="664"/>
                    </a:lnTo>
                    <a:lnTo>
                      <a:pt x="286" y="639"/>
                    </a:lnTo>
                    <a:lnTo>
                      <a:pt x="260" y="612"/>
                    </a:lnTo>
                    <a:lnTo>
                      <a:pt x="246" y="598"/>
                    </a:lnTo>
                    <a:lnTo>
                      <a:pt x="235" y="584"/>
                    </a:lnTo>
                    <a:lnTo>
                      <a:pt x="222" y="568"/>
                    </a:lnTo>
                    <a:lnTo>
                      <a:pt x="211" y="551"/>
                    </a:lnTo>
                    <a:lnTo>
                      <a:pt x="202" y="536"/>
                    </a:lnTo>
                    <a:lnTo>
                      <a:pt x="192" y="518"/>
                    </a:lnTo>
                    <a:lnTo>
                      <a:pt x="183" y="499"/>
                    </a:lnTo>
                    <a:lnTo>
                      <a:pt x="174" y="481"/>
                    </a:lnTo>
                    <a:lnTo>
                      <a:pt x="159" y="441"/>
                    </a:lnTo>
                    <a:lnTo>
                      <a:pt x="145" y="398"/>
                    </a:lnTo>
                    <a:lnTo>
                      <a:pt x="134" y="352"/>
                    </a:lnTo>
                    <a:lnTo>
                      <a:pt x="119" y="249"/>
                    </a:lnTo>
                    <a:lnTo>
                      <a:pt x="112" y="1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0" name="Freeform 81"/>
              <p:cNvSpPr>
                <a:spLocks/>
              </p:cNvSpPr>
              <p:nvPr/>
            </p:nvSpPr>
            <p:spPr bwMode="auto">
              <a:xfrm>
                <a:off x="1188" y="2712"/>
                <a:ext cx="452" cy="404"/>
              </a:xfrm>
              <a:custGeom>
                <a:avLst/>
                <a:gdLst>
                  <a:gd name="T0" fmla="*/ 1 w 903"/>
                  <a:gd name="T1" fmla="*/ 0 h 809"/>
                  <a:gd name="T2" fmla="*/ 2 w 903"/>
                  <a:gd name="T3" fmla="*/ 0 h 809"/>
                  <a:gd name="T4" fmla="*/ 2 w 903"/>
                  <a:gd name="T5" fmla="*/ 0 h 809"/>
                  <a:gd name="T6" fmla="*/ 2 w 903"/>
                  <a:gd name="T7" fmla="*/ 1 h 809"/>
                  <a:gd name="T8" fmla="*/ 0 w 903"/>
                  <a:gd name="T9" fmla="*/ 1 h 809"/>
                  <a:gd name="T10" fmla="*/ 1 w 903"/>
                  <a:gd name="T11" fmla="*/ 0 h 809"/>
                  <a:gd name="T12" fmla="*/ 1 w 903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809"/>
                  <a:gd name="T23" fmla="*/ 903 w 903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809">
                    <a:moveTo>
                      <a:pt x="5" y="0"/>
                    </a:moveTo>
                    <a:lnTo>
                      <a:pt x="675" y="57"/>
                    </a:lnTo>
                    <a:lnTo>
                      <a:pt x="903" y="474"/>
                    </a:lnTo>
                    <a:lnTo>
                      <a:pt x="628" y="809"/>
                    </a:lnTo>
                    <a:lnTo>
                      <a:pt x="0" y="6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1" name="Freeform 82"/>
              <p:cNvSpPr>
                <a:spLocks/>
              </p:cNvSpPr>
              <p:nvPr/>
            </p:nvSpPr>
            <p:spPr bwMode="auto">
              <a:xfrm>
                <a:off x="864" y="2130"/>
                <a:ext cx="823" cy="1139"/>
              </a:xfrm>
              <a:custGeom>
                <a:avLst/>
                <a:gdLst>
                  <a:gd name="T0" fmla="*/ 1 w 1646"/>
                  <a:gd name="T1" fmla="*/ 1 h 2278"/>
                  <a:gd name="T2" fmla="*/ 1 w 1646"/>
                  <a:gd name="T3" fmla="*/ 1 h 2278"/>
                  <a:gd name="T4" fmla="*/ 1 w 1646"/>
                  <a:gd name="T5" fmla="*/ 1 h 2278"/>
                  <a:gd name="T6" fmla="*/ 1 w 1646"/>
                  <a:gd name="T7" fmla="*/ 1 h 2278"/>
                  <a:gd name="T8" fmla="*/ 1 w 1646"/>
                  <a:gd name="T9" fmla="*/ 2 h 2278"/>
                  <a:gd name="T10" fmla="*/ 1 w 1646"/>
                  <a:gd name="T11" fmla="*/ 2 h 2278"/>
                  <a:gd name="T12" fmla="*/ 1 w 1646"/>
                  <a:gd name="T13" fmla="*/ 2 h 2278"/>
                  <a:gd name="T14" fmla="*/ 1 w 1646"/>
                  <a:gd name="T15" fmla="*/ 2 h 2278"/>
                  <a:gd name="T16" fmla="*/ 1 w 1646"/>
                  <a:gd name="T17" fmla="*/ 2 h 2278"/>
                  <a:gd name="T18" fmla="*/ 1 w 1646"/>
                  <a:gd name="T19" fmla="*/ 2 h 2278"/>
                  <a:gd name="T20" fmla="*/ 1 w 1646"/>
                  <a:gd name="T21" fmla="*/ 2 h 2278"/>
                  <a:gd name="T22" fmla="*/ 1 w 1646"/>
                  <a:gd name="T23" fmla="*/ 2 h 2278"/>
                  <a:gd name="T24" fmla="*/ 1 w 1646"/>
                  <a:gd name="T25" fmla="*/ 2 h 2278"/>
                  <a:gd name="T26" fmla="*/ 1 w 1646"/>
                  <a:gd name="T27" fmla="*/ 2 h 2278"/>
                  <a:gd name="T28" fmla="*/ 2 w 1646"/>
                  <a:gd name="T29" fmla="*/ 2 h 2278"/>
                  <a:gd name="T30" fmla="*/ 2 w 1646"/>
                  <a:gd name="T31" fmla="*/ 2 h 2278"/>
                  <a:gd name="T32" fmla="*/ 2 w 1646"/>
                  <a:gd name="T33" fmla="*/ 2 h 2278"/>
                  <a:gd name="T34" fmla="*/ 2 w 1646"/>
                  <a:gd name="T35" fmla="*/ 2 h 2278"/>
                  <a:gd name="T36" fmla="*/ 2 w 1646"/>
                  <a:gd name="T37" fmla="*/ 2 h 2278"/>
                  <a:gd name="T38" fmla="*/ 3 w 1646"/>
                  <a:gd name="T39" fmla="*/ 2 h 2278"/>
                  <a:gd name="T40" fmla="*/ 3 w 1646"/>
                  <a:gd name="T41" fmla="*/ 4 h 2278"/>
                  <a:gd name="T42" fmla="*/ 2 w 1646"/>
                  <a:gd name="T43" fmla="*/ 2 h 2278"/>
                  <a:gd name="T44" fmla="*/ 2 w 1646"/>
                  <a:gd name="T45" fmla="*/ 4 h 2278"/>
                  <a:gd name="T46" fmla="*/ 2 w 1646"/>
                  <a:gd name="T47" fmla="*/ 4 h 2278"/>
                  <a:gd name="T48" fmla="*/ 2 w 1646"/>
                  <a:gd name="T49" fmla="*/ 4 h 2278"/>
                  <a:gd name="T50" fmla="*/ 2 w 1646"/>
                  <a:gd name="T51" fmla="*/ 4 h 2278"/>
                  <a:gd name="T52" fmla="*/ 2 w 1646"/>
                  <a:gd name="T53" fmla="*/ 3 h 2278"/>
                  <a:gd name="T54" fmla="*/ 1 w 1646"/>
                  <a:gd name="T55" fmla="*/ 3 h 2278"/>
                  <a:gd name="T56" fmla="*/ 1 w 1646"/>
                  <a:gd name="T57" fmla="*/ 3 h 2278"/>
                  <a:gd name="T58" fmla="*/ 1 w 1646"/>
                  <a:gd name="T59" fmla="*/ 3 h 2278"/>
                  <a:gd name="T60" fmla="*/ 1 w 1646"/>
                  <a:gd name="T61" fmla="*/ 3 h 2278"/>
                  <a:gd name="T62" fmla="*/ 1 w 1646"/>
                  <a:gd name="T63" fmla="*/ 3 h 2278"/>
                  <a:gd name="T64" fmla="*/ 1 w 1646"/>
                  <a:gd name="T65" fmla="*/ 3 h 2278"/>
                  <a:gd name="T66" fmla="*/ 1 w 1646"/>
                  <a:gd name="T67" fmla="*/ 3 h 2278"/>
                  <a:gd name="T68" fmla="*/ 1 w 1646"/>
                  <a:gd name="T69" fmla="*/ 3 h 2278"/>
                  <a:gd name="T70" fmla="*/ 1 w 1646"/>
                  <a:gd name="T71" fmla="*/ 3 h 2278"/>
                  <a:gd name="T72" fmla="*/ 1 w 1646"/>
                  <a:gd name="T73" fmla="*/ 3 h 2278"/>
                  <a:gd name="T74" fmla="*/ 1 w 1646"/>
                  <a:gd name="T75" fmla="*/ 3 h 2278"/>
                  <a:gd name="T76" fmla="*/ 1 w 1646"/>
                  <a:gd name="T77" fmla="*/ 3 h 2278"/>
                  <a:gd name="T78" fmla="*/ 1 w 1646"/>
                  <a:gd name="T79" fmla="*/ 3 h 2278"/>
                  <a:gd name="T80" fmla="*/ 1 w 1646"/>
                  <a:gd name="T81" fmla="*/ 2 h 2278"/>
                  <a:gd name="T82" fmla="*/ 1 w 1646"/>
                  <a:gd name="T83" fmla="*/ 2 h 2278"/>
                  <a:gd name="T84" fmla="*/ 1 w 1646"/>
                  <a:gd name="T85" fmla="*/ 1 h 2278"/>
                  <a:gd name="T86" fmla="*/ 1 w 1646"/>
                  <a:gd name="T87" fmla="*/ 1 h 2278"/>
                  <a:gd name="T88" fmla="*/ 1 w 1646"/>
                  <a:gd name="T89" fmla="*/ 1 h 2278"/>
                  <a:gd name="T90" fmla="*/ 1 w 1646"/>
                  <a:gd name="T91" fmla="*/ 1 h 2278"/>
                  <a:gd name="T92" fmla="*/ 1 w 1646"/>
                  <a:gd name="T93" fmla="*/ 1 h 2278"/>
                  <a:gd name="T94" fmla="*/ 1 w 1646"/>
                  <a:gd name="T95" fmla="*/ 1 h 2278"/>
                  <a:gd name="T96" fmla="*/ 1 w 1646"/>
                  <a:gd name="T97" fmla="*/ 1 h 2278"/>
                  <a:gd name="T98" fmla="*/ 1 w 1646"/>
                  <a:gd name="T99" fmla="*/ 0 h 2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6"/>
                  <a:gd name="T151" fmla="*/ 0 h 2278"/>
                  <a:gd name="T152" fmla="*/ 1646 w 1646"/>
                  <a:gd name="T153" fmla="*/ 2278 h 2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6" h="2278">
                    <a:moveTo>
                      <a:pt x="168" y="0"/>
                    </a:moveTo>
                    <a:lnTo>
                      <a:pt x="163" y="27"/>
                    </a:lnTo>
                    <a:lnTo>
                      <a:pt x="155" y="102"/>
                    </a:lnTo>
                    <a:lnTo>
                      <a:pt x="146" y="208"/>
                    </a:lnTo>
                    <a:lnTo>
                      <a:pt x="136" y="338"/>
                    </a:lnTo>
                    <a:lnTo>
                      <a:pt x="132" y="476"/>
                    </a:lnTo>
                    <a:lnTo>
                      <a:pt x="135" y="612"/>
                    </a:lnTo>
                    <a:lnTo>
                      <a:pt x="141" y="675"/>
                    </a:lnTo>
                    <a:lnTo>
                      <a:pt x="149" y="732"/>
                    </a:lnTo>
                    <a:lnTo>
                      <a:pt x="155" y="757"/>
                    </a:lnTo>
                    <a:lnTo>
                      <a:pt x="161" y="782"/>
                    </a:lnTo>
                    <a:lnTo>
                      <a:pt x="168" y="802"/>
                    </a:lnTo>
                    <a:lnTo>
                      <a:pt x="177" y="822"/>
                    </a:lnTo>
                    <a:lnTo>
                      <a:pt x="186" y="840"/>
                    </a:lnTo>
                    <a:lnTo>
                      <a:pt x="197" y="858"/>
                    </a:lnTo>
                    <a:lnTo>
                      <a:pt x="208" y="874"/>
                    </a:lnTo>
                    <a:lnTo>
                      <a:pt x="223" y="891"/>
                    </a:lnTo>
                    <a:lnTo>
                      <a:pt x="237" y="907"/>
                    </a:lnTo>
                    <a:lnTo>
                      <a:pt x="251" y="923"/>
                    </a:lnTo>
                    <a:lnTo>
                      <a:pt x="266" y="938"/>
                    </a:lnTo>
                    <a:lnTo>
                      <a:pt x="284" y="952"/>
                    </a:lnTo>
                    <a:lnTo>
                      <a:pt x="301" y="968"/>
                    </a:lnTo>
                    <a:lnTo>
                      <a:pt x="310" y="974"/>
                    </a:lnTo>
                    <a:lnTo>
                      <a:pt x="320" y="981"/>
                    </a:lnTo>
                    <a:lnTo>
                      <a:pt x="329" y="989"/>
                    </a:lnTo>
                    <a:lnTo>
                      <a:pt x="339" y="995"/>
                    </a:lnTo>
                    <a:lnTo>
                      <a:pt x="348" y="1001"/>
                    </a:lnTo>
                    <a:lnTo>
                      <a:pt x="359" y="1007"/>
                    </a:lnTo>
                    <a:lnTo>
                      <a:pt x="368" y="1014"/>
                    </a:lnTo>
                    <a:lnTo>
                      <a:pt x="379" y="1020"/>
                    </a:lnTo>
                    <a:lnTo>
                      <a:pt x="389" y="1025"/>
                    </a:lnTo>
                    <a:lnTo>
                      <a:pt x="400" y="1031"/>
                    </a:lnTo>
                    <a:lnTo>
                      <a:pt x="409" y="1037"/>
                    </a:lnTo>
                    <a:lnTo>
                      <a:pt x="420" y="1043"/>
                    </a:lnTo>
                    <a:lnTo>
                      <a:pt x="431" y="1048"/>
                    </a:lnTo>
                    <a:lnTo>
                      <a:pt x="440" y="1053"/>
                    </a:lnTo>
                    <a:lnTo>
                      <a:pt x="451" y="1059"/>
                    </a:lnTo>
                    <a:lnTo>
                      <a:pt x="462" y="1064"/>
                    </a:lnTo>
                    <a:lnTo>
                      <a:pt x="473" y="1068"/>
                    </a:lnTo>
                    <a:lnTo>
                      <a:pt x="484" y="1073"/>
                    </a:lnTo>
                    <a:lnTo>
                      <a:pt x="495" y="1078"/>
                    </a:lnTo>
                    <a:lnTo>
                      <a:pt x="505" y="1083"/>
                    </a:lnTo>
                    <a:lnTo>
                      <a:pt x="516" y="1087"/>
                    </a:lnTo>
                    <a:lnTo>
                      <a:pt x="527" y="1092"/>
                    </a:lnTo>
                    <a:lnTo>
                      <a:pt x="549" y="1100"/>
                    </a:lnTo>
                    <a:lnTo>
                      <a:pt x="570" y="1108"/>
                    </a:lnTo>
                    <a:lnTo>
                      <a:pt x="591" y="1114"/>
                    </a:lnTo>
                    <a:lnTo>
                      <a:pt x="613" y="1120"/>
                    </a:lnTo>
                    <a:lnTo>
                      <a:pt x="633" y="1126"/>
                    </a:lnTo>
                    <a:lnTo>
                      <a:pt x="654" y="1133"/>
                    </a:lnTo>
                    <a:lnTo>
                      <a:pt x="672" y="1137"/>
                    </a:lnTo>
                    <a:lnTo>
                      <a:pt x="693" y="1140"/>
                    </a:lnTo>
                    <a:lnTo>
                      <a:pt x="729" y="1148"/>
                    </a:lnTo>
                    <a:lnTo>
                      <a:pt x="762" y="1153"/>
                    </a:lnTo>
                    <a:lnTo>
                      <a:pt x="831" y="1159"/>
                    </a:lnTo>
                    <a:lnTo>
                      <a:pt x="904" y="1166"/>
                    </a:lnTo>
                    <a:lnTo>
                      <a:pt x="980" y="1169"/>
                    </a:lnTo>
                    <a:lnTo>
                      <a:pt x="1053" y="1172"/>
                    </a:lnTo>
                    <a:lnTo>
                      <a:pt x="1216" y="1177"/>
                    </a:lnTo>
                    <a:lnTo>
                      <a:pt x="1211" y="945"/>
                    </a:lnTo>
                    <a:lnTo>
                      <a:pt x="1646" y="1598"/>
                    </a:lnTo>
                    <a:lnTo>
                      <a:pt x="1205" y="2278"/>
                    </a:lnTo>
                    <a:lnTo>
                      <a:pt x="1205" y="1985"/>
                    </a:lnTo>
                    <a:lnTo>
                      <a:pt x="1475" y="1603"/>
                    </a:lnTo>
                    <a:lnTo>
                      <a:pt x="1254" y="1242"/>
                    </a:lnTo>
                    <a:lnTo>
                      <a:pt x="771" y="1233"/>
                    </a:lnTo>
                    <a:lnTo>
                      <a:pt x="743" y="1924"/>
                    </a:lnTo>
                    <a:lnTo>
                      <a:pt x="735" y="1921"/>
                    </a:lnTo>
                    <a:lnTo>
                      <a:pt x="712" y="1913"/>
                    </a:lnTo>
                    <a:lnTo>
                      <a:pt x="696" y="1908"/>
                    </a:lnTo>
                    <a:lnTo>
                      <a:pt x="675" y="1900"/>
                    </a:lnTo>
                    <a:lnTo>
                      <a:pt x="665" y="1896"/>
                    </a:lnTo>
                    <a:lnTo>
                      <a:pt x="654" y="1891"/>
                    </a:lnTo>
                    <a:lnTo>
                      <a:pt x="641" y="1886"/>
                    </a:lnTo>
                    <a:lnTo>
                      <a:pt x="628" y="1880"/>
                    </a:lnTo>
                    <a:lnTo>
                      <a:pt x="616" y="1874"/>
                    </a:lnTo>
                    <a:lnTo>
                      <a:pt x="602" y="1867"/>
                    </a:lnTo>
                    <a:lnTo>
                      <a:pt x="588" y="1861"/>
                    </a:lnTo>
                    <a:lnTo>
                      <a:pt x="574" y="1853"/>
                    </a:lnTo>
                    <a:lnTo>
                      <a:pt x="558" y="1847"/>
                    </a:lnTo>
                    <a:lnTo>
                      <a:pt x="542" y="1839"/>
                    </a:lnTo>
                    <a:lnTo>
                      <a:pt x="527" y="1830"/>
                    </a:lnTo>
                    <a:lnTo>
                      <a:pt x="519" y="1825"/>
                    </a:lnTo>
                    <a:lnTo>
                      <a:pt x="511" y="1820"/>
                    </a:lnTo>
                    <a:lnTo>
                      <a:pt x="503" y="1816"/>
                    </a:lnTo>
                    <a:lnTo>
                      <a:pt x="494" y="1811"/>
                    </a:lnTo>
                    <a:lnTo>
                      <a:pt x="486" y="1806"/>
                    </a:lnTo>
                    <a:lnTo>
                      <a:pt x="478" y="1802"/>
                    </a:lnTo>
                    <a:lnTo>
                      <a:pt x="469" y="1797"/>
                    </a:lnTo>
                    <a:lnTo>
                      <a:pt x="461" y="1791"/>
                    </a:lnTo>
                    <a:lnTo>
                      <a:pt x="453" y="1786"/>
                    </a:lnTo>
                    <a:lnTo>
                      <a:pt x="444" y="1781"/>
                    </a:lnTo>
                    <a:lnTo>
                      <a:pt x="436" y="1775"/>
                    </a:lnTo>
                    <a:lnTo>
                      <a:pt x="426" y="1769"/>
                    </a:lnTo>
                    <a:lnTo>
                      <a:pt x="418" y="1764"/>
                    </a:lnTo>
                    <a:lnTo>
                      <a:pt x="409" y="1758"/>
                    </a:lnTo>
                    <a:lnTo>
                      <a:pt x="401" y="1752"/>
                    </a:lnTo>
                    <a:lnTo>
                      <a:pt x="392" y="1745"/>
                    </a:lnTo>
                    <a:lnTo>
                      <a:pt x="384" y="1739"/>
                    </a:lnTo>
                    <a:lnTo>
                      <a:pt x="375" y="1733"/>
                    </a:lnTo>
                    <a:lnTo>
                      <a:pt x="357" y="1719"/>
                    </a:lnTo>
                    <a:lnTo>
                      <a:pt x="340" y="1705"/>
                    </a:lnTo>
                    <a:lnTo>
                      <a:pt x="323" y="1690"/>
                    </a:lnTo>
                    <a:lnTo>
                      <a:pt x="306" y="1676"/>
                    </a:lnTo>
                    <a:lnTo>
                      <a:pt x="288" y="1661"/>
                    </a:lnTo>
                    <a:lnTo>
                      <a:pt x="271" y="1645"/>
                    </a:lnTo>
                    <a:lnTo>
                      <a:pt x="255" y="1628"/>
                    </a:lnTo>
                    <a:lnTo>
                      <a:pt x="238" y="1611"/>
                    </a:lnTo>
                    <a:lnTo>
                      <a:pt x="223" y="1593"/>
                    </a:lnTo>
                    <a:lnTo>
                      <a:pt x="205" y="1574"/>
                    </a:lnTo>
                    <a:lnTo>
                      <a:pt x="190" y="1556"/>
                    </a:lnTo>
                    <a:lnTo>
                      <a:pt x="176" y="1537"/>
                    </a:lnTo>
                    <a:lnTo>
                      <a:pt x="160" y="1517"/>
                    </a:lnTo>
                    <a:lnTo>
                      <a:pt x="146" y="1496"/>
                    </a:lnTo>
                    <a:lnTo>
                      <a:pt x="132" y="1474"/>
                    </a:lnTo>
                    <a:lnTo>
                      <a:pt x="118" y="1454"/>
                    </a:lnTo>
                    <a:lnTo>
                      <a:pt x="105" y="1430"/>
                    </a:lnTo>
                    <a:lnTo>
                      <a:pt x="92" y="1407"/>
                    </a:lnTo>
                    <a:lnTo>
                      <a:pt x="80" y="1383"/>
                    </a:lnTo>
                    <a:lnTo>
                      <a:pt x="69" y="1360"/>
                    </a:lnTo>
                    <a:lnTo>
                      <a:pt x="58" y="1335"/>
                    </a:lnTo>
                    <a:lnTo>
                      <a:pt x="49" y="1310"/>
                    </a:lnTo>
                    <a:lnTo>
                      <a:pt x="39" y="1283"/>
                    </a:lnTo>
                    <a:lnTo>
                      <a:pt x="30" y="1256"/>
                    </a:lnTo>
                    <a:lnTo>
                      <a:pt x="16" y="1200"/>
                    </a:lnTo>
                    <a:lnTo>
                      <a:pt x="3" y="1142"/>
                    </a:lnTo>
                    <a:lnTo>
                      <a:pt x="0" y="1017"/>
                    </a:lnTo>
                    <a:lnTo>
                      <a:pt x="0" y="772"/>
                    </a:lnTo>
                    <a:lnTo>
                      <a:pt x="2" y="663"/>
                    </a:lnTo>
                    <a:lnTo>
                      <a:pt x="11" y="562"/>
                    </a:lnTo>
                    <a:lnTo>
                      <a:pt x="17" y="515"/>
                    </a:lnTo>
                    <a:lnTo>
                      <a:pt x="25" y="470"/>
                    </a:lnTo>
                    <a:lnTo>
                      <a:pt x="31" y="428"/>
                    </a:lnTo>
                    <a:lnTo>
                      <a:pt x="39" y="387"/>
                    </a:lnTo>
                    <a:lnTo>
                      <a:pt x="47" y="348"/>
                    </a:lnTo>
                    <a:lnTo>
                      <a:pt x="55" y="312"/>
                    </a:lnTo>
                    <a:lnTo>
                      <a:pt x="64" y="277"/>
                    </a:lnTo>
                    <a:lnTo>
                      <a:pt x="72" y="246"/>
                    </a:lnTo>
                    <a:lnTo>
                      <a:pt x="81" y="216"/>
                    </a:lnTo>
                    <a:lnTo>
                      <a:pt x="89" y="186"/>
                    </a:lnTo>
                    <a:lnTo>
                      <a:pt x="99" y="161"/>
                    </a:lnTo>
                    <a:lnTo>
                      <a:pt x="107" y="136"/>
                    </a:lnTo>
                    <a:lnTo>
                      <a:pt x="114" y="114"/>
                    </a:lnTo>
                    <a:lnTo>
                      <a:pt x="122" y="94"/>
                    </a:lnTo>
                    <a:lnTo>
                      <a:pt x="136" y="61"/>
                    </a:lnTo>
                    <a:lnTo>
                      <a:pt x="144" y="45"/>
                    </a:lnTo>
                    <a:lnTo>
                      <a:pt x="149" y="33"/>
                    </a:lnTo>
                    <a:lnTo>
                      <a:pt x="158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2" name="Freeform 83"/>
              <p:cNvSpPr>
                <a:spLocks/>
              </p:cNvSpPr>
              <p:nvPr/>
            </p:nvSpPr>
            <p:spPr bwMode="auto">
              <a:xfrm>
                <a:off x="1001" y="1703"/>
                <a:ext cx="470" cy="736"/>
              </a:xfrm>
              <a:custGeom>
                <a:avLst/>
                <a:gdLst>
                  <a:gd name="T0" fmla="*/ 1 w 939"/>
                  <a:gd name="T1" fmla="*/ 2 h 1473"/>
                  <a:gd name="T2" fmla="*/ 1 w 939"/>
                  <a:gd name="T3" fmla="*/ 1 h 1473"/>
                  <a:gd name="T4" fmla="*/ 1 w 939"/>
                  <a:gd name="T5" fmla="*/ 1 h 1473"/>
                  <a:gd name="T6" fmla="*/ 1 w 939"/>
                  <a:gd name="T7" fmla="*/ 1 h 1473"/>
                  <a:gd name="T8" fmla="*/ 1 w 939"/>
                  <a:gd name="T9" fmla="*/ 1 h 1473"/>
                  <a:gd name="T10" fmla="*/ 1 w 939"/>
                  <a:gd name="T11" fmla="*/ 1 h 1473"/>
                  <a:gd name="T12" fmla="*/ 1 w 939"/>
                  <a:gd name="T13" fmla="*/ 1 h 1473"/>
                  <a:gd name="T14" fmla="*/ 1 w 939"/>
                  <a:gd name="T15" fmla="*/ 0 h 1473"/>
                  <a:gd name="T16" fmla="*/ 1 w 939"/>
                  <a:gd name="T17" fmla="*/ 0 h 1473"/>
                  <a:gd name="T18" fmla="*/ 1 w 939"/>
                  <a:gd name="T19" fmla="*/ 0 h 1473"/>
                  <a:gd name="T20" fmla="*/ 1 w 939"/>
                  <a:gd name="T21" fmla="*/ 0 h 1473"/>
                  <a:gd name="T22" fmla="*/ 1 w 939"/>
                  <a:gd name="T23" fmla="*/ 0 h 1473"/>
                  <a:gd name="T24" fmla="*/ 1 w 939"/>
                  <a:gd name="T25" fmla="*/ 0 h 1473"/>
                  <a:gd name="T26" fmla="*/ 1 w 939"/>
                  <a:gd name="T27" fmla="*/ 0 h 1473"/>
                  <a:gd name="T28" fmla="*/ 2 w 939"/>
                  <a:gd name="T29" fmla="*/ 0 h 1473"/>
                  <a:gd name="T30" fmla="*/ 2 w 939"/>
                  <a:gd name="T31" fmla="*/ 0 h 1473"/>
                  <a:gd name="T32" fmla="*/ 2 w 939"/>
                  <a:gd name="T33" fmla="*/ 0 h 1473"/>
                  <a:gd name="T34" fmla="*/ 2 w 939"/>
                  <a:gd name="T35" fmla="*/ 0 h 1473"/>
                  <a:gd name="T36" fmla="*/ 2 w 939"/>
                  <a:gd name="T37" fmla="*/ 0 h 1473"/>
                  <a:gd name="T38" fmla="*/ 2 w 939"/>
                  <a:gd name="T39" fmla="*/ 0 h 1473"/>
                  <a:gd name="T40" fmla="*/ 2 w 939"/>
                  <a:gd name="T41" fmla="*/ 0 h 1473"/>
                  <a:gd name="T42" fmla="*/ 2 w 939"/>
                  <a:gd name="T43" fmla="*/ 0 h 1473"/>
                  <a:gd name="T44" fmla="*/ 2 w 939"/>
                  <a:gd name="T45" fmla="*/ 0 h 1473"/>
                  <a:gd name="T46" fmla="*/ 2 w 939"/>
                  <a:gd name="T47" fmla="*/ 0 h 1473"/>
                  <a:gd name="T48" fmla="*/ 2 w 939"/>
                  <a:gd name="T49" fmla="*/ 0 h 1473"/>
                  <a:gd name="T50" fmla="*/ 2 w 939"/>
                  <a:gd name="T51" fmla="*/ 0 h 1473"/>
                  <a:gd name="T52" fmla="*/ 2 w 939"/>
                  <a:gd name="T53" fmla="*/ 0 h 1473"/>
                  <a:gd name="T54" fmla="*/ 2 w 939"/>
                  <a:gd name="T55" fmla="*/ 1 h 1473"/>
                  <a:gd name="T56" fmla="*/ 2 w 939"/>
                  <a:gd name="T57" fmla="*/ 1 h 1473"/>
                  <a:gd name="T58" fmla="*/ 2 w 939"/>
                  <a:gd name="T59" fmla="*/ 1 h 1473"/>
                  <a:gd name="T60" fmla="*/ 2 w 939"/>
                  <a:gd name="T61" fmla="*/ 1 h 1473"/>
                  <a:gd name="T62" fmla="*/ 2 w 939"/>
                  <a:gd name="T63" fmla="*/ 1 h 1473"/>
                  <a:gd name="T64" fmla="*/ 2 w 939"/>
                  <a:gd name="T65" fmla="*/ 1 h 1473"/>
                  <a:gd name="T66" fmla="*/ 2 w 939"/>
                  <a:gd name="T67" fmla="*/ 1 h 1473"/>
                  <a:gd name="T68" fmla="*/ 2 w 939"/>
                  <a:gd name="T69" fmla="*/ 1 h 1473"/>
                  <a:gd name="T70" fmla="*/ 1 w 939"/>
                  <a:gd name="T71" fmla="*/ 1 h 1473"/>
                  <a:gd name="T72" fmla="*/ 1 w 939"/>
                  <a:gd name="T73" fmla="*/ 1 h 1473"/>
                  <a:gd name="T74" fmla="*/ 1 w 939"/>
                  <a:gd name="T75" fmla="*/ 1 h 1473"/>
                  <a:gd name="T76" fmla="*/ 1 w 939"/>
                  <a:gd name="T77" fmla="*/ 1 h 1473"/>
                  <a:gd name="T78" fmla="*/ 1 w 939"/>
                  <a:gd name="T79" fmla="*/ 1 h 1473"/>
                  <a:gd name="T80" fmla="*/ 1 w 939"/>
                  <a:gd name="T81" fmla="*/ 2 h 1473"/>
                  <a:gd name="T82" fmla="*/ 1 w 939"/>
                  <a:gd name="T83" fmla="*/ 2 h 1473"/>
                  <a:gd name="T84" fmla="*/ 1 w 939"/>
                  <a:gd name="T85" fmla="*/ 2 h 1473"/>
                  <a:gd name="T86" fmla="*/ 1 w 939"/>
                  <a:gd name="T87" fmla="*/ 2 h 1473"/>
                  <a:gd name="T88" fmla="*/ 1 w 939"/>
                  <a:gd name="T89" fmla="*/ 2 h 1473"/>
                  <a:gd name="T90" fmla="*/ 1 w 939"/>
                  <a:gd name="T91" fmla="*/ 2 h 1473"/>
                  <a:gd name="T92" fmla="*/ 1 w 939"/>
                  <a:gd name="T93" fmla="*/ 2 h 1473"/>
                  <a:gd name="T94" fmla="*/ 1 w 939"/>
                  <a:gd name="T95" fmla="*/ 2 h 14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9"/>
                  <a:gd name="T145" fmla="*/ 0 h 1473"/>
                  <a:gd name="T146" fmla="*/ 939 w 939"/>
                  <a:gd name="T147" fmla="*/ 1473 h 14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9" h="1473">
                    <a:moveTo>
                      <a:pt x="16" y="1473"/>
                    </a:moveTo>
                    <a:lnTo>
                      <a:pt x="0" y="1268"/>
                    </a:lnTo>
                    <a:lnTo>
                      <a:pt x="3" y="1085"/>
                    </a:lnTo>
                    <a:lnTo>
                      <a:pt x="11" y="1000"/>
                    </a:lnTo>
                    <a:lnTo>
                      <a:pt x="24" y="920"/>
                    </a:lnTo>
                    <a:lnTo>
                      <a:pt x="32" y="883"/>
                    </a:lnTo>
                    <a:lnTo>
                      <a:pt x="39" y="845"/>
                    </a:lnTo>
                    <a:lnTo>
                      <a:pt x="49" y="809"/>
                    </a:lnTo>
                    <a:lnTo>
                      <a:pt x="60" y="774"/>
                    </a:lnTo>
                    <a:lnTo>
                      <a:pt x="71" y="742"/>
                    </a:lnTo>
                    <a:lnTo>
                      <a:pt x="83" y="709"/>
                    </a:lnTo>
                    <a:lnTo>
                      <a:pt x="96" y="676"/>
                    </a:lnTo>
                    <a:lnTo>
                      <a:pt x="102" y="660"/>
                    </a:lnTo>
                    <a:lnTo>
                      <a:pt x="108" y="646"/>
                    </a:lnTo>
                    <a:lnTo>
                      <a:pt x="116" y="630"/>
                    </a:lnTo>
                    <a:lnTo>
                      <a:pt x="123" y="616"/>
                    </a:lnTo>
                    <a:lnTo>
                      <a:pt x="130" y="602"/>
                    </a:lnTo>
                    <a:lnTo>
                      <a:pt x="138" y="586"/>
                    </a:lnTo>
                    <a:lnTo>
                      <a:pt x="146" y="574"/>
                    </a:lnTo>
                    <a:lnTo>
                      <a:pt x="154" y="560"/>
                    </a:lnTo>
                    <a:lnTo>
                      <a:pt x="162" y="546"/>
                    </a:lnTo>
                    <a:lnTo>
                      <a:pt x="170" y="533"/>
                    </a:lnTo>
                    <a:lnTo>
                      <a:pt x="177" y="519"/>
                    </a:lnTo>
                    <a:lnTo>
                      <a:pt x="187" y="507"/>
                    </a:lnTo>
                    <a:lnTo>
                      <a:pt x="204" y="481"/>
                    </a:lnTo>
                    <a:lnTo>
                      <a:pt x="221" y="458"/>
                    </a:lnTo>
                    <a:lnTo>
                      <a:pt x="240" y="434"/>
                    </a:lnTo>
                    <a:lnTo>
                      <a:pt x="259" y="411"/>
                    </a:lnTo>
                    <a:lnTo>
                      <a:pt x="278" y="391"/>
                    </a:lnTo>
                    <a:lnTo>
                      <a:pt x="296" y="369"/>
                    </a:lnTo>
                    <a:lnTo>
                      <a:pt x="317" y="348"/>
                    </a:lnTo>
                    <a:lnTo>
                      <a:pt x="337" y="329"/>
                    </a:lnTo>
                    <a:lnTo>
                      <a:pt x="358" y="311"/>
                    </a:lnTo>
                    <a:lnTo>
                      <a:pt x="378" y="293"/>
                    </a:lnTo>
                    <a:lnTo>
                      <a:pt x="398" y="276"/>
                    </a:lnTo>
                    <a:lnTo>
                      <a:pt x="419" y="259"/>
                    </a:lnTo>
                    <a:lnTo>
                      <a:pt x="430" y="251"/>
                    </a:lnTo>
                    <a:lnTo>
                      <a:pt x="441" y="243"/>
                    </a:lnTo>
                    <a:lnTo>
                      <a:pt x="452" y="235"/>
                    </a:lnTo>
                    <a:lnTo>
                      <a:pt x="463" y="228"/>
                    </a:lnTo>
                    <a:lnTo>
                      <a:pt x="472" y="221"/>
                    </a:lnTo>
                    <a:lnTo>
                      <a:pt x="483" y="214"/>
                    </a:lnTo>
                    <a:lnTo>
                      <a:pt x="494" y="206"/>
                    </a:lnTo>
                    <a:lnTo>
                      <a:pt x="505" y="199"/>
                    </a:lnTo>
                    <a:lnTo>
                      <a:pt x="516" y="193"/>
                    </a:lnTo>
                    <a:lnTo>
                      <a:pt x="527" y="187"/>
                    </a:lnTo>
                    <a:lnTo>
                      <a:pt x="536" y="179"/>
                    </a:lnTo>
                    <a:lnTo>
                      <a:pt x="547" y="173"/>
                    </a:lnTo>
                    <a:lnTo>
                      <a:pt x="558" y="167"/>
                    </a:lnTo>
                    <a:lnTo>
                      <a:pt x="569" y="162"/>
                    </a:lnTo>
                    <a:lnTo>
                      <a:pt x="580" y="156"/>
                    </a:lnTo>
                    <a:lnTo>
                      <a:pt x="591" y="149"/>
                    </a:lnTo>
                    <a:lnTo>
                      <a:pt x="601" y="143"/>
                    </a:lnTo>
                    <a:lnTo>
                      <a:pt x="611" y="138"/>
                    </a:lnTo>
                    <a:lnTo>
                      <a:pt x="622" y="132"/>
                    </a:lnTo>
                    <a:lnTo>
                      <a:pt x="633" y="127"/>
                    </a:lnTo>
                    <a:lnTo>
                      <a:pt x="643" y="123"/>
                    </a:lnTo>
                    <a:lnTo>
                      <a:pt x="654" y="116"/>
                    </a:lnTo>
                    <a:lnTo>
                      <a:pt x="665" y="112"/>
                    </a:lnTo>
                    <a:lnTo>
                      <a:pt x="674" y="107"/>
                    </a:lnTo>
                    <a:lnTo>
                      <a:pt x="685" y="102"/>
                    </a:lnTo>
                    <a:lnTo>
                      <a:pt x="695" y="98"/>
                    </a:lnTo>
                    <a:lnTo>
                      <a:pt x="706" y="93"/>
                    </a:lnTo>
                    <a:lnTo>
                      <a:pt x="715" y="88"/>
                    </a:lnTo>
                    <a:lnTo>
                      <a:pt x="724" y="85"/>
                    </a:lnTo>
                    <a:lnTo>
                      <a:pt x="735" y="80"/>
                    </a:lnTo>
                    <a:lnTo>
                      <a:pt x="754" y="73"/>
                    </a:lnTo>
                    <a:lnTo>
                      <a:pt x="774" y="63"/>
                    </a:lnTo>
                    <a:lnTo>
                      <a:pt x="793" y="57"/>
                    </a:lnTo>
                    <a:lnTo>
                      <a:pt x="811" y="49"/>
                    </a:lnTo>
                    <a:lnTo>
                      <a:pt x="829" y="43"/>
                    </a:lnTo>
                    <a:lnTo>
                      <a:pt x="847" y="35"/>
                    </a:lnTo>
                    <a:lnTo>
                      <a:pt x="864" y="29"/>
                    </a:lnTo>
                    <a:lnTo>
                      <a:pt x="879" y="22"/>
                    </a:lnTo>
                    <a:lnTo>
                      <a:pt x="895" y="16"/>
                    </a:lnTo>
                    <a:lnTo>
                      <a:pt x="911" y="11"/>
                    </a:lnTo>
                    <a:lnTo>
                      <a:pt x="925" y="5"/>
                    </a:lnTo>
                    <a:lnTo>
                      <a:pt x="939" y="0"/>
                    </a:lnTo>
                    <a:lnTo>
                      <a:pt x="939" y="181"/>
                    </a:lnTo>
                    <a:lnTo>
                      <a:pt x="532" y="376"/>
                    </a:lnTo>
                    <a:lnTo>
                      <a:pt x="939" y="306"/>
                    </a:lnTo>
                    <a:lnTo>
                      <a:pt x="939" y="463"/>
                    </a:lnTo>
                    <a:lnTo>
                      <a:pt x="538" y="646"/>
                    </a:lnTo>
                    <a:lnTo>
                      <a:pt x="939" y="613"/>
                    </a:lnTo>
                    <a:lnTo>
                      <a:pt x="939" y="782"/>
                    </a:lnTo>
                    <a:lnTo>
                      <a:pt x="923" y="787"/>
                    </a:lnTo>
                    <a:lnTo>
                      <a:pt x="908" y="792"/>
                    </a:lnTo>
                    <a:lnTo>
                      <a:pt x="892" y="796"/>
                    </a:lnTo>
                    <a:lnTo>
                      <a:pt x="876" y="801"/>
                    </a:lnTo>
                    <a:lnTo>
                      <a:pt x="861" y="806"/>
                    </a:lnTo>
                    <a:lnTo>
                      <a:pt x="847" y="810"/>
                    </a:lnTo>
                    <a:lnTo>
                      <a:pt x="815" y="818"/>
                    </a:lnTo>
                    <a:lnTo>
                      <a:pt x="785" y="826"/>
                    </a:lnTo>
                    <a:lnTo>
                      <a:pt x="756" y="836"/>
                    </a:lnTo>
                    <a:lnTo>
                      <a:pt x="726" y="843"/>
                    </a:lnTo>
                    <a:lnTo>
                      <a:pt x="696" y="851"/>
                    </a:lnTo>
                    <a:lnTo>
                      <a:pt x="668" y="859"/>
                    </a:lnTo>
                    <a:lnTo>
                      <a:pt x="638" y="868"/>
                    </a:lnTo>
                    <a:lnTo>
                      <a:pt x="624" y="873"/>
                    </a:lnTo>
                    <a:lnTo>
                      <a:pt x="610" y="878"/>
                    </a:lnTo>
                    <a:lnTo>
                      <a:pt x="596" y="883"/>
                    </a:lnTo>
                    <a:lnTo>
                      <a:pt x="582" y="887"/>
                    </a:lnTo>
                    <a:lnTo>
                      <a:pt x="568" y="892"/>
                    </a:lnTo>
                    <a:lnTo>
                      <a:pt x="552" y="898"/>
                    </a:lnTo>
                    <a:lnTo>
                      <a:pt x="538" y="904"/>
                    </a:lnTo>
                    <a:lnTo>
                      <a:pt x="524" y="911"/>
                    </a:lnTo>
                    <a:lnTo>
                      <a:pt x="510" y="917"/>
                    </a:lnTo>
                    <a:lnTo>
                      <a:pt x="496" y="923"/>
                    </a:lnTo>
                    <a:lnTo>
                      <a:pt x="481" y="931"/>
                    </a:lnTo>
                    <a:lnTo>
                      <a:pt x="467" y="937"/>
                    </a:lnTo>
                    <a:lnTo>
                      <a:pt x="453" y="945"/>
                    </a:lnTo>
                    <a:lnTo>
                      <a:pt x="439" y="953"/>
                    </a:lnTo>
                    <a:lnTo>
                      <a:pt x="425" y="962"/>
                    </a:lnTo>
                    <a:lnTo>
                      <a:pt x="419" y="967"/>
                    </a:lnTo>
                    <a:lnTo>
                      <a:pt x="411" y="972"/>
                    </a:lnTo>
                    <a:lnTo>
                      <a:pt x="405" y="977"/>
                    </a:lnTo>
                    <a:lnTo>
                      <a:pt x="397" y="981"/>
                    </a:lnTo>
                    <a:lnTo>
                      <a:pt x="391" y="986"/>
                    </a:lnTo>
                    <a:lnTo>
                      <a:pt x="383" y="991"/>
                    </a:lnTo>
                    <a:lnTo>
                      <a:pt x="354" y="1013"/>
                    </a:lnTo>
                    <a:lnTo>
                      <a:pt x="328" y="1035"/>
                    </a:lnTo>
                    <a:lnTo>
                      <a:pt x="300" y="1061"/>
                    </a:lnTo>
                    <a:lnTo>
                      <a:pt x="285" y="1075"/>
                    </a:lnTo>
                    <a:lnTo>
                      <a:pt x="271" y="1089"/>
                    </a:lnTo>
                    <a:lnTo>
                      <a:pt x="257" y="1103"/>
                    </a:lnTo>
                    <a:lnTo>
                      <a:pt x="243" y="1119"/>
                    </a:lnTo>
                    <a:lnTo>
                      <a:pt x="229" y="1136"/>
                    </a:lnTo>
                    <a:lnTo>
                      <a:pt x="215" y="1154"/>
                    </a:lnTo>
                    <a:lnTo>
                      <a:pt x="201" y="1171"/>
                    </a:lnTo>
                    <a:lnTo>
                      <a:pt x="187" y="1188"/>
                    </a:lnTo>
                    <a:lnTo>
                      <a:pt x="173" y="1208"/>
                    </a:lnTo>
                    <a:lnTo>
                      <a:pt x="159" y="1229"/>
                    </a:lnTo>
                    <a:lnTo>
                      <a:pt x="144" y="1249"/>
                    </a:lnTo>
                    <a:lnTo>
                      <a:pt x="130" y="1270"/>
                    </a:lnTo>
                    <a:lnTo>
                      <a:pt x="116" y="1293"/>
                    </a:lnTo>
                    <a:lnTo>
                      <a:pt x="102" y="1315"/>
                    </a:lnTo>
                    <a:lnTo>
                      <a:pt x="88" y="1340"/>
                    </a:lnTo>
                    <a:lnTo>
                      <a:pt x="74" y="1365"/>
                    </a:lnTo>
                    <a:lnTo>
                      <a:pt x="60" y="1390"/>
                    </a:lnTo>
                    <a:lnTo>
                      <a:pt x="52" y="1404"/>
                    </a:lnTo>
                    <a:lnTo>
                      <a:pt x="46" y="1417"/>
                    </a:lnTo>
                    <a:lnTo>
                      <a:pt x="38" y="1431"/>
                    </a:lnTo>
                    <a:lnTo>
                      <a:pt x="30" y="1445"/>
                    </a:lnTo>
                    <a:lnTo>
                      <a:pt x="24" y="1459"/>
                    </a:lnTo>
                    <a:lnTo>
                      <a:pt x="16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73" name="Freeform 84"/>
              <p:cNvSpPr>
                <a:spLocks/>
              </p:cNvSpPr>
              <p:nvPr/>
            </p:nvSpPr>
            <p:spPr bwMode="auto">
              <a:xfrm>
                <a:off x="1084" y="2731"/>
                <a:ext cx="409" cy="399"/>
              </a:xfrm>
              <a:custGeom>
                <a:avLst/>
                <a:gdLst>
                  <a:gd name="T0" fmla="*/ 1 w 818"/>
                  <a:gd name="T1" fmla="*/ 0 h 799"/>
                  <a:gd name="T2" fmla="*/ 2 w 818"/>
                  <a:gd name="T3" fmla="*/ 0 h 799"/>
                  <a:gd name="T4" fmla="*/ 1 w 818"/>
                  <a:gd name="T5" fmla="*/ 0 h 799"/>
                  <a:gd name="T6" fmla="*/ 2 w 818"/>
                  <a:gd name="T7" fmla="*/ 0 h 799"/>
                  <a:gd name="T8" fmla="*/ 1 w 818"/>
                  <a:gd name="T9" fmla="*/ 0 h 799"/>
                  <a:gd name="T10" fmla="*/ 2 w 818"/>
                  <a:gd name="T11" fmla="*/ 1 h 799"/>
                  <a:gd name="T12" fmla="*/ 1 w 818"/>
                  <a:gd name="T13" fmla="*/ 1 h 799"/>
                  <a:gd name="T14" fmla="*/ 2 w 818"/>
                  <a:gd name="T15" fmla="*/ 1 h 799"/>
                  <a:gd name="T16" fmla="*/ 2 w 818"/>
                  <a:gd name="T17" fmla="*/ 1 h 799"/>
                  <a:gd name="T18" fmla="*/ 2 w 818"/>
                  <a:gd name="T19" fmla="*/ 1 h 799"/>
                  <a:gd name="T20" fmla="*/ 1 w 818"/>
                  <a:gd name="T21" fmla="*/ 1 h 799"/>
                  <a:gd name="T22" fmla="*/ 0 w 818"/>
                  <a:gd name="T23" fmla="*/ 0 h 799"/>
                  <a:gd name="T24" fmla="*/ 1 w 818"/>
                  <a:gd name="T25" fmla="*/ 0 h 799"/>
                  <a:gd name="T26" fmla="*/ 1 w 818"/>
                  <a:gd name="T27" fmla="*/ 0 h 7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8"/>
                  <a:gd name="T43" fmla="*/ 0 h 799"/>
                  <a:gd name="T44" fmla="*/ 818 w 818"/>
                  <a:gd name="T45" fmla="*/ 799 h 7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8" h="799">
                    <a:moveTo>
                      <a:pt x="265" y="0"/>
                    </a:moveTo>
                    <a:lnTo>
                      <a:pt x="715" y="232"/>
                    </a:lnTo>
                    <a:lnTo>
                      <a:pt x="242" y="237"/>
                    </a:lnTo>
                    <a:lnTo>
                      <a:pt x="751" y="426"/>
                    </a:lnTo>
                    <a:lnTo>
                      <a:pt x="279" y="459"/>
                    </a:lnTo>
                    <a:lnTo>
                      <a:pt x="685" y="597"/>
                    </a:lnTo>
                    <a:lnTo>
                      <a:pt x="251" y="639"/>
                    </a:lnTo>
                    <a:lnTo>
                      <a:pt x="818" y="724"/>
                    </a:lnTo>
                    <a:lnTo>
                      <a:pt x="818" y="799"/>
                    </a:lnTo>
                    <a:lnTo>
                      <a:pt x="521" y="771"/>
                    </a:lnTo>
                    <a:lnTo>
                      <a:pt x="251" y="714"/>
                    </a:lnTo>
                    <a:lnTo>
                      <a:pt x="0" y="16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48" name="Group 85"/>
            <p:cNvGrpSpPr>
              <a:grpSpLocks/>
            </p:cNvGrpSpPr>
            <p:nvPr/>
          </p:nvGrpSpPr>
          <p:grpSpPr bwMode="auto">
            <a:xfrm rot="-9239278">
              <a:off x="3907" y="2262"/>
              <a:ext cx="910" cy="1663"/>
              <a:chOff x="864" y="1686"/>
              <a:chExt cx="835" cy="1779"/>
            </a:xfrm>
          </p:grpSpPr>
          <p:sp>
            <p:nvSpPr>
              <p:cNvPr id="1060" name="Freeform 86"/>
              <p:cNvSpPr>
                <a:spLocks/>
              </p:cNvSpPr>
              <p:nvPr/>
            </p:nvSpPr>
            <p:spPr bwMode="auto">
              <a:xfrm>
                <a:off x="991" y="1895"/>
                <a:ext cx="487" cy="720"/>
              </a:xfrm>
              <a:custGeom>
                <a:avLst/>
                <a:gdLst>
                  <a:gd name="T0" fmla="*/ 0 w 975"/>
                  <a:gd name="T1" fmla="*/ 3 h 1438"/>
                  <a:gd name="T2" fmla="*/ 0 w 975"/>
                  <a:gd name="T3" fmla="*/ 2 h 1438"/>
                  <a:gd name="T4" fmla="*/ 0 w 975"/>
                  <a:gd name="T5" fmla="*/ 2 h 1438"/>
                  <a:gd name="T6" fmla="*/ 0 w 975"/>
                  <a:gd name="T7" fmla="*/ 2 h 1438"/>
                  <a:gd name="T8" fmla="*/ 0 w 975"/>
                  <a:gd name="T9" fmla="*/ 2 h 1438"/>
                  <a:gd name="T10" fmla="*/ 0 w 975"/>
                  <a:gd name="T11" fmla="*/ 2 h 1438"/>
                  <a:gd name="T12" fmla="*/ 0 w 975"/>
                  <a:gd name="T13" fmla="*/ 2 h 1438"/>
                  <a:gd name="T14" fmla="*/ 0 w 975"/>
                  <a:gd name="T15" fmla="*/ 2 h 1438"/>
                  <a:gd name="T16" fmla="*/ 0 w 975"/>
                  <a:gd name="T17" fmla="*/ 1 h 1438"/>
                  <a:gd name="T18" fmla="*/ 0 w 975"/>
                  <a:gd name="T19" fmla="*/ 1 h 1438"/>
                  <a:gd name="T20" fmla="*/ 0 w 975"/>
                  <a:gd name="T21" fmla="*/ 1 h 1438"/>
                  <a:gd name="T22" fmla="*/ 0 w 975"/>
                  <a:gd name="T23" fmla="*/ 1 h 1438"/>
                  <a:gd name="T24" fmla="*/ 0 w 975"/>
                  <a:gd name="T25" fmla="*/ 1 h 1438"/>
                  <a:gd name="T26" fmla="*/ 0 w 975"/>
                  <a:gd name="T27" fmla="*/ 1 h 1438"/>
                  <a:gd name="T28" fmla="*/ 0 w 975"/>
                  <a:gd name="T29" fmla="*/ 1 h 1438"/>
                  <a:gd name="T30" fmla="*/ 1 w 975"/>
                  <a:gd name="T31" fmla="*/ 1 h 1438"/>
                  <a:gd name="T32" fmla="*/ 1 w 975"/>
                  <a:gd name="T33" fmla="*/ 1 h 1438"/>
                  <a:gd name="T34" fmla="*/ 1 w 975"/>
                  <a:gd name="T35" fmla="*/ 1 h 1438"/>
                  <a:gd name="T36" fmla="*/ 1 w 975"/>
                  <a:gd name="T37" fmla="*/ 1 h 1438"/>
                  <a:gd name="T38" fmla="*/ 1 w 975"/>
                  <a:gd name="T39" fmla="*/ 1 h 1438"/>
                  <a:gd name="T40" fmla="*/ 1 w 975"/>
                  <a:gd name="T41" fmla="*/ 1 h 1438"/>
                  <a:gd name="T42" fmla="*/ 1 w 975"/>
                  <a:gd name="T43" fmla="*/ 1 h 1438"/>
                  <a:gd name="T44" fmla="*/ 1 w 975"/>
                  <a:gd name="T45" fmla="*/ 1 h 1438"/>
                  <a:gd name="T46" fmla="*/ 1 w 975"/>
                  <a:gd name="T47" fmla="*/ 1 h 1438"/>
                  <a:gd name="T48" fmla="*/ 1 w 975"/>
                  <a:gd name="T49" fmla="*/ 1 h 1438"/>
                  <a:gd name="T50" fmla="*/ 1 w 975"/>
                  <a:gd name="T51" fmla="*/ 1 h 1438"/>
                  <a:gd name="T52" fmla="*/ 1 w 975"/>
                  <a:gd name="T53" fmla="*/ 1 h 1438"/>
                  <a:gd name="T54" fmla="*/ 1 w 975"/>
                  <a:gd name="T55" fmla="*/ 1 h 1438"/>
                  <a:gd name="T56" fmla="*/ 1 w 975"/>
                  <a:gd name="T57" fmla="*/ 1 h 1438"/>
                  <a:gd name="T58" fmla="*/ 1 w 975"/>
                  <a:gd name="T59" fmla="*/ 2 h 1438"/>
                  <a:gd name="T60" fmla="*/ 1 w 975"/>
                  <a:gd name="T61" fmla="*/ 2 h 1438"/>
                  <a:gd name="T62" fmla="*/ 1 w 975"/>
                  <a:gd name="T63" fmla="*/ 2 h 1438"/>
                  <a:gd name="T64" fmla="*/ 1 w 975"/>
                  <a:gd name="T65" fmla="*/ 2 h 1438"/>
                  <a:gd name="T66" fmla="*/ 1 w 975"/>
                  <a:gd name="T67" fmla="*/ 2 h 1438"/>
                  <a:gd name="T68" fmla="*/ 1 w 975"/>
                  <a:gd name="T69" fmla="*/ 2 h 1438"/>
                  <a:gd name="T70" fmla="*/ 1 w 975"/>
                  <a:gd name="T71" fmla="*/ 2 h 1438"/>
                  <a:gd name="T72" fmla="*/ 1 w 975"/>
                  <a:gd name="T73" fmla="*/ 2 h 1438"/>
                  <a:gd name="T74" fmla="*/ 1 w 975"/>
                  <a:gd name="T75" fmla="*/ 2 h 1438"/>
                  <a:gd name="T76" fmla="*/ 1 w 975"/>
                  <a:gd name="T77" fmla="*/ 2 h 1438"/>
                  <a:gd name="T78" fmla="*/ 1 w 975"/>
                  <a:gd name="T79" fmla="*/ 2 h 1438"/>
                  <a:gd name="T80" fmla="*/ 0 w 975"/>
                  <a:gd name="T81" fmla="*/ 2 h 1438"/>
                  <a:gd name="T82" fmla="*/ 0 w 975"/>
                  <a:gd name="T83" fmla="*/ 2 h 1438"/>
                  <a:gd name="T84" fmla="*/ 0 w 975"/>
                  <a:gd name="T85" fmla="*/ 2 h 1438"/>
                  <a:gd name="T86" fmla="*/ 0 w 975"/>
                  <a:gd name="T87" fmla="*/ 3 h 1438"/>
                  <a:gd name="T88" fmla="*/ 0 w 975"/>
                  <a:gd name="T89" fmla="*/ 3 h 1438"/>
                  <a:gd name="T90" fmla="*/ 0 w 975"/>
                  <a:gd name="T91" fmla="*/ 3 h 1438"/>
                  <a:gd name="T92" fmla="*/ 0 w 975"/>
                  <a:gd name="T93" fmla="*/ 3 h 1438"/>
                  <a:gd name="T94" fmla="*/ 0 w 975"/>
                  <a:gd name="T95" fmla="*/ 3 h 1438"/>
                  <a:gd name="T96" fmla="*/ 0 w 975"/>
                  <a:gd name="T97" fmla="*/ 3 h 1438"/>
                  <a:gd name="T98" fmla="*/ 0 w 975"/>
                  <a:gd name="T99" fmla="*/ 3 h 1438"/>
                  <a:gd name="T100" fmla="*/ 0 w 975"/>
                  <a:gd name="T101" fmla="*/ 3 h 1438"/>
                  <a:gd name="T102" fmla="*/ 0 w 975"/>
                  <a:gd name="T103" fmla="*/ 3 h 1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75"/>
                  <a:gd name="T157" fmla="*/ 0 h 1438"/>
                  <a:gd name="T158" fmla="*/ 975 w 975"/>
                  <a:gd name="T159" fmla="*/ 1438 h 1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75" h="1438">
                    <a:moveTo>
                      <a:pt x="48" y="1438"/>
                    </a:moveTo>
                    <a:lnTo>
                      <a:pt x="38" y="1388"/>
                    </a:lnTo>
                    <a:lnTo>
                      <a:pt x="27" y="1339"/>
                    </a:lnTo>
                    <a:lnTo>
                      <a:pt x="12" y="1245"/>
                    </a:lnTo>
                    <a:lnTo>
                      <a:pt x="0" y="1070"/>
                    </a:lnTo>
                    <a:lnTo>
                      <a:pt x="3" y="990"/>
                    </a:lnTo>
                    <a:lnTo>
                      <a:pt x="11" y="915"/>
                    </a:lnTo>
                    <a:lnTo>
                      <a:pt x="16" y="877"/>
                    </a:lnTo>
                    <a:lnTo>
                      <a:pt x="23" y="843"/>
                    </a:lnTo>
                    <a:lnTo>
                      <a:pt x="31" y="808"/>
                    </a:lnTo>
                    <a:lnTo>
                      <a:pt x="41" y="774"/>
                    </a:lnTo>
                    <a:lnTo>
                      <a:pt x="50" y="741"/>
                    </a:lnTo>
                    <a:lnTo>
                      <a:pt x="63" y="710"/>
                    </a:lnTo>
                    <a:lnTo>
                      <a:pt x="74" y="678"/>
                    </a:lnTo>
                    <a:lnTo>
                      <a:pt x="81" y="664"/>
                    </a:lnTo>
                    <a:lnTo>
                      <a:pt x="88" y="649"/>
                    </a:lnTo>
                    <a:lnTo>
                      <a:pt x="94" y="634"/>
                    </a:lnTo>
                    <a:lnTo>
                      <a:pt x="102" y="620"/>
                    </a:lnTo>
                    <a:lnTo>
                      <a:pt x="110" y="606"/>
                    </a:lnTo>
                    <a:lnTo>
                      <a:pt x="116" y="592"/>
                    </a:lnTo>
                    <a:lnTo>
                      <a:pt x="124" y="578"/>
                    </a:lnTo>
                    <a:lnTo>
                      <a:pt x="133" y="565"/>
                    </a:lnTo>
                    <a:lnTo>
                      <a:pt x="141" y="551"/>
                    </a:lnTo>
                    <a:lnTo>
                      <a:pt x="149" y="539"/>
                    </a:lnTo>
                    <a:lnTo>
                      <a:pt x="158" y="526"/>
                    </a:lnTo>
                    <a:lnTo>
                      <a:pt x="166" y="514"/>
                    </a:lnTo>
                    <a:lnTo>
                      <a:pt x="185" y="489"/>
                    </a:lnTo>
                    <a:lnTo>
                      <a:pt x="204" y="465"/>
                    </a:lnTo>
                    <a:lnTo>
                      <a:pt x="222" y="442"/>
                    </a:lnTo>
                    <a:lnTo>
                      <a:pt x="241" y="420"/>
                    </a:lnTo>
                    <a:lnTo>
                      <a:pt x="263" y="398"/>
                    </a:lnTo>
                    <a:lnTo>
                      <a:pt x="284" y="377"/>
                    </a:lnTo>
                    <a:lnTo>
                      <a:pt x="304" y="357"/>
                    </a:lnTo>
                    <a:lnTo>
                      <a:pt x="326" y="338"/>
                    </a:lnTo>
                    <a:lnTo>
                      <a:pt x="348" y="319"/>
                    </a:lnTo>
                    <a:lnTo>
                      <a:pt x="371" y="301"/>
                    </a:lnTo>
                    <a:lnTo>
                      <a:pt x="393" y="283"/>
                    </a:lnTo>
                    <a:lnTo>
                      <a:pt x="404" y="276"/>
                    </a:lnTo>
                    <a:lnTo>
                      <a:pt x="417" y="268"/>
                    </a:lnTo>
                    <a:lnTo>
                      <a:pt x="428" y="260"/>
                    </a:lnTo>
                    <a:lnTo>
                      <a:pt x="439" y="251"/>
                    </a:lnTo>
                    <a:lnTo>
                      <a:pt x="451" y="243"/>
                    </a:lnTo>
                    <a:lnTo>
                      <a:pt x="462" y="236"/>
                    </a:lnTo>
                    <a:lnTo>
                      <a:pt x="475" y="229"/>
                    </a:lnTo>
                    <a:lnTo>
                      <a:pt x="486" y="221"/>
                    </a:lnTo>
                    <a:lnTo>
                      <a:pt x="498" y="213"/>
                    </a:lnTo>
                    <a:lnTo>
                      <a:pt x="509" y="207"/>
                    </a:lnTo>
                    <a:lnTo>
                      <a:pt x="522" y="200"/>
                    </a:lnTo>
                    <a:lnTo>
                      <a:pt x="533" y="193"/>
                    </a:lnTo>
                    <a:lnTo>
                      <a:pt x="544" y="186"/>
                    </a:lnTo>
                    <a:lnTo>
                      <a:pt x="556" y="180"/>
                    </a:lnTo>
                    <a:lnTo>
                      <a:pt x="567" y="174"/>
                    </a:lnTo>
                    <a:lnTo>
                      <a:pt x="580" y="168"/>
                    </a:lnTo>
                    <a:lnTo>
                      <a:pt x="591" y="161"/>
                    </a:lnTo>
                    <a:lnTo>
                      <a:pt x="603" y="155"/>
                    </a:lnTo>
                    <a:lnTo>
                      <a:pt x="614" y="149"/>
                    </a:lnTo>
                    <a:lnTo>
                      <a:pt x="627" y="144"/>
                    </a:lnTo>
                    <a:lnTo>
                      <a:pt x="638" y="138"/>
                    </a:lnTo>
                    <a:lnTo>
                      <a:pt x="649" y="133"/>
                    </a:lnTo>
                    <a:lnTo>
                      <a:pt x="661" y="127"/>
                    </a:lnTo>
                    <a:lnTo>
                      <a:pt x="672" y="122"/>
                    </a:lnTo>
                    <a:lnTo>
                      <a:pt x="683" y="116"/>
                    </a:lnTo>
                    <a:lnTo>
                      <a:pt x="694" y="111"/>
                    </a:lnTo>
                    <a:lnTo>
                      <a:pt x="705" y="106"/>
                    </a:lnTo>
                    <a:lnTo>
                      <a:pt x="716" y="102"/>
                    </a:lnTo>
                    <a:lnTo>
                      <a:pt x="729" y="97"/>
                    </a:lnTo>
                    <a:lnTo>
                      <a:pt x="738" y="92"/>
                    </a:lnTo>
                    <a:lnTo>
                      <a:pt x="749" y="88"/>
                    </a:lnTo>
                    <a:lnTo>
                      <a:pt x="760" y="83"/>
                    </a:lnTo>
                    <a:lnTo>
                      <a:pt x="771" y="78"/>
                    </a:lnTo>
                    <a:lnTo>
                      <a:pt x="782" y="75"/>
                    </a:lnTo>
                    <a:lnTo>
                      <a:pt x="802" y="66"/>
                    </a:lnTo>
                    <a:lnTo>
                      <a:pt x="823" y="58"/>
                    </a:lnTo>
                    <a:lnTo>
                      <a:pt x="841" y="52"/>
                    </a:lnTo>
                    <a:lnTo>
                      <a:pt x="860" y="44"/>
                    </a:lnTo>
                    <a:lnTo>
                      <a:pt x="879" y="36"/>
                    </a:lnTo>
                    <a:lnTo>
                      <a:pt x="898" y="30"/>
                    </a:lnTo>
                    <a:lnTo>
                      <a:pt x="915" y="23"/>
                    </a:lnTo>
                    <a:lnTo>
                      <a:pt x="931" y="17"/>
                    </a:lnTo>
                    <a:lnTo>
                      <a:pt x="946" y="12"/>
                    </a:lnTo>
                    <a:lnTo>
                      <a:pt x="961" y="6"/>
                    </a:lnTo>
                    <a:lnTo>
                      <a:pt x="975" y="0"/>
                    </a:lnTo>
                    <a:lnTo>
                      <a:pt x="975" y="172"/>
                    </a:lnTo>
                    <a:lnTo>
                      <a:pt x="577" y="293"/>
                    </a:lnTo>
                    <a:lnTo>
                      <a:pt x="575" y="457"/>
                    </a:lnTo>
                    <a:lnTo>
                      <a:pt x="975" y="307"/>
                    </a:lnTo>
                    <a:lnTo>
                      <a:pt x="975" y="464"/>
                    </a:lnTo>
                    <a:lnTo>
                      <a:pt x="588" y="631"/>
                    </a:lnTo>
                    <a:lnTo>
                      <a:pt x="975" y="614"/>
                    </a:lnTo>
                    <a:lnTo>
                      <a:pt x="975" y="783"/>
                    </a:lnTo>
                    <a:lnTo>
                      <a:pt x="959" y="788"/>
                    </a:lnTo>
                    <a:lnTo>
                      <a:pt x="943" y="793"/>
                    </a:lnTo>
                    <a:lnTo>
                      <a:pt x="928" y="799"/>
                    </a:lnTo>
                    <a:lnTo>
                      <a:pt x="912" y="804"/>
                    </a:lnTo>
                    <a:lnTo>
                      <a:pt x="898" y="808"/>
                    </a:lnTo>
                    <a:lnTo>
                      <a:pt x="882" y="813"/>
                    </a:lnTo>
                    <a:lnTo>
                      <a:pt x="867" y="818"/>
                    </a:lnTo>
                    <a:lnTo>
                      <a:pt x="851" y="824"/>
                    </a:lnTo>
                    <a:lnTo>
                      <a:pt x="837" y="829"/>
                    </a:lnTo>
                    <a:lnTo>
                      <a:pt x="821" y="833"/>
                    </a:lnTo>
                    <a:lnTo>
                      <a:pt x="805" y="838"/>
                    </a:lnTo>
                    <a:lnTo>
                      <a:pt x="791" y="844"/>
                    </a:lnTo>
                    <a:lnTo>
                      <a:pt x="776" y="849"/>
                    </a:lnTo>
                    <a:lnTo>
                      <a:pt x="760" y="854"/>
                    </a:lnTo>
                    <a:lnTo>
                      <a:pt x="746" y="860"/>
                    </a:lnTo>
                    <a:lnTo>
                      <a:pt x="730" y="865"/>
                    </a:lnTo>
                    <a:lnTo>
                      <a:pt x="716" y="871"/>
                    </a:lnTo>
                    <a:lnTo>
                      <a:pt x="700" y="876"/>
                    </a:lnTo>
                    <a:lnTo>
                      <a:pt x="686" y="882"/>
                    </a:lnTo>
                    <a:lnTo>
                      <a:pt x="672" y="887"/>
                    </a:lnTo>
                    <a:lnTo>
                      <a:pt x="657" y="893"/>
                    </a:lnTo>
                    <a:lnTo>
                      <a:pt x="642" y="899"/>
                    </a:lnTo>
                    <a:lnTo>
                      <a:pt x="627" y="905"/>
                    </a:lnTo>
                    <a:lnTo>
                      <a:pt x="613" y="912"/>
                    </a:lnTo>
                    <a:lnTo>
                      <a:pt x="599" y="918"/>
                    </a:lnTo>
                    <a:lnTo>
                      <a:pt x="583" y="926"/>
                    </a:lnTo>
                    <a:lnTo>
                      <a:pt x="569" y="932"/>
                    </a:lnTo>
                    <a:lnTo>
                      <a:pt x="555" y="940"/>
                    </a:lnTo>
                    <a:lnTo>
                      <a:pt x="541" y="948"/>
                    </a:lnTo>
                    <a:lnTo>
                      <a:pt x="526" y="954"/>
                    </a:lnTo>
                    <a:lnTo>
                      <a:pt x="511" y="963"/>
                    </a:lnTo>
                    <a:lnTo>
                      <a:pt x="497" y="971"/>
                    </a:lnTo>
                    <a:lnTo>
                      <a:pt x="483" y="979"/>
                    </a:lnTo>
                    <a:lnTo>
                      <a:pt x="468" y="988"/>
                    </a:lnTo>
                    <a:lnTo>
                      <a:pt x="461" y="993"/>
                    </a:lnTo>
                    <a:lnTo>
                      <a:pt x="454" y="998"/>
                    </a:lnTo>
                    <a:lnTo>
                      <a:pt x="447" y="1003"/>
                    </a:lnTo>
                    <a:lnTo>
                      <a:pt x="440" y="1006"/>
                    </a:lnTo>
                    <a:lnTo>
                      <a:pt x="432" y="1012"/>
                    </a:lnTo>
                    <a:lnTo>
                      <a:pt x="426" y="1017"/>
                    </a:lnTo>
                    <a:lnTo>
                      <a:pt x="418" y="1021"/>
                    </a:lnTo>
                    <a:lnTo>
                      <a:pt x="411" y="1026"/>
                    </a:lnTo>
                    <a:lnTo>
                      <a:pt x="404" y="1031"/>
                    </a:lnTo>
                    <a:lnTo>
                      <a:pt x="396" y="1037"/>
                    </a:lnTo>
                    <a:lnTo>
                      <a:pt x="382" y="1048"/>
                    </a:lnTo>
                    <a:lnTo>
                      <a:pt x="354" y="1070"/>
                    </a:lnTo>
                    <a:lnTo>
                      <a:pt x="326" y="1093"/>
                    </a:lnTo>
                    <a:lnTo>
                      <a:pt x="298" y="1120"/>
                    </a:lnTo>
                    <a:lnTo>
                      <a:pt x="285" y="1133"/>
                    </a:lnTo>
                    <a:lnTo>
                      <a:pt x="271" y="1147"/>
                    </a:lnTo>
                    <a:lnTo>
                      <a:pt x="257" y="1161"/>
                    </a:lnTo>
                    <a:lnTo>
                      <a:pt x="243" y="1177"/>
                    </a:lnTo>
                    <a:lnTo>
                      <a:pt x="229" y="1191"/>
                    </a:lnTo>
                    <a:lnTo>
                      <a:pt x="215" y="1206"/>
                    </a:lnTo>
                    <a:lnTo>
                      <a:pt x="200" y="1224"/>
                    </a:lnTo>
                    <a:lnTo>
                      <a:pt x="186" y="1239"/>
                    </a:lnTo>
                    <a:lnTo>
                      <a:pt x="172" y="1256"/>
                    </a:lnTo>
                    <a:lnTo>
                      <a:pt x="160" y="1275"/>
                    </a:lnTo>
                    <a:lnTo>
                      <a:pt x="146" y="1294"/>
                    </a:lnTo>
                    <a:lnTo>
                      <a:pt x="132" y="1313"/>
                    </a:lnTo>
                    <a:lnTo>
                      <a:pt x="117" y="1332"/>
                    </a:lnTo>
                    <a:lnTo>
                      <a:pt x="103" y="1352"/>
                    </a:lnTo>
                    <a:lnTo>
                      <a:pt x="89" y="1372"/>
                    </a:lnTo>
                    <a:lnTo>
                      <a:pt x="77" y="1393"/>
                    </a:lnTo>
                    <a:lnTo>
                      <a:pt x="63" y="1415"/>
                    </a:lnTo>
                    <a:lnTo>
                      <a:pt x="48" y="14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1" name="Freeform 87"/>
              <p:cNvSpPr>
                <a:spLocks/>
              </p:cNvSpPr>
              <p:nvPr/>
            </p:nvSpPr>
            <p:spPr bwMode="auto">
              <a:xfrm>
                <a:off x="906" y="1686"/>
                <a:ext cx="787" cy="1246"/>
              </a:xfrm>
              <a:custGeom>
                <a:avLst/>
                <a:gdLst>
                  <a:gd name="T0" fmla="*/ 3 w 1573"/>
                  <a:gd name="T1" fmla="*/ 4 h 2491"/>
                  <a:gd name="T2" fmla="*/ 3 w 1573"/>
                  <a:gd name="T3" fmla="*/ 4 h 2491"/>
                  <a:gd name="T4" fmla="*/ 2 w 1573"/>
                  <a:gd name="T5" fmla="*/ 4 h 2491"/>
                  <a:gd name="T6" fmla="*/ 2 w 1573"/>
                  <a:gd name="T7" fmla="*/ 4 h 2491"/>
                  <a:gd name="T8" fmla="*/ 2 w 1573"/>
                  <a:gd name="T9" fmla="*/ 4 h 2491"/>
                  <a:gd name="T10" fmla="*/ 2 w 1573"/>
                  <a:gd name="T11" fmla="*/ 4 h 2491"/>
                  <a:gd name="T12" fmla="*/ 2 w 1573"/>
                  <a:gd name="T13" fmla="*/ 4 h 2491"/>
                  <a:gd name="T14" fmla="*/ 1 w 1573"/>
                  <a:gd name="T15" fmla="*/ 4 h 2491"/>
                  <a:gd name="T16" fmla="*/ 1 w 1573"/>
                  <a:gd name="T17" fmla="*/ 4 h 2491"/>
                  <a:gd name="T18" fmla="*/ 1 w 1573"/>
                  <a:gd name="T19" fmla="*/ 4 h 2491"/>
                  <a:gd name="T20" fmla="*/ 1 w 1573"/>
                  <a:gd name="T21" fmla="*/ 4 h 2491"/>
                  <a:gd name="T22" fmla="*/ 1 w 1573"/>
                  <a:gd name="T23" fmla="*/ 4 h 2491"/>
                  <a:gd name="T24" fmla="*/ 1 w 1573"/>
                  <a:gd name="T25" fmla="*/ 4 h 2491"/>
                  <a:gd name="T26" fmla="*/ 1 w 1573"/>
                  <a:gd name="T27" fmla="*/ 4 h 2491"/>
                  <a:gd name="T28" fmla="*/ 1 w 1573"/>
                  <a:gd name="T29" fmla="*/ 3 h 2491"/>
                  <a:gd name="T30" fmla="*/ 2 w 1573"/>
                  <a:gd name="T31" fmla="*/ 0 h 2491"/>
                  <a:gd name="T32" fmla="*/ 2 w 1573"/>
                  <a:gd name="T33" fmla="*/ 1 h 2491"/>
                  <a:gd name="T34" fmla="*/ 2 w 1573"/>
                  <a:gd name="T35" fmla="*/ 1 h 2491"/>
                  <a:gd name="T36" fmla="*/ 2 w 1573"/>
                  <a:gd name="T37" fmla="*/ 1 h 2491"/>
                  <a:gd name="T38" fmla="*/ 2 w 1573"/>
                  <a:gd name="T39" fmla="*/ 1 h 2491"/>
                  <a:gd name="T40" fmla="*/ 2 w 1573"/>
                  <a:gd name="T41" fmla="*/ 1 h 2491"/>
                  <a:gd name="T42" fmla="*/ 2 w 1573"/>
                  <a:gd name="T43" fmla="*/ 1 h 2491"/>
                  <a:gd name="T44" fmla="*/ 2 w 1573"/>
                  <a:gd name="T45" fmla="*/ 1 h 2491"/>
                  <a:gd name="T46" fmla="*/ 2 w 1573"/>
                  <a:gd name="T47" fmla="*/ 1 h 2491"/>
                  <a:gd name="T48" fmla="*/ 2 w 1573"/>
                  <a:gd name="T49" fmla="*/ 1 h 2491"/>
                  <a:gd name="T50" fmla="*/ 2 w 1573"/>
                  <a:gd name="T51" fmla="*/ 1 h 2491"/>
                  <a:gd name="T52" fmla="*/ 1 w 1573"/>
                  <a:gd name="T53" fmla="*/ 1 h 2491"/>
                  <a:gd name="T54" fmla="*/ 1 w 1573"/>
                  <a:gd name="T55" fmla="*/ 1 h 2491"/>
                  <a:gd name="T56" fmla="*/ 1 w 1573"/>
                  <a:gd name="T57" fmla="*/ 1 h 2491"/>
                  <a:gd name="T58" fmla="*/ 1 w 1573"/>
                  <a:gd name="T59" fmla="*/ 1 h 2491"/>
                  <a:gd name="T60" fmla="*/ 1 w 1573"/>
                  <a:gd name="T61" fmla="*/ 1 h 2491"/>
                  <a:gd name="T62" fmla="*/ 1 w 1573"/>
                  <a:gd name="T63" fmla="*/ 1 h 2491"/>
                  <a:gd name="T64" fmla="*/ 1 w 1573"/>
                  <a:gd name="T65" fmla="*/ 1 h 2491"/>
                  <a:gd name="T66" fmla="*/ 1 w 1573"/>
                  <a:gd name="T67" fmla="*/ 1 h 2491"/>
                  <a:gd name="T68" fmla="*/ 1 w 1573"/>
                  <a:gd name="T69" fmla="*/ 2 h 2491"/>
                  <a:gd name="T70" fmla="*/ 1 w 1573"/>
                  <a:gd name="T71" fmla="*/ 2 h 2491"/>
                  <a:gd name="T72" fmla="*/ 1 w 1573"/>
                  <a:gd name="T73" fmla="*/ 2 h 2491"/>
                  <a:gd name="T74" fmla="*/ 1 w 1573"/>
                  <a:gd name="T75" fmla="*/ 2 h 2491"/>
                  <a:gd name="T76" fmla="*/ 1 w 1573"/>
                  <a:gd name="T77" fmla="*/ 2 h 2491"/>
                  <a:gd name="T78" fmla="*/ 1 w 1573"/>
                  <a:gd name="T79" fmla="*/ 3 h 2491"/>
                  <a:gd name="T80" fmla="*/ 1 w 1573"/>
                  <a:gd name="T81" fmla="*/ 3 h 2491"/>
                  <a:gd name="T82" fmla="*/ 2 w 1573"/>
                  <a:gd name="T83" fmla="*/ 5 h 2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3"/>
                  <a:gd name="T127" fmla="*/ 0 h 2491"/>
                  <a:gd name="T128" fmla="*/ 1573 w 1573"/>
                  <a:gd name="T129" fmla="*/ 2491 h 2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3" h="2491">
                    <a:moveTo>
                      <a:pt x="1542" y="2491"/>
                    </a:moveTo>
                    <a:lnTo>
                      <a:pt x="1573" y="2386"/>
                    </a:lnTo>
                    <a:lnTo>
                      <a:pt x="1117" y="1684"/>
                    </a:lnTo>
                    <a:lnTo>
                      <a:pt x="1137" y="1996"/>
                    </a:lnTo>
                    <a:lnTo>
                      <a:pt x="1112" y="1994"/>
                    </a:lnTo>
                    <a:lnTo>
                      <a:pt x="1048" y="1986"/>
                    </a:lnTo>
                    <a:lnTo>
                      <a:pt x="1003" y="1980"/>
                    </a:lnTo>
                    <a:lnTo>
                      <a:pt x="952" y="1972"/>
                    </a:lnTo>
                    <a:lnTo>
                      <a:pt x="896" y="1964"/>
                    </a:lnTo>
                    <a:lnTo>
                      <a:pt x="868" y="1960"/>
                    </a:lnTo>
                    <a:lnTo>
                      <a:pt x="837" y="1955"/>
                    </a:lnTo>
                    <a:lnTo>
                      <a:pt x="807" y="1950"/>
                    </a:lnTo>
                    <a:lnTo>
                      <a:pt x="775" y="1944"/>
                    </a:lnTo>
                    <a:lnTo>
                      <a:pt x="744" y="1938"/>
                    </a:lnTo>
                    <a:lnTo>
                      <a:pt x="713" y="1931"/>
                    </a:lnTo>
                    <a:lnTo>
                      <a:pt x="681" y="1925"/>
                    </a:lnTo>
                    <a:lnTo>
                      <a:pt x="650" y="1919"/>
                    </a:lnTo>
                    <a:lnTo>
                      <a:pt x="619" y="1911"/>
                    </a:lnTo>
                    <a:lnTo>
                      <a:pt x="589" y="1905"/>
                    </a:lnTo>
                    <a:lnTo>
                      <a:pt x="559" y="1897"/>
                    </a:lnTo>
                    <a:lnTo>
                      <a:pt x="531" y="1889"/>
                    </a:lnTo>
                    <a:lnTo>
                      <a:pt x="504" y="1881"/>
                    </a:lnTo>
                    <a:lnTo>
                      <a:pt x="478" y="1872"/>
                    </a:lnTo>
                    <a:lnTo>
                      <a:pt x="453" y="1862"/>
                    </a:lnTo>
                    <a:lnTo>
                      <a:pt x="429" y="1855"/>
                    </a:lnTo>
                    <a:lnTo>
                      <a:pt x="420" y="1850"/>
                    </a:lnTo>
                    <a:lnTo>
                      <a:pt x="409" y="1845"/>
                    </a:lnTo>
                    <a:lnTo>
                      <a:pt x="398" y="1840"/>
                    </a:lnTo>
                    <a:lnTo>
                      <a:pt x="388" y="1836"/>
                    </a:lnTo>
                    <a:lnTo>
                      <a:pt x="380" y="1830"/>
                    </a:lnTo>
                    <a:lnTo>
                      <a:pt x="371" y="1825"/>
                    </a:lnTo>
                    <a:lnTo>
                      <a:pt x="363" y="1819"/>
                    </a:lnTo>
                    <a:lnTo>
                      <a:pt x="354" y="1812"/>
                    </a:lnTo>
                    <a:lnTo>
                      <a:pt x="324" y="1784"/>
                    </a:lnTo>
                    <a:lnTo>
                      <a:pt x="312" y="1768"/>
                    </a:lnTo>
                    <a:lnTo>
                      <a:pt x="299" y="1751"/>
                    </a:lnTo>
                    <a:lnTo>
                      <a:pt x="288" y="1734"/>
                    </a:lnTo>
                    <a:lnTo>
                      <a:pt x="279" y="1715"/>
                    </a:lnTo>
                    <a:lnTo>
                      <a:pt x="269" y="1696"/>
                    </a:lnTo>
                    <a:lnTo>
                      <a:pt x="261" y="1678"/>
                    </a:lnTo>
                    <a:lnTo>
                      <a:pt x="246" y="1637"/>
                    </a:lnTo>
                    <a:lnTo>
                      <a:pt x="227" y="1554"/>
                    </a:lnTo>
                    <a:lnTo>
                      <a:pt x="213" y="1413"/>
                    </a:lnTo>
                    <a:lnTo>
                      <a:pt x="211" y="1367"/>
                    </a:lnTo>
                    <a:lnTo>
                      <a:pt x="213" y="1352"/>
                    </a:lnTo>
                    <a:lnTo>
                      <a:pt x="457" y="468"/>
                    </a:lnTo>
                    <a:lnTo>
                      <a:pt x="1117" y="31"/>
                    </a:lnTo>
                    <a:lnTo>
                      <a:pt x="920" y="0"/>
                    </a:lnTo>
                    <a:lnTo>
                      <a:pt x="896" y="7"/>
                    </a:lnTo>
                    <a:lnTo>
                      <a:pt x="884" y="11"/>
                    </a:lnTo>
                    <a:lnTo>
                      <a:pt x="868" y="17"/>
                    </a:lnTo>
                    <a:lnTo>
                      <a:pt x="852" y="23"/>
                    </a:lnTo>
                    <a:lnTo>
                      <a:pt x="833" y="29"/>
                    </a:lnTo>
                    <a:lnTo>
                      <a:pt x="813" y="37"/>
                    </a:lnTo>
                    <a:lnTo>
                      <a:pt x="802" y="42"/>
                    </a:lnTo>
                    <a:lnTo>
                      <a:pt x="790" y="47"/>
                    </a:lnTo>
                    <a:lnTo>
                      <a:pt x="779" y="51"/>
                    </a:lnTo>
                    <a:lnTo>
                      <a:pt x="766" y="58"/>
                    </a:lnTo>
                    <a:lnTo>
                      <a:pt x="753" y="62"/>
                    </a:lnTo>
                    <a:lnTo>
                      <a:pt x="741" y="68"/>
                    </a:lnTo>
                    <a:lnTo>
                      <a:pt x="728" y="73"/>
                    </a:lnTo>
                    <a:lnTo>
                      <a:pt x="716" y="79"/>
                    </a:lnTo>
                    <a:lnTo>
                      <a:pt x="702" y="86"/>
                    </a:lnTo>
                    <a:lnTo>
                      <a:pt x="688" y="94"/>
                    </a:lnTo>
                    <a:lnTo>
                      <a:pt x="674" y="100"/>
                    </a:lnTo>
                    <a:lnTo>
                      <a:pt x="659" y="108"/>
                    </a:lnTo>
                    <a:lnTo>
                      <a:pt x="645" y="114"/>
                    </a:lnTo>
                    <a:lnTo>
                      <a:pt x="631" y="122"/>
                    </a:lnTo>
                    <a:lnTo>
                      <a:pt x="616" y="131"/>
                    </a:lnTo>
                    <a:lnTo>
                      <a:pt x="601" y="139"/>
                    </a:lnTo>
                    <a:lnTo>
                      <a:pt x="586" y="147"/>
                    </a:lnTo>
                    <a:lnTo>
                      <a:pt x="578" y="152"/>
                    </a:lnTo>
                    <a:lnTo>
                      <a:pt x="572" y="156"/>
                    </a:lnTo>
                    <a:lnTo>
                      <a:pt x="564" y="161"/>
                    </a:lnTo>
                    <a:lnTo>
                      <a:pt x="556" y="166"/>
                    </a:lnTo>
                    <a:lnTo>
                      <a:pt x="548" y="170"/>
                    </a:lnTo>
                    <a:lnTo>
                      <a:pt x="540" y="175"/>
                    </a:lnTo>
                    <a:lnTo>
                      <a:pt x="534" y="180"/>
                    </a:lnTo>
                    <a:lnTo>
                      <a:pt x="526" y="184"/>
                    </a:lnTo>
                    <a:lnTo>
                      <a:pt x="518" y="189"/>
                    </a:lnTo>
                    <a:lnTo>
                      <a:pt x="511" y="194"/>
                    </a:lnTo>
                    <a:lnTo>
                      <a:pt x="504" y="199"/>
                    </a:lnTo>
                    <a:lnTo>
                      <a:pt x="496" y="205"/>
                    </a:lnTo>
                    <a:lnTo>
                      <a:pt x="489" y="209"/>
                    </a:lnTo>
                    <a:lnTo>
                      <a:pt x="481" y="214"/>
                    </a:lnTo>
                    <a:lnTo>
                      <a:pt x="473" y="219"/>
                    </a:lnTo>
                    <a:lnTo>
                      <a:pt x="467" y="225"/>
                    </a:lnTo>
                    <a:lnTo>
                      <a:pt x="459" y="230"/>
                    </a:lnTo>
                    <a:lnTo>
                      <a:pt x="451" y="236"/>
                    </a:lnTo>
                    <a:lnTo>
                      <a:pt x="421" y="258"/>
                    </a:lnTo>
                    <a:lnTo>
                      <a:pt x="393" y="283"/>
                    </a:lnTo>
                    <a:lnTo>
                      <a:pt x="365" y="308"/>
                    </a:lnTo>
                    <a:lnTo>
                      <a:pt x="338" y="333"/>
                    </a:lnTo>
                    <a:lnTo>
                      <a:pt x="324" y="347"/>
                    </a:lnTo>
                    <a:lnTo>
                      <a:pt x="312" y="361"/>
                    </a:lnTo>
                    <a:lnTo>
                      <a:pt x="299" y="376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3" y="419"/>
                    </a:lnTo>
                    <a:lnTo>
                      <a:pt x="252" y="434"/>
                    </a:lnTo>
                    <a:lnTo>
                      <a:pt x="241" y="449"/>
                    </a:lnTo>
                    <a:lnTo>
                      <a:pt x="230" y="465"/>
                    </a:lnTo>
                    <a:lnTo>
                      <a:pt x="221" y="482"/>
                    </a:lnTo>
                    <a:lnTo>
                      <a:pt x="211" y="498"/>
                    </a:lnTo>
                    <a:lnTo>
                      <a:pt x="202" y="515"/>
                    </a:lnTo>
                    <a:lnTo>
                      <a:pt x="194" y="532"/>
                    </a:lnTo>
                    <a:lnTo>
                      <a:pt x="185" y="548"/>
                    </a:lnTo>
                    <a:lnTo>
                      <a:pt x="177" y="567"/>
                    </a:lnTo>
                    <a:lnTo>
                      <a:pt x="169" y="584"/>
                    </a:lnTo>
                    <a:lnTo>
                      <a:pt x="153" y="620"/>
                    </a:lnTo>
                    <a:lnTo>
                      <a:pt x="139" y="658"/>
                    </a:lnTo>
                    <a:lnTo>
                      <a:pt x="127" y="695"/>
                    </a:lnTo>
                    <a:lnTo>
                      <a:pt x="114" y="733"/>
                    </a:lnTo>
                    <a:lnTo>
                      <a:pt x="101" y="770"/>
                    </a:lnTo>
                    <a:lnTo>
                      <a:pt x="91" y="810"/>
                    </a:lnTo>
                    <a:lnTo>
                      <a:pt x="81" y="849"/>
                    </a:lnTo>
                    <a:lnTo>
                      <a:pt x="72" y="886"/>
                    </a:lnTo>
                    <a:lnTo>
                      <a:pt x="64" y="925"/>
                    </a:lnTo>
                    <a:lnTo>
                      <a:pt x="56" y="963"/>
                    </a:lnTo>
                    <a:lnTo>
                      <a:pt x="42" y="1038"/>
                    </a:lnTo>
                    <a:lnTo>
                      <a:pt x="31" y="1109"/>
                    </a:lnTo>
                    <a:lnTo>
                      <a:pt x="14" y="1239"/>
                    </a:lnTo>
                    <a:lnTo>
                      <a:pt x="4" y="1341"/>
                    </a:lnTo>
                    <a:lnTo>
                      <a:pt x="0" y="1435"/>
                    </a:lnTo>
                    <a:lnTo>
                      <a:pt x="161" y="2002"/>
                    </a:lnTo>
                    <a:lnTo>
                      <a:pt x="576" y="2101"/>
                    </a:lnTo>
                    <a:lnTo>
                      <a:pt x="1542" y="249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2" name="Freeform 88"/>
              <p:cNvSpPr>
                <a:spLocks/>
              </p:cNvSpPr>
              <p:nvPr/>
            </p:nvSpPr>
            <p:spPr bwMode="auto">
              <a:xfrm>
                <a:off x="877" y="2480"/>
                <a:ext cx="822" cy="985"/>
              </a:xfrm>
              <a:custGeom>
                <a:avLst/>
                <a:gdLst>
                  <a:gd name="T0" fmla="*/ 1 w 1644"/>
                  <a:gd name="T1" fmla="*/ 0 h 1971"/>
                  <a:gd name="T2" fmla="*/ 1 w 1644"/>
                  <a:gd name="T3" fmla="*/ 0 h 1971"/>
                  <a:gd name="T4" fmla="*/ 1 w 1644"/>
                  <a:gd name="T5" fmla="*/ 0 h 1971"/>
                  <a:gd name="T6" fmla="*/ 1 w 1644"/>
                  <a:gd name="T7" fmla="*/ 1 h 1971"/>
                  <a:gd name="T8" fmla="*/ 1 w 1644"/>
                  <a:gd name="T9" fmla="*/ 1 h 1971"/>
                  <a:gd name="T10" fmla="*/ 1 w 1644"/>
                  <a:gd name="T11" fmla="*/ 1 h 1971"/>
                  <a:gd name="T12" fmla="*/ 1 w 1644"/>
                  <a:gd name="T13" fmla="*/ 2 h 1971"/>
                  <a:gd name="T14" fmla="*/ 1 w 1644"/>
                  <a:gd name="T15" fmla="*/ 2 h 1971"/>
                  <a:gd name="T16" fmla="*/ 1 w 1644"/>
                  <a:gd name="T17" fmla="*/ 2 h 1971"/>
                  <a:gd name="T18" fmla="*/ 1 w 1644"/>
                  <a:gd name="T19" fmla="*/ 2 h 1971"/>
                  <a:gd name="T20" fmla="*/ 1 w 1644"/>
                  <a:gd name="T21" fmla="*/ 2 h 1971"/>
                  <a:gd name="T22" fmla="*/ 1 w 1644"/>
                  <a:gd name="T23" fmla="*/ 2 h 1971"/>
                  <a:gd name="T24" fmla="*/ 1 w 1644"/>
                  <a:gd name="T25" fmla="*/ 2 h 1971"/>
                  <a:gd name="T26" fmla="*/ 1 w 1644"/>
                  <a:gd name="T27" fmla="*/ 2 h 1971"/>
                  <a:gd name="T28" fmla="*/ 1 w 1644"/>
                  <a:gd name="T29" fmla="*/ 2 h 1971"/>
                  <a:gd name="T30" fmla="*/ 1 w 1644"/>
                  <a:gd name="T31" fmla="*/ 2 h 1971"/>
                  <a:gd name="T32" fmla="*/ 1 w 1644"/>
                  <a:gd name="T33" fmla="*/ 2 h 1971"/>
                  <a:gd name="T34" fmla="*/ 1 w 1644"/>
                  <a:gd name="T35" fmla="*/ 2 h 1971"/>
                  <a:gd name="T36" fmla="*/ 1 w 1644"/>
                  <a:gd name="T37" fmla="*/ 2 h 1971"/>
                  <a:gd name="T38" fmla="*/ 1 w 1644"/>
                  <a:gd name="T39" fmla="*/ 3 h 1971"/>
                  <a:gd name="T40" fmla="*/ 2 w 1644"/>
                  <a:gd name="T41" fmla="*/ 3 h 1971"/>
                  <a:gd name="T42" fmla="*/ 2 w 1644"/>
                  <a:gd name="T43" fmla="*/ 3 h 1971"/>
                  <a:gd name="T44" fmla="*/ 2 w 1644"/>
                  <a:gd name="T45" fmla="*/ 3 h 1971"/>
                  <a:gd name="T46" fmla="*/ 2 w 1644"/>
                  <a:gd name="T47" fmla="*/ 3 h 1971"/>
                  <a:gd name="T48" fmla="*/ 2 w 1644"/>
                  <a:gd name="T49" fmla="*/ 3 h 1971"/>
                  <a:gd name="T50" fmla="*/ 2 w 1644"/>
                  <a:gd name="T51" fmla="*/ 3 h 1971"/>
                  <a:gd name="T52" fmla="*/ 3 w 1644"/>
                  <a:gd name="T53" fmla="*/ 3 h 1971"/>
                  <a:gd name="T54" fmla="*/ 3 w 1644"/>
                  <a:gd name="T55" fmla="*/ 2 h 1971"/>
                  <a:gd name="T56" fmla="*/ 3 w 1644"/>
                  <a:gd name="T57" fmla="*/ 1 h 1971"/>
                  <a:gd name="T58" fmla="*/ 2 w 1644"/>
                  <a:gd name="T59" fmla="*/ 1 h 1971"/>
                  <a:gd name="T60" fmla="*/ 2 w 1644"/>
                  <a:gd name="T61" fmla="*/ 1 h 1971"/>
                  <a:gd name="T62" fmla="*/ 2 w 1644"/>
                  <a:gd name="T63" fmla="*/ 1 h 1971"/>
                  <a:gd name="T64" fmla="*/ 2 w 1644"/>
                  <a:gd name="T65" fmla="*/ 1 h 1971"/>
                  <a:gd name="T66" fmla="*/ 2 w 1644"/>
                  <a:gd name="T67" fmla="*/ 1 h 1971"/>
                  <a:gd name="T68" fmla="*/ 1 w 1644"/>
                  <a:gd name="T69" fmla="*/ 1 h 1971"/>
                  <a:gd name="T70" fmla="*/ 1 w 1644"/>
                  <a:gd name="T71" fmla="*/ 1 h 1971"/>
                  <a:gd name="T72" fmla="*/ 1 w 1644"/>
                  <a:gd name="T73" fmla="*/ 1 h 1971"/>
                  <a:gd name="T74" fmla="*/ 1 w 1644"/>
                  <a:gd name="T75" fmla="*/ 1 h 1971"/>
                  <a:gd name="T76" fmla="*/ 1 w 1644"/>
                  <a:gd name="T77" fmla="*/ 1 h 1971"/>
                  <a:gd name="T78" fmla="*/ 1 w 1644"/>
                  <a:gd name="T79" fmla="*/ 1 h 1971"/>
                  <a:gd name="T80" fmla="*/ 1 w 1644"/>
                  <a:gd name="T81" fmla="*/ 1 h 1971"/>
                  <a:gd name="T82" fmla="*/ 1 w 1644"/>
                  <a:gd name="T83" fmla="*/ 1 h 1971"/>
                  <a:gd name="T84" fmla="*/ 1 w 1644"/>
                  <a:gd name="T85" fmla="*/ 0 h 1971"/>
                  <a:gd name="T86" fmla="*/ 1 w 1644"/>
                  <a:gd name="T87" fmla="*/ 0 h 1971"/>
                  <a:gd name="T88" fmla="*/ 1 w 1644"/>
                  <a:gd name="T89" fmla="*/ 0 h 19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4"/>
                  <a:gd name="T136" fmla="*/ 0 h 1971"/>
                  <a:gd name="T137" fmla="*/ 1644 w 1644"/>
                  <a:gd name="T138" fmla="*/ 1971 h 19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4" h="1971">
                    <a:moveTo>
                      <a:pt x="114" y="0"/>
                    </a:moveTo>
                    <a:lnTo>
                      <a:pt x="102" y="44"/>
                    </a:lnTo>
                    <a:lnTo>
                      <a:pt x="87" y="87"/>
                    </a:lnTo>
                    <a:lnTo>
                      <a:pt x="76" y="131"/>
                    </a:lnTo>
                    <a:lnTo>
                      <a:pt x="65" y="175"/>
                    </a:lnTo>
                    <a:lnTo>
                      <a:pt x="54" y="217"/>
                    </a:lnTo>
                    <a:lnTo>
                      <a:pt x="45" y="260"/>
                    </a:lnTo>
                    <a:lnTo>
                      <a:pt x="29" y="344"/>
                    </a:lnTo>
                    <a:lnTo>
                      <a:pt x="17" y="427"/>
                    </a:lnTo>
                    <a:lnTo>
                      <a:pt x="7" y="509"/>
                    </a:lnTo>
                    <a:lnTo>
                      <a:pt x="0" y="666"/>
                    </a:lnTo>
                    <a:lnTo>
                      <a:pt x="1" y="741"/>
                    </a:lnTo>
                    <a:lnTo>
                      <a:pt x="7" y="814"/>
                    </a:lnTo>
                    <a:lnTo>
                      <a:pt x="17" y="885"/>
                    </a:lnTo>
                    <a:lnTo>
                      <a:pt x="23" y="921"/>
                    </a:lnTo>
                    <a:lnTo>
                      <a:pt x="29" y="954"/>
                    </a:lnTo>
                    <a:lnTo>
                      <a:pt x="37" y="988"/>
                    </a:lnTo>
                    <a:lnTo>
                      <a:pt x="47" y="1021"/>
                    </a:lnTo>
                    <a:lnTo>
                      <a:pt x="58" y="1053"/>
                    </a:lnTo>
                    <a:lnTo>
                      <a:pt x="69" y="1084"/>
                    </a:lnTo>
                    <a:lnTo>
                      <a:pt x="81" y="1115"/>
                    </a:lnTo>
                    <a:lnTo>
                      <a:pt x="87" y="1131"/>
                    </a:lnTo>
                    <a:lnTo>
                      <a:pt x="94" y="1145"/>
                    </a:lnTo>
                    <a:lnTo>
                      <a:pt x="102" y="1161"/>
                    </a:lnTo>
                    <a:lnTo>
                      <a:pt x="108" y="1175"/>
                    </a:lnTo>
                    <a:lnTo>
                      <a:pt x="116" y="1189"/>
                    </a:lnTo>
                    <a:lnTo>
                      <a:pt x="123" y="1205"/>
                    </a:lnTo>
                    <a:lnTo>
                      <a:pt x="131" y="1219"/>
                    </a:lnTo>
                    <a:lnTo>
                      <a:pt x="139" y="1233"/>
                    </a:lnTo>
                    <a:lnTo>
                      <a:pt x="149" y="1245"/>
                    </a:lnTo>
                    <a:lnTo>
                      <a:pt x="156" y="1259"/>
                    </a:lnTo>
                    <a:lnTo>
                      <a:pt x="166" y="1273"/>
                    </a:lnTo>
                    <a:lnTo>
                      <a:pt x="175" y="1286"/>
                    </a:lnTo>
                    <a:lnTo>
                      <a:pt x="185" y="1299"/>
                    </a:lnTo>
                    <a:lnTo>
                      <a:pt x="196" y="1313"/>
                    </a:lnTo>
                    <a:lnTo>
                      <a:pt x="205" y="1325"/>
                    </a:lnTo>
                    <a:lnTo>
                      <a:pt x="216" y="1338"/>
                    </a:lnTo>
                    <a:lnTo>
                      <a:pt x="238" y="1361"/>
                    </a:lnTo>
                    <a:lnTo>
                      <a:pt x="260" y="1385"/>
                    </a:lnTo>
                    <a:lnTo>
                      <a:pt x="283" y="1408"/>
                    </a:lnTo>
                    <a:lnTo>
                      <a:pt x="308" y="1430"/>
                    </a:lnTo>
                    <a:lnTo>
                      <a:pt x="335" y="1450"/>
                    </a:lnTo>
                    <a:lnTo>
                      <a:pt x="348" y="1460"/>
                    </a:lnTo>
                    <a:lnTo>
                      <a:pt x="355" y="1465"/>
                    </a:lnTo>
                    <a:lnTo>
                      <a:pt x="362" y="1471"/>
                    </a:lnTo>
                    <a:lnTo>
                      <a:pt x="370" y="1476"/>
                    </a:lnTo>
                    <a:lnTo>
                      <a:pt x="376" y="1480"/>
                    </a:lnTo>
                    <a:lnTo>
                      <a:pt x="382" y="1485"/>
                    </a:lnTo>
                    <a:lnTo>
                      <a:pt x="390" y="1490"/>
                    </a:lnTo>
                    <a:lnTo>
                      <a:pt x="398" y="1494"/>
                    </a:lnTo>
                    <a:lnTo>
                      <a:pt x="404" y="1499"/>
                    </a:lnTo>
                    <a:lnTo>
                      <a:pt x="412" y="1504"/>
                    </a:lnTo>
                    <a:lnTo>
                      <a:pt x="420" y="1508"/>
                    </a:lnTo>
                    <a:lnTo>
                      <a:pt x="427" y="1513"/>
                    </a:lnTo>
                    <a:lnTo>
                      <a:pt x="434" y="1516"/>
                    </a:lnTo>
                    <a:lnTo>
                      <a:pt x="442" y="1521"/>
                    </a:lnTo>
                    <a:lnTo>
                      <a:pt x="449" y="1526"/>
                    </a:lnTo>
                    <a:lnTo>
                      <a:pt x="465" y="1534"/>
                    </a:lnTo>
                    <a:lnTo>
                      <a:pt x="482" y="1541"/>
                    </a:lnTo>
                    <a:lnTo>
                      <a:pt x="498" y="1549"/>
                    </a:lnTo>
                    <a:lnTo>
                      <a:pt x="515" y="1557"/>
                    </a:lnTo>
                    <a:lnTo>
                      <a:pt x="531" y="1565"/>
                    </a:lnTo>
                    <a:lnTo>
                      <a:pt x="548" y="1573"/>
                    </a:lnTo>
                    <a:lnTo>
                      <a:pt x="565" y="1579"/>
                    </a:lnTo>
                    <a:lnTo>
                      <a:pt x="584" y="1585"/>
                    </a:lnTo>
                    <a:lnTo>
                      <a:pt x="601" y="1593"/>
                    </a:lnTo>
                    <a:lnTo>
                      <a:pt x="620" y="1599"/>
                    </a:lnTo>
                    <a:lnTo>
                      <a:pt x="639" y="1606"/>
                    </a:lnTo>
                    <a:lnTo>
                      <a:pt x="658" y="1610"/>
                    </a:lnTo>
                    <a:lnTo>
                      <a:pt x="677" y="1617"/>
                    </a:lnTo>
                    <a:lnTo>
                      <a:pt x="695" y="1621"/>
                    </a:lnTo>
                    <a:lnTo>
                      <a:pt x="716" y="1626"/>
                    </a:lnTo>
                    <a:lnTo>
                      <a:pt x="736" y="1631"/>
                    </a:lnTo>
                    <a:lnTo>
                      <a:pt x="757" y="1635"/>
                    </a:lnTo>
                    <a:lnTo>
                      <a:pt x="777" y="1640"/>
                    </a:lnTo>
                    <a:lnTo>
                      <a:pt x="819" y="1648"/>
                    </a:lnTo>
                    <a:lnTo>
                      <a:pt x="863" y="1654"/>
                    </a:lnTo>
                    <a:lnTo>
                      <a:pt x="907" y="1660"/>
                    </a:lnTo>
                    <a:lnTo>
                      <a:pt x="953" y="1664"/>
                    </a:lnTo>
                    <a:lnTo>
                      <a:pt x="1001" y="1668"/>
                    </a:lnTo>
                    <a:lnTo>
                      <a:pt x="1098" y="1671"/>
                    </a:lnTo>
                    <a:lnTo>
                      <a:pt x="1202" y="1670"/>
                    </a:lnTo>
                    <a:lnTo>
                      <a:pt x="1202" y="1971"/>
                    </a:lnTo>
                    <a:lnTo>
                      <a:pt x="1644" y="1297"/>
                    </a:lnTo>
                    <a:lnTo>
                      <a:pt x="1202" y="642"/>
                    </a:lnTo>
                    <a:lnTo>
                      <a:pt x="1202" y="871"/>
                    </a:lnTo>
                    <a:lnTo>
                      <a:pt x="1128" y="863"/>
                    </a:lnTo>
                    <a:lnTo>
                      <a:pt x="1058" y="855"/>
                    </a:lnTo>
                    <a:lnTo>
                      <a:pt x="990" y="847"/>
                    </a:lnTo>
                    <a:lnTo>
                      <a:pt x="926" y="839"/>
                    </a:lnTo>
                    <a:lnTo>
                      <a:pt x="863" y="832"/>
                    </a:lnTo>
                    <a:lnTo>
                      <a:pt x="802" y="824"/>
                    </a:lnTo>
                    <a:lnTo>
                      <a:pt x="746" y="814"/>
                    </a:lnTo>
                    <a:lnTo>
                      <a:pt x="719" y="810"/>
                    </a:lnTo>
                    <a:lnTo>
                      <a:pt x="691" y="805"/>
                    </a:lnTo>
                    <a:lnTo>
                      <a:pt x="666" y="799"/>
                    </a:lnTo>
                    <a:lnTo>
                      <a:pt x="639" y="794"/>
                    </a:lnTo>
                    <a:lnTo>
                      <a:pt x="614" y="788"/>
                    </a:lnTo>
                    <a:lnTo>
                      <a:pt x="590" y="783"/>
                    </a:lnTo>
                    <a:lnTo>
                      <a:pt x="567" y="777"/>
                    </a:lnTo>
                    <a:lnTo>
                      <a:pt x="543" y="769"/>
                    </a:lnTo>
                    <a:lnTo>
                      <a:pt x="522" y="763"/>
                    </a:lnTo>
                    <a:lnTo>
                      <a:pt x="500" y="756"/>
                    </a:lnTo>
                    <a:lnTo>
                      <a:pt x="478" y="749"/>
                    </a:lnTo>
                    <a:lnTo>
                      <a:pt x="457" y="741"/>
                    </a:lnTo>
                    <a:lnTo>
                      <a:pt x="438" y="733"/>
                    </a:lnTo>
                    <a:lnTo>
                      <a:pt x="418" y="724"/>
                    </a:lnTo>
                    <a:lnTo>
                      <a:pt x="399" y="716"/>
                    </a:lnTo>
                    <a:lnTo>
                      <a:pt x="390" y="709"/>
                    </a:lnTo>
                    <a:lnTo>
                      <a:pt x="382" y="706"/>
                    </a:lnTo>
                    <a:lnTo>
                      <a:pt x="373" y="700"/>
                    </a:lnTo>
                    <a:lnTo>
                      <a:pt x="365" y="695"/>
                    </a:lnTo>
                    <a:lnTo>
                      <a:pt x="355" y="691"/>
                    </a:lnTo>
                    <a:lnTo>
                      <a:pt x="348" y="686"/>
                    </a:lnTo>
                    <a:lnTo>
                      <a:pt x="340" y="680"/>
                    </a:lnTo>
                    <a:lnTo>
                      <a:pt x="330" y="675"/>
                    </a:lnTo>
                    <a:lnTo>
                      <a:pt x="322" y="669"/>
                    </a:lnTo>
                    <a:lnTo>
                      <a:pt x="316" y="664"/>
                    </a:lnTo>
                    <a:lnTo>
                      <a:pt x="286" y="639"/>
                    </a:lnTo>
                    <a:lnTo>
                      <a:pt x="260" y="612"/>
                    </a:lnTo>
                    <a:lnTo>
                      <a:pt x="246" y="598"/>
                    </a:lnTo>
                    <a:lnTo>
                      <a:pt x="235" y="584"/>
                    </a:lnTo>
                    <a:lnTo>
                      <a:pt x="222" y="568"/>
                    </a:lnTo>
                    <a:lnTo>
                      <a:pt x="211" y="551"/>
                    </a:lnTo>
                    <a:lnTo>
                      <a:pt x="202" y="536"/>
                    </a:lnTo>
                    <a:lnTo>
                      <a:pt x="192" y="518"/>
                    </a:lnTo>
                    <a:lnTo>
                      <a:pt x="183" y="499"/>
                    </a:lnTo>
                    <a:lnTo>
                      <a:pt x="174" y="481"/>
                    </a:lnTo>
                    <a:lnTo>
                      <a:pt x="159" y="441"/>
                    </a:lnTo>
                    <a:lnTo>
                      <a:pt x="145" y="398"/>
                    </a:lnTo>
                    <a:lnTo>
                      <a:pt x="134" y="352"/>
                    </a:lnTo>
                    <a:lnTo>
                      <a:pt x="119" y="249"/>
                    </a:lnTo>
                    <a:lnTo>
                      <a:pt x="112" y="1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3" name="Freeform 89"/>
              <p:cNvSpPr>
                <a:spLocks/>
              </p:cNvSpPr>
              <p:nvPr/>
            </p:nvSpPr>
            <p:spPr bwMode="auto">
              <a:xfrm>
                <a:off x="1188" y="2712"/>
                <a:ext cx="452" cy="404"/>
              </a:xfrm>
              <a:custGeom>
                <a:avLst/>
                <a:gdLst>
                  <a:gd name="T0" fmla="*/ 1 w 903"/>
                  <a:gd name="T1" fmla="*/ 0 h 809"/>
                  <a:gd name="T2" fmla="*/ 2 w 903"/>
                  <a:gd name="T3" fmla="*/ 0 h 809"/>
                  <a:gd name="T4" fmla="*/ 2 w 903"/>
                  <a:gd name="T5" fmla="*/ 0 h 809"/>
                  <a:gd name="T6" fmla="*/ 2 w 903"/>
                  <a:gd name="T7" fmla="*/ 1 h 809"/>
                  <a:gd name="T8" fmla="*/ 0 w 903"/>
                  <a:gd name="T9" fmla="*/ 1 h 809"/>
                  <a:gd name="T10" fmla="*/ 1 w 903"/>
                  <a:gd name="T11" fmla="*/ 0 h 809"/>
                  <a:gd name="T12" fmla="*/ 1 w 903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809"/>
                  <a:gd name="T23" fmla="*/ 903 w 903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809">
                    <a:moveTo>
                      <a:pt x="5" y="0"/>
                    </a:moveTo>
                    <a:lnTo>
                      <a:pt x="675" y="57"/>
                    </a:lnTo>
                    <a:lnTo>
                      <a:pt x="903" y="474"/>
                    </a:lnTo>
                    <a:lnTo>
                      <a:pt x="628" y="809"/>
                    </a:lnTo>
                    <a:lnTo>
                      <a:pt x="0" y="6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4" name="Freeform 90"/>
              <p:cNvSpPr>
                <a:spLocks/>
              </p:cNvSpPr>
              <p:nvPr/>
            </p:nvSpPr>
            <p:spPr bwMode="auto">
              <a:xfrm>
                <a:off x="864" y="2130"/>
                <a:ext cx="823" cy="1139"/>
              </a:xfrm>
              <a:custGeom>
                <a:avLst/>
                <a:gdLst>
                  <a:gd name="T0" fmla="*/ 1 w 1646"/>
                  <a:gd name="T1" fmla="*/ 1 h 2278"/>
                  <a:gd name="T2" fmla="*/ 1 w 1646"/>
                  <a:gd name="T3" fmla="*/ 1 h 2278"/>
                  <a:gd name="T4" fmla="*/ 1 w 1646"/>
                  <a:gd name="T5" fmla="*/ 1 h 2278"/>
                  <a:gd name="T6" fmla="*/ 1 w 1646"/>
                  <a:gd name="T7" fmla="*/ 1 h 2278"/>
                  <a:gd name="T8" fmla="*/ 1 w 1646"/>
                  <a:gd name="T9" fmla="*/ 2 h 2278"/>
                  <a:gd name="T10" fmla="*/ 1 w 1646"/>
                  <a:gd name="T11" fmla="*/ 2 h 2278"/>
                  <a:gd name="T12" fmla="*/ 1 w 1646"/>
                  <a:gd name="T13" fmla="*/ 2 h 2278"/>
                  <a:gd name="T14" fmla="*/ 1 w 1646"/>
                  <a:gd name="T15" fmla="*/ 2 h 2278"/>
                  <a:gd name="T16" fmla="*/ 1 w 1646"/>
                  <a:gd name="T17" fmla="*/ 2 h 2278"/>
                  <a:gd name="T18" fmla="*/ 1 w 1646"/>
                  <a:gd name="T19" fmla="*/ 2 h 2278"/>
                  <a:gd name="T20" fmla="*/ 1 w 1646"/>
                  <a:gd name="T21" fmla="*/ 2 h 2278"/>
                  <a:gd name="T22" fmla="*/ 1 w 1646"/>
                  <a:gd name="T23" fmla="*/ 2 h 2278"/>
                  <a:gd name="T24" fmla="*/ 1 w 1646"/>
                  <a:gd name="T25" fmla="*/ 2 h 2278"/>
                  <a:gd name="T26" fmla="*/ 1 w 1646"/>
                  <a:gd name="T27" fmla="*/ 2 h 2278"/>
                  <a:gd name="T28" fmla="*/ 2 w 1646"/>
                  <a:gd name="T29" fmla="*/ 2 h 2278"/>
                  <a:gd name="T30" fmla="*/ 2 w 1646"/>
                  <a:gd name="T31" fmla="*/ 2 h 2278"/>
                  <a:gd name="T32" fmla="*/ 2 w 1646"/>
                  <a:gd name="T33" fmla="*/ 2 h 2278"/>
                  <a:gd name="T34" fmla="*/ 2 w 1646"/>
                  <a:gd name="T35" fmla="*/ 2 h 2278"/>
                  <a:gd name="T36" fmla="*/ 2 w 1646"/>
                  <a:gd name="T37" fmla="*/ 2 h 2278"/>
                  <a:gd name="T38" fmla="*/ 3 w 1646"/>
                  <a:gd name="T39" fmla="*/ 2 h 2278"/>
                  <a:gd name="T40" fmla="*/ 3 w 1646"/>
                  <a:gd name="T41" fmla="*/ 4 h 2278"/>
                  <a:gd name="T42" fmla="*/ 2 w 1646"/>
                  <a:gd name="T43" fmla="*/ 2 h 2278"/>
                  <a:gd name="T44" fmla="*/ 2 w 1646"/>
                  <a:gd name="T45" fmla="*/ 4 h 2278"/>
                  <a:gd name="T46" fmla="*/ 2 w 1646"/>
                  <a:gd name="T47" fmla="*/ 4 h 2278"/>
                  <a:gd name="T48" fmla="*/ 2 w 1646"/>
                  <a:gd name="T49" fmla="*/ 4 h 2278"/>
                  <a:gd name="T50" fmla="*/ 2 w 1646"/>
                  <a:gd name="T51" fmla="*/ 4 h 2278"/>
                  <a:gd name="T52" fmla="*/ 2 w 1646"/>
                  <a:gd name="T53" fmla="*/ 3 h 2278"/>
                  <a:gd name="T54" fmla="*/ 1 w 1646"/>
                  <a:gd name="T55" fmla="*/ 3 h 2278"/>
                  <a:gd name="T56" fmla="*/ 1 w 1646"/>
                  <a:gd name="T57" fmla="*/ 3 h 2278"/>
                  <a:gd name="T58" fmla="*/ 1 w 1646"/>
                  <a:gd name="T59" fmla="*/ 3 h 2278"/>
                  <a:gd name="T60" fmla="*/ 1 w 1646"/>
                  <a:gd name="T61" fmla="*/ 3 h 2278"/>
                  <a:gd name="T62" fmla="*/ 1 w 1646"/>
                  <a:gd name="T63" fmla="*/ 3 h 2278"/>
                  <a:gd name="T64" fmla="*/ 1 w 1646"/>
                  <a:gd name="T65" fmla="*/ 3 h 2278"/>
                  <a:gd name="T66" fmla="*/ 1 w 1646"/>
                  <a:gd name="T67" fmla="*/ 3 h 2278"/>
                  <a:gd name="T68" fmla="*/ 1 w 1646"/>
                  <a:gd name="T69" fmla="*/ 3 h 2278"/>
                  <a:gd name="T70" fmla="*/ 1 w 1646"/>
                  <a:gd name="T71" fmla="*/ 3 h 2278"/>
                  <a:gd name="T72" fmla="*/ 1 w 1646"/>
                  <a:gd name="T73" fmla="*/ 3 h 2278"/>
                  <a:gd name="T74" fmla="*/ 1 w 1646"/>
                  <a:gd name="T75" fmla="*/ 3 h 2278"/>
                  <a:gd name="T76" fmla="*/ 1 w 1646"/>
                  <a:gd name="T77" fmla="*/ 3 h 2278"/>
                  <a:gd name="T78" fmla="*/ 1 w 1646"/>
                  <a:gd name="T79" fmla="*/ 3 h 2278"/>
                  <a:gd name="T80" fmla="*/ 1 w 1646"/>
                  <a:gd name="T81" fmla="*/ 2 h 2278"/>
                  <a:gd name="T82" fmla="*/ 1 w 1646"/>
                  <a:gd name="T83" fmla="*/ 2 h 2278"/>
                  <a:gd name="T84" fmla="*/ 1 w 1646"/>
                  <a:gd name="T85" fmla="*/ 1 h 2278"/>
                  <a:gd name="T86" fmla="*/ 1 w 1646"/>
                  <a:gd name="T87" fmla="*/ 1 h 2278"/>
                  <a:gd name="T88" fmla="*/ 1 w 1646"/>
                  <a:gd name="T89" fmla="*/ 1 h 2278"/>
                  <a:gd name="T90" fmla="*/ 1 w 1646"/>
                  <a:gd name="T91" fmla="*/ 1 h 2278"/>
                  <a:gd name="T92" fmla="*/ 1 w 1646"/>
                  <a:gd name="T93" fmla="*/ 1 h 2278"/>
                  <a:gd name="T94" fmla="*/ 1 w 1646"/>
                  <a:gd name="T95" fmla="*/ 1 h 2278"/>
                  <a:gd name="T96" fmla="*/ 1 w 1646"/>
                  <a:gd name="T97" fmla="*/ 1 h 2278"/>
                  <a:gd name="T98" fmla="*/ 1 w 1646"/>
                  <a:gd name="T99" fmla="*/ 0 h 2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6"/>
                  <a:gd name="T151" fmla="*/ 0 h 2278"/>
                  <a:gd name="T152" fmla="*/ 1646 w 1646"/>
                  <a:gd name="T153" fmla="*/ 2278 h 2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6" h="2278">
                    <a:moveTo>
                      <a:pt x="168" y="0"/>
                    </a:moveTo>
                    <a:lnTo>
                      <a:pt x="163" y="27"/>
                    </a:lnTo>
                    <a:lnTo>
                      <a:pt x="155" y="102"/>
                    </a:lnTo>
                    <a:lnTo>
                      <a:pt x="146" y="208"/>
                    </a:lnTo>
                    <a:lnTo>
                      <a:pt x="136" y="338"/>
                    </a:lnTo>
                    <a:lnTo>
                      <a:pt x="132" y="476"/>
                    </a:lnTo>
                    <a:lnTo>
                      <a:pt x="135" y="612"/>
                    </a:lnTo>
                    <a:lnTo>
                      <a:pt x="141" y="675"/>
                    </a:lnTo>
                    <a:lnTo>
                      <a:pt x="149" y="732"/>
                    </a:lnTo>
                    <a:lnTo>
                      <a:pt x="155" y="757"/>
                    </a:lnTo>
                    <a:lnTo>
                      <a:pt x="161" y="782"/>
                    </a:lnTo>
                    <a:lnTo>
                      <a:pt x="168" y="802"/>
                    </a:lnTo>
                    <a:lnTo>
                      <a:pt x="177" y="822"/>
                    </a:lnTo>
                    <a:lnTo>
                      <a:pt x="186" y="840"/>
                    </a:lnTo>
                    <a:lnTo>
                      <a:pt x="197" y="858"/>
                    </a:lnTo>
                    <a:lnTo>
                      <a:pt x="208" y="874"/>
                    </a:lnTo>
                    <a:lnTo>
                      <a:pt x="223" y="891"/>
                    </a:lnTo>
                    <a:lnTo>
                      <a:pt x="237" y="907"/>
                    </a:lnTo>
                    <a:lnTo>
                      <a:pt x="251" y="923"/>
                    </a:lnTo>
                    <a:lnTo>
                      <a:pt x="266" y="938"/>
                    </a:lnTo>
                    <a:lnTo>
                      <a:pt x="284" y="952"/>
                    </a:lnTo>
                    <a:lnTo>
                      <a:pt x="301" y="968"/>
                    </a:lnTo>
                    <a:lnTo>
                      <a:pt x="310" y="974"/>
                    </a:lnTo>
                    <a:lnTo>
                      <a:pt x="320" y="981"/>
                    </a:lnTo>
                    <a:lnTo>
                      <a:pt x="329" y="989"/>
                    </a:lnTo>
                    <a:lnTo>
                      <a:pt x="339" y="995"/>
                    </a:lnTo>
                    <a:lnTo>
                      <a:pt x="348" y="1001"/>
                    </a:lnTo>
                    <a:lnTo>
                      <a:pt x="359" y="1007"/>
                    </a:lnTo>
                    <a:lnTo>
                      <a:pt x="368" y="1014"/>
                    </a:lnTo>
                    <a:lnTo>
                      <a:pt x="379" y="1020"/>
                    </a:lnTo>
                    <a:lnTo>
                      <a:pt x="389" y="1025"/>
                    </a:lnTo>
                    <a:lnTo>
                      <a:pt x="400" y="1031"/>
                    </a:lnTo>
                    <a:lnTo>
                      <a:pt x="409" y="1037"/>
                    </a:lnTo>
                    <a:lnTo>
                      <a:pt x="420" y="1043"/>
                    </a:lnTo>
                    <a:lnTo>
                      <a:pt x="431" y="1048"/>
                    </a:lnTo>
                    <a:lnTo>
                      <a:pt x="440" y="1053"/>
                    </a:lnTo>
                    <a:lnTo>
                      <a:pt x="451" y="1059"/>
                    </a:lnTo>
                    <a:lnTo>
                      <a:pt x="462" y="1064"/>
                    </a:lnTo>
                    <a:lnTo>
                      <a:pt x="473" y="1068"/>
                    </a:lnTo>
                    <a:lnTo>
                      <a:pt x="484" y="1073"/>
                    </a:lnTo>
                    <a:lnTo>
                      <a:pt x="495" y="1078"/>
                    </a:lnTo>
                    <a:lnTo>
                      <a:pt x="505" y="1083"/>
                    </a:lnTo>
                    <a:lnTo>
                      <a:pt x="516" y="1087"/>
                    </a:lnTo>
                    <a:lnTo>
                      <a:pt x="527" y="1092"/>
                    </a:lnTo>
                    <a:lnTo>
                      <a:pt x="549" y="1100"/>
                    </a:lnTo>
                    <a:lnTo>
                      <a:pt x="570" y="1108"/>
                    </a:lnTo>
                    <a:lnTo>
                      <a:pt x="591" y="1114"/>
                    </a:lnTo>
                    <a:lnTo>
                      <a:pt x="613" y="1120"/>
                    </a:lnTo>
                    <a:lnTo>
                      <a:pt x="633" y="1126"/>
                    </a:lnTo>
                    <a:lnTo>
                      <a:pt x="654" y="1133"/>
                    </a:lnTo>
                    <a:lnTo>
                      <a:pt x="672" y="1137"/>
                    </a:lnTo>
                    <a:lnTo>
                      <a:pt x="693" y="1140"/>
                    </a:lnTo>
                    <a:lnTo>
                      <a:pt x="729" y="1148"/>
                    </a:lnTo>
                    <a:lnTo>
                      <a:pt x="762" y="1153"/>
                    </a:lnTo>
                    <a:lnTo>
                      <a:pt x="831" y="1159"/>
                    </a:lnTo>
                    <a:lnTo>
                      <a:pt x="904" y="1166"/>
                    </a:lnTo>
                    <a:lnTo>
                      <a:pt x="980" y="1169"/>
                    </a:lnTo>
                    <a:lnTo>
                      <a:pt x="1053" y="1172"/>
                    </a:lnTo>
                    <a:lnTo>
                      <a:pt x="1216" y="1177"/>
                    </a:lnTo>
                    <a:lnTo>
                      <a:pt x="1211" y="945"/>
                    </a:lnTo>
                    <a:lnTo>
                      <a:pt x="1646" y="1598"/>
                    </a:lnTo>
                    <a:lnTo>
                      <a:pt x="1205" y="2278"/>
                    </a:lnTo>
                    <a:lnTo>
                      <a:pt x="1205" y="1985"/>
                    </a:lnTo>
                    <a:lnTo>
                      <a:pt x="1475" y="1603"/>
                    </a:lnTo>
                    <a:lnTo>
                      <a:pt x="1254" y="1242"/>
                    </a:lnTo>
                    <a:lnTo>
                      <a:pt x="771" y="1233"/>
                    </a:lnTo>
                    <a:lnTo>
                      <a:pt x="743" y="1924"/>
                    </a:lnTo>
                    <a:lnTo>
                      <a:pt x="735" y="1921"/>
                    </a:lnTo>
                    <a:lnTo>
                      <a:pt x="712" y="1913"/>
                    </a:lnTo>
                    <a:lnTo>
                      <a:pt x="696" y="1908"/>
                    </a:lnTo>
                    <a:lnTo>
                      <a:pt x="675" y="1900"/>
                    </a:lnTo>
                    <a:lnTo>
                      <a:pt x="665" y="1896"/>
                    </a:lnTo>
                    <a:lnTo>
                      <a:pt x="654" y="1891"/>
                    </a:lnTo>
                    <a:lnTo>
                      <a:pt x="641" y="1886"/>
                    </a:lnTo>
                    <a:lnTo>
                      <a:pt x="628" y="1880"/>
                    </a:lnTo>
                    <a:lnTo>
                      <a:pt x="616" y="1874"/>
                    </a:lnTo>
                    <a:lnTo>
                      <a:pt x="602" y="1867"/>
                    </a:lnTo>
                    <a:lnTo>
                      <a:pt x="588" y="1861"/>
                    </a:lnTo>
                    <a:lnTo>
                      <a:pt x="574" y="1853"/>
                    </a:lnTo>
                    <a:lnTo>
                      <a:pt x="558" y="1847"/>
                    </a:lnTo>
                    <a:lnTo>
                      <a:pt x="542" y="1839"/>
                    </a:lnTo>
                    <a:lnTo>
                      <a:pt x="527" y="1830"/>
                    </a:lnTo>
                    <a:lnTo>
                      <a:pt x="519" y="1825"/>
                    </a:lnTo>
                    <a:lnTo>
                      <a:pt x="511" y="1820"/>
                    </a:lnTo>
                    <a:lnTo>
                      <a:pt x="503" y="1816"/>
                    </a:lnTo>
                    <a:lnTo>
                      <a:pt x="494" y="1811"/>
                    </a:lnTo>
                    <a:lnTo>
                      <a:pt x="486" y="1806"/>
                    </a:lnTo>
                    <a:lnTo>
                      <a:pt x="478" y="1802"/>
                    </a:lnTo>
                    <a:lnTo>
                      <a:pt x="469" y="1797"/>
                    </a:lnTo>
                    <a:lnTo>
                      <a:pt x="461" y="1791"/>
                    </a:lnTo>
                    <a:lnTo>
                      <a:pt x="453" y="1786"/>
                    </a:lnTo>
                    <a:lnTo>
                      <a:pt x="444" y="1781"/>
                    </a:lnTo>
                    <a:lnTo>
                      <a:pt x="436" y="1775"/>
                    </a:lnTo>
                    <a:lnTo>
                      <a:pt x="426" y="1769"/>
                    </a:lnTo>
                    <a:lnTo>
                      <a:pt x="418" y="1764"/>
                    </a:lnTo>
                    <a:lnTo>
                      <a:pt x="409" y="1758"/>
                    </a:lnTo>
                    <a:lnTo>
                      <a:pt x="401" y="1752"/>
                    </a:lnTo>
                    <a:lnTo>
                      <a:pt x="392" y="1745"/>
                    </a:lnTo>
                    <a:lnTo>
                      <a:pt x="384" y="1739"/>
                    </a:lnTo>
                    <a:lnTo>
                      <a:pt x="375" y="1733"/>
                    </a:lnTo>
                    <a:lnTo>
                      <a:pt x="357" y="1719"/>
                    </a:lnTo>
                    <a:lnTo>
                      <a:pt x="340" y="1705"/>
                    </a:lnTo>
                    <a:lnTo>
                      <a:pt x="323" y="1690"/>
                    </a:lnTo>
                    <a:lnTo>
                      <a:pt x="306" y="1676"/>
                    </a:lnTo>
                    <a:lnTo>
                      <a:pt x="288" y="1661"/>
                    </a:lnTo>
                    <a:lnTo>
                      <a:pt x="271" y="1645"/>
                    </a:lnTo>
                    <a:lnTo>
                      <a:pt x="255" y="1628"/>
                    </a:lnTo>
                    <a:lnTo>
                      <a:pt x="238" y="1611"/>
                    </a:lnTo>
                    <a:lnTo>
                      <a:pt x="223" y="1593"/>
                    </a:lnTo>
                    <a:lnTo>
                      <a:pt x="205" y="1574"/>
                    </a:lnTo>
                    <a:lnTo>
                      <a:pt x="190" y="1556"/>
                    </a:lnTo>
                    <a:lnTo>
                      <a:pt x="176" y="1537"/>
                    </a:lnTo>
                    <a:lnTo>
                      <a:pt x="160" y="1517"/>
                    </a:lnTo>
                    <a:lnTo>
                      <a:pt x="146" y="1496"/>
                    </a:lnTo>
                    <a:lnTo>
                      <a:pt x="132" y="1474"/>
                    </a:lnTo>
                    <a:lnTo>
                      <a:pt x="118" y="1454"/>
                    </a:lnTo>
                    <a:lnTo>
                      <a:pt x="105" y="1430"/>
                    </a:lnTo>
                    <a:lnTo>
                      <a:pt x="92" y="1407"/>
                    </a:lnTo>
                    <a:lnTo>
                      <a:pt x="80" y="1383"/>
                    </a:lnTo>
                    <a:lnTo>
                      <a:pt x="69" y="1360"/>
                    </a:lnTo>
                    <a:lnTo>
                      <a:pt x="58" y="1335"/>
                    </a:lnTo>
                    <a:lnTo>
                      <a:pt x="49" y="1310"/>
                    </a:lnTo>
                    <a:lnTo>
                      <a:pt x="39" y="1283"/>
                    </a:lnTo>
                    <a:lnTo>
                      <a:pt x="30" y="1256"/>
                    </a:lnTo>
                    <a:lnTo>
                      <a:pt x="16" y="1200"/>
                    </a:lnTo>
                    <a:lnTo>
                      <a:pt x="3" y="1142"/>
                    </a:lnTo>
                    <a:lnTo>
                      <a:pt x="0" y="1017"/>
                    </a:lnTo>
                    <a:lnTo>
                      <a:pt x="0" y="772"/>
                    </a:lnTo>
                    <a:lnTo>
                      <a:pt x="2" y="663"/>
                    </a:lnTo>
                    <a:lnTo>
                      <a:pt x="11" y="562"/>
                    </a:lnTo>
                    <a:lnTo>
                      <a:pt x="17" y="515"/>
                    </a:lnTo>
                    <a:lnTo>
                      <a:pt x="25" y="470"/>
                    </a:lnTo>
                    <a:lnTo>
                      <a:pt x="31" y="428"/>
                    </a:lnTo>
                    <a:lnTo>
                      <a:pt x="39" y="387"/>
                    </a:lnTo>
                    <a:lnTo>
                      <a:pt x="47" y="348"/>
                    </a:lnTo>
                    <a:lnTo>
                      <a:pt x="55" y="312"/>
                    </a:lnTo>
                    <a:lnTo>
                      <a:pt x="64" y="277"/>
                    </a:lnTo>
                    <a:lnTo>
                      <a:pt x="72" y="246"/>
                    </a:lnTo>
                    <a:lnTo>
                      <a:pt x="81" y="216"/>
                    </a:lnTo>
                    <a:lnTo>
                      <a:pt x="89" y="186"/>
                    </a:lnTo>
                    <a:lnTo>
                      <a:pt x="99" y="161"/>
                    </a:lnTo>
                    <a:lnTo>
                      <a:pt x="107" y="136"/>
                    </a:lnTo>
                    <a:lnTo>
                      <a:pt x="114" y="114"/>
                    </a:lnTo>
                    <a:lnTo>
                      <a:pt x="122" y="94"/>
                    </a:lnTo>
                    <a:lnTo>
                      <a:pt x="136" y="61"/>
                    </a:lnTo>
                    <a:lnTo>
                      <a:pt x="144" y="45"/>
                    </a:lnTo>
                    <a:lnTo>
                      <a:pt x="149" y="33"/>
                    </a:lnTo>
                    <a:lnTo>
                      <a:pt x="158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5" name="Freeform 91"/>
              <p:cNvSpPr>
                <a:spLocks/>
              </p:cNvSpPr>
              <p:nvPr/>
            </p:nvSpPr>
            <p:spPr bwMode="auto">
              <a:xfrm>
                <a:off x="1001" y="1703"/>
                <a:ext cx="470" cy="736"/>
              </a:xfrm>
              <a:custGeom>
                <a:avLst/>
                <a:gdLst>
                  <a:gd name="T0" fmla="*/ 1 w 939"/>
                  <a:gd name="T1" fmla="*/ 2 h 1473"/>
                  <a:gd name="T2" fmla="*/ 1 w 939"/>
                  <a:gd name="T3" fmla="*/ 1 h 1473"/>
                  <a:gd name="T4" fmla="*/ 1 w 939"/>
                  <a:gd name="T5" fmla="*/ 1 h 1473"/>
                  <a:gd name="T6" fmla="*/ 1 w 939"/>
                  <a:gd name="T7" fmla="*/ 1 h 1473"/>
                  <a:gd name="T8" fmla="*/ 1 w 939"/>
                  <a:gd name="T9" fmla="*/ 1 h 1473"/>
                  <a:gd name="T10" fmla="*/ 1 w 939"/>
                  <a:gd name="T11" fmla="*/ 1 h 1473"/>
                  <a:gd name="T12" fmla="*/ 1 w 939"/>
                  <a:gd name="T13" fmla="*/ 1 h 1473"/>
                  <a:gd name="T14" fmla="*/ 1 w 939"/>
                  <a:gd name="T15" fmla="*/ 0 h 1473"/>
                  <a:gd name="T16" fmla="*/ 1 w 939"/>
                  <a:gd name="T17" fmla="*/ 0 h 1473"/>
                  <a:gd name="T18" fmla="*/ 1 w 939"/>
                  <a:gd name="T19" fmla="*/ 0 h 1473"/>
                  <a:gd name="T20" fmla="*/ 1 w 939"/>
                  <a:gd name="T21" fmla="*/ 0 h 1473"/>
                  <a:gd name="T22" fmla="*/ 1 w 939"/>
                  <a:gd name="T23" fmla="*/ 0 h 1473"/>
                  <a:gd name="T24" fmla="*/ 1 w 939"/>
                  <a:gd name="T25" fmla="*/ 0 h 1473"/>
                  <a:gd name="T26" fmla="*/ 1 w 939"/>
                  <a:gd name="T27" fmla="*/ 0 h 1473"/>
                  <a:gd name="T28" fmla="*/ 2 w 939"/>
                  <a:gd name="T29" fmla="*/ 0 h 1473"/>
                  <a:gd name="T30" fmla="*/ 2 w 939"/>
                  <a:gd name="T31" fmla="*/ 0 h 1473"/>
                  <a:gd name="T32" fmla="*/ 2 w 939"/>
                  <a:gd name="T33" fmla="*/ 0 h 1473"/>
                  <a:gd name="T34" fmla="*/ 2 w 939"/>
                  <a:gd name="T35" fmla="*/ 0 h 1473"/>
                  <a:gd name="T36" fmla="*/ 2 w 939"/>
                  <a:gd name="T37" fmla="*/ 0 h 1473"/>
                  <a:gd name="T38" fmla="*/ 2 w 939"/>
                  <a:gd name="T39" fmla="*/ 0 h 1473"/>
                  <a:gd name="T40" fmla="*/ 2 w 939"/>
                  <a:gd name="T41" fmla="*/ 0 h 1473"/>
                  <a:gd name="T42" fmla="*/ 2 w 939"/>
                  <a:gd name="T43" fmla="*/ 0 h 1473"/>
                  <a:gd name="T44" fmla="*/ 2 w 939"/>
                  <a:gd name="T45" fmla="*/ 0 h 1473"/>
                  <a:gd name="T46" fmla="*/ 2 w 939"/>
                  <a:gd name="T47" fmla="*/ 0 h 1473"/>
                  <a:gd name="T48" fmla="*/ 2 w 939"/>
                  <a:gd name="T49" fmla="*/ 0 h 1473"/>
                  <a:gd name="T50" fmla="*/ 2 w 939"/>
                  <a:gd name="T51" fmla="*/ 0 h 1473"/>
                  <a:gd name="T52" fmla="*/ 2 w 939"/>
                  <a:gd name="T53" fmla="*/ 0 h 1473"/>
                  <a:gd name="T54" fmla="*/ 2 w 939"/>
                  <a:gd name="T55" fmla="*/ 1 h 1473"/>
                  <a:gd name="T56" fmla="*/ 2 w 939"/>
                  <a:gd name="T57" fmla="*/ 1 h 1473"/>
                  <a:gd name="T58" fmla="*/ 2 w 939"/>
                  <a:gd name="T59" fmla="*/ 1 h 1473"/>
                  <a:gd name="T60" fmla="*/ 2 w 939"/>
                  <a:gd name="T61" fmla="*/ 1 h 1473"/>
                  <a:gd name="T62" fmla="*/ 2 w 939"/>
                  <a:gd name="T63" fmla="*/ 1 h 1473"/>
                  <a:gd name="T64" fmla="*/ 2 w 939"/>
                  <a:gd name="T65" fmla="*/ 1 h 1473"/>
                  <a:gd name="T66" fmla="*/ 2 w 939"/>
                  <a:gd name="T67" fmla="*/ 1 h 1473"/>
                  <a:gd name="T68" fmla="*/ 2 w 939"/>
                  <a:gd name="T69" fmla="*/ 1 h 1473"/>
                  <a:gd name="T70" fmla="*/ 1 w 939"/>
                  <a:gd name="T71" fmla="*/ 1 h 1473"/>
                  <a:gd name="T72" fmla="*/ 1 w 939"/>
                  <a:gd name="T73" fmla="*/ 1 h 1473"/>
                  <a:gd name="T74" fmla="*/ 1 w 939"/>
                  <a:gd name="T75" fmla="*/ 1 h 1473"/>
                  <a:gd name="T76" fmla="*/ 1 w 939"/>
                  <a:gd name="T77" fmla="*/ 1 h 1473"/>
                  <a:gd name="T78" fmla="*/ 1 w 939"/>
                  <a:gd name="T79" fmla="*/ 1 h 1473"/>
                  <a:gd name="T80" fmla="*/ 1 w 939"/>
                  <a:gd name="T81" fmla="*/ 2 h 1473"/>
                  <a:gd name="T82" fmla="*/ 1 w 939"/>
                  <a:gd name="T83" fmla="*/ 2 h 1473"/>
                  <a:gd name="T84" fmla="*/ 1 w 939"/>
                  <a:gd name="T85" fmla="*/ 2 h 1473"/>
                  <a:gd name="T86" fmla="*/ 1 w 939"/>
                  <a:gd name="T87" fmla="*/ 2 h 1473"/>
                  <a:gd name="T88" fmla="*/ 1 w 939"/>
                  <a:gd name="T89" fmla="*/ 2 h 1473"/>
                  <a:gd name="T90" fmla="*/ 1 w 939"/>
                  <a:gd name="T91" fmla="*/ 2 h 1473"/>
                  <a:gd name="T92" fmla="*/ 1 w 939"/>
                  <a:gd name="T93" fmla="*/ 2 h 1473"/>
                  <a:gd name="T94" fmla="*/ 1 w 939"/>
                  <a:gd name="T95" fmla="*/ 2 h 14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9"/>
                  <a:gd name="T145" fmla="*/ 0 h 1473"/>
                  <a:gd name="T146" fmla="*/ 939 w 939"/>
                  <a:gd name="T147" fmla="*/ 1473 h 14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9" h="1473">
                    <a:moveTo>
                      <a:pt x="16" y="1473"/>
                    </a:moveTo>
                    <a:lnTo>
                      <a:pt x="0" y="1268"/>
                    </a:lnTo>
                    <a:lnTo>
                      <a:pt x="3" y="1085"/>
                    </a:lnTo>
                    <a:lnTo>
                      <a:pt x="11" y="1000"/>
                    </a:lnTo>
                    <a:lnTo>
                      <a:pt x="24" y="920"/>
                    </a:lnTo>
                    <a:lnTo>
                      <a:pt x="32" y="883"/>
                    </a:lnTo>
                    <a:lnTo>
                      <a:pt x="39" y="845"/>
                    </a:lnTo>
                    <a:lnTo>
                      <a:pt x="49" y="809"/>
                    </a:lnTo>
                    <a:lnTo>
                      <a:pt x="60" y="774"/>
                    </a:lnTo>
                    <a:lnTo>
                      <a:pt x="71" y="742"/>
                    </a:lnTo>
                    <a:lnTo>
                      <a:pt x="83" y="709"/>
                    </a:lnTo>
                    <a:lnTo>
                      <a:pt x="96" y="676"/>
                    </a:lnTo>
                    <a:lnTo>
                      <a:pt x="102" y="660"/>
                    </a:lnTo>
                    <a:lnTo>
                      <a:pt x="108" y="646"/>
                    </a:lnTo>
                    <a:lnTo>
                      <a:pt x="116" y="630"/>
                    </a:lnTo>
                    <a:lnTo>
                      <a:pt x="123" y="616"/>
                    </a:lnTo>
                    <a:lnTo>
                      <a:pt x="130" y="602"/>
                    </a:lnTo>
                    <a:lnTo>
                      <a:pt x="138" y="586"/>
                    </a:lnTo>
                    <a:lnTo>
                      <a:pt x="146" y="574"/>
                    </a:lnTo>
                    <a:lnTo>
                      <a:pt x="154" y="560"/>
                    </a:lnTo>
                    <a:lnTo>
                      <a:pt x="162" y="546"/>
                    </a:lnTo>
                    <a:lnTo>
                      <a:pt x="170" y="533"/>
                    </a:lnTo>
                    <a:lnTo>
                      <a:pt x="177" y="519"/>
                    </a:lnTo>
                    <a:lnTo>
                      <a:pt x="187" y="507"/>
                    </a:lnTo>
                    <a:lnTo>
                      <a:pt x="204" y="481"/>
                    </a:lnTo>
                    <a:lnTo>
                      <a:pt x="221" y="458"/>
                    </a:lnTo>
                    <a:lnTo>
                      <a:pt x="240" y="434"/>
                    </a:lnTo>
                    <a:lnTo>
                      <a:pt x="259" y="411"/>
                    </a:lnTo>
                    <a:lnTo>
                      <a:pt x="278" y="391"/>
                    </a:lnTo>
                    <a:lnTo>
                      <a:pt x="296" y="369"/>
                    </a:lnTo>
                    <a:lnTo>
                      <a:pt x="317" y="348"/>
                    </a:lnTo>
                    <a:lnTo>
                      <a:pt x="337" y="329"/>
                    </a:lnTo>
                    <a:lnTo>
                      <a:pt x="358" y="311"/>
                    </a:lnTo>
                    <a:lnTo>
                      <a:pt x="378" y="293"/>
                    </a:lnTo>
                    <a:lnTo>
                      <a:pt x="398" y="276"/>
                    </a:lnTo>
                    <a:lnTo>
                      <a:pt x="419" y="259"/>
                    </a:lnTo>
                    <a:lnTo>
                      <a:pt x="430" y="251"/>
                    </a:lnTo>
                    <a:lnTo>
                      <a:pt x="441" y="243"/>
                    </a:lnTo>
                    <a:lnTo>
                      <a:pt x="452" y="235"/>
                    </a:lnTo>
                    <a:lnTo>
                      <a:pt x="463" y="228"/>
                    </a:lnTo>
                    <a:lnTo>
                      <a:pt x="472" y="221"/>
                    </a:lnTo>
                    <a:lnTo>
                      <a:pt x="483" y="214"/>
                    </a:lnTo>
                    <a:lnTo>
                      <a:pt x="494" y="206"/>
                    </a:lnTo>
                    <a:lnTo>
                      <a:pt x="505" y="199"/>
                    </a:lnTo>
                    <a:lnTo>
                      <a:pt x="516" y="193"/>
                    </a:lnTo>
                    <a:lnTo>
                      <a:pt x="527" y="187"/>
                    </a:lnTo>
                    <a:lnTo>
                      <a:pt x="536" y="179"/>
                    </a:lnTo>
                    <a:lnTo>
                      <a:pt x="547" y="173"/>
                    </a:lnTo>
                    <a:lnTo>
                      <a:pt x="558" y="167"/>
                    </a:lnTo>
                    <a:lnTo>
                      <a:pt x="569" y="162"/>
                    </a:lnTo>
                    <a:lnTo>
                      <a:pt x="580" y="156"/>
                    </a:lnTo>
                    <a:lnTo>
                      <a:pt x="591" y="149"/>
                    </a:lnTo>
                    <a:lnTo>
                      <a:pt x="601" y="143"/>
                    </a:lnTo>
                    <a:lnTo>
                      <a:pt x="611" y="138"/>
                    </a:lnTo>
                    <a:lnTo>
                      <a:pt x="622" y="132"/>
                    </a:lnTo>
                    <a:lnTo>
                      <a:pt x="633" y="127"/>
                    </a:lnTo>
                    <a:lnTo>
                      <a:pt x="643" y="123"/>
                    </a:lnTo>
                    <a:lnTo>
                      <a:pt x="654" y="116"/>
                    </a:lnTo>
                    <a:lnTo>
                      <a:pt x="665" y="112"/>
                    </a:lnTo>
                    <a:lnTo>
                      <a:pt x="674" y="107"/>
                    </a:lnTo>
                    <a:lnTo>
                      <a:pt x="685" y="102"/>
                    </a:lnTo>
                    <a:lnTo>
                      <a:pt x="695" y="98"/>
                    </a:lnTo>
                    <a:lnTo>
                      <a:pt x="706" y="93"/>
                    </a:lnTo>
                    <a:lnTo>
                      <a:pt x="715" y="88"/>
                    </a:lnTo>
                    <a:lnTo>
                      <a:pt x="724" y="85"/>
                    </a:lnTo>
                    <a:lnTo>
                      <a:pt x="735" y="80"/>
                    </a:lnTo>
                    <a:lnTo>
                      <a:pt x="754" y="73"/>
                    </a:lnTo>
                    <a:lnTo>
                      <a:pt x="774" y="63"/>
                    </a:lnTo>
                    <a:lnTo>
                      <a:pt x="793" y="57"/>
                    </a:lnTo>
                    <a:lnTo>
                      <a:pt x="811" y="49"/>
                    </a:lnTo>
                    <a:lnTo>
                      <a:pt x="829" y="43"/>
                    </a:lnTo>
                    <a:lnTo>
                      <a:pt x="847" y="35"/>
                    </a:lnTo>
                    <a:lnTo>
                      <a:pt x="864" y="29"/>
                    </a:lnTo>
                    <a:lnTo>
                      <a:pt x="879" y="22"/>
                    </a:lnTo>
                    <a:lnTo>
                      <a:pt x="895" y="16"/>
                    </a:lnTo>
                    <a:lnTo>
                      <a:pt x="911" y="11"/>
                    </a:lnTo>
                    <a:lnTo>
                      <a:pt x="925" y="5"/>
                    </a:lnTo>
                    <a:lnTo>
                      <a:pt x="939" y="0"/>
                    </a:lnTo>
                    <a:lnTo>
                      <a:pt x="939" y="181"/>
                    </a:lnTo>
                    <a:lnTo>
                      <a:pt x="532" y="376"/>
                    </a:lnTo>
                    <a:lnTo>
                      <a:pt x="939" y="306"/>
                    </a:lnTo>
                    <a:lnTo>
                      <a:pt x="939" y="463"/>
                    </a:lnTo>
                    <a:lnTo>
                      <a:pt x="538" y="646"/>
                    </a:lnTo>
                    <a:lnTo>
                      <a:pt x="939" y="613"/>
                    </a:lnTo>
                    <a:lnTo>
                      <a:pt x="939" y="782"/>
                    </a:lnTo>
                    <a:lnTo>
                      <a:pt x="923" y="787"/>
                    </a:lnTo>
                    <a:lnTo>
                      <a:pt x="908" y="792"/>
                    </a:lnTo>
                    <a:lnTo>
                      <a:pt x="892" y="796"/>
                    </a:lnTo>
                    <a:lnTo>
                      <a:pt x="876" y="801"/>
                    </a:lnTo>
                    <a:lnTo>
                      <a:pt x="861" y="806"/>
                    </a:lnTo>
                    <a:lnTo>
                      <a:pt x="847" y="810"/>
                    </a:lnTo>
                    <a:lnTo>
                      <a:pt x="815" y="818"/>
                    </a:lnTo>
                    <a:lnTo>
                      <a:pt x="785" y="826"/>
                    </a:lnTo>
                    <a:lnTo>
                      <a:pt x="756" y="836"/>
                    </a:lnTo>
                    <a:lnTo>
                      <a:pt x="726" y="843"/>
                    </a:lnTo>
                    <a:lnTo>
                      <a:pt x="696" y="851"/>
                    </a:lnTo>
                    <a:lnTo>
                      <a:pt x="668" y="859"/>
                    </a:lnTo>
                    <a:lnTo>
                      <a:pt x="638" y="868"/>
                    </a:lnTo>
                    <a:lnTo>
                      <a:pt x="624" y="873"/>
                    </a:lnTo>
                    <a:lnTo>
                      <a:pt x="610" y="878"/>
                    </a:lnTo>
                    <a:lnTo>
                      <a:pt x="596" y="883"/>
                    </a:lnTo>
                    <a:lnTo>
                      <a:pt x="582" y="887"/>
                    </a:lnTo>
                    <a:lnTo>
                      <a:pt x="568" y="892"/>
                    </a:lnTo>
                    <a:lnTo>
                      <a:pt x="552" y="898"/>
                    </a:lnTo>
                    <a:lnTo>
                      <a:pt x="538" y="904"/>
                    </a:lnTo>
                    <a:lnTo>
                      <a:pt x="524" y="911"/>
                    </a:lnTo>
                    <a:lnTo>
                      <a:pt x="510" y="917"/>
                    </a:lnTo>
                    <a:lnTo>
                      <a:pt x="496" y="923"/>
                    </a:lnTo>
                    <a:lnTo>
                      <a:pt x="481" y="931"/>
                    </a:lnTo>
                    <a:lnTo>
                      <a:pt x="467" y="937"/>
                    </a:lnTo>
                    <a:lnTo>
                      <a:pt x="453" y="945"/>
                    </a:lnTo>
                    <a:lnTo>
                      <a:pt x="439" y="953"/>
                    </a:lnTo>
                    <a:lnTo>
                      <a:pt x="425" y="962"/>
                    </a:lnTo>
                    <a:lnTo>
                      <a:pt x="419" y="967"/>
                    </a:lnTo>
                    <a:lnTo>
                      <a:pt x="411" y="972"/>
                    </a:lnTo>
                    <a:lnTo>
                      <a:pt x="405" y="977"/>
                    </a:lnTo>
                    <a:lnTo>
                      <a:pt x="397" y="981"/>
                    </a:lnTo>
                    <a:lnTo>
                      <a:pt x="391" y="986"/>
                    </a:lnTo>
                    <a:lnTo>
                      <a:pt x="383" y="991"/>
                    </a:lnTo>
                    <a:lnTo>
                      <a:pt x="354" y="1013"/>
                    </a:lnTo>
                    <a:lnTo>
                      <a:pt x="328" y="1035"/>
                    </a:lnTo>
                    <a:lnTo>
                      <a:pt x="300" y="1061"/>
                    </a:lnTo>
                    <a:lnTo>
                      <a:pt x="285" y="1075"/>
                    </a:lnTo>
                    <a:lnTo>
                      <a:pt x="271" y="1089"/>
                    </a:lnTo>
                    <a:lnTo>
                      <a:pt x="257" y="1103"/>
                    </a:lnTo>
                    <a:lnTo>
                      <a:pt x="243" y="1119"/>
                    </a:lnTo>
                    <a:lnTo>
                      <a:pt x="229" y="1136"/>
                    </a:lnTo>
                    <a:lnTo>
                      <a:pt x="215" y="1154"/>
                    </a:lnTo>
                    <a:lnTo>
                      <a:pt x="201" y="1171"/>
                    </a:lnTo>
                    <a:lnTo>
                      <a:pt x="187" y="1188"/>
                    </a:lnTo>
                    <a:lnTo>
                      <a:pt x="173" y="1208"/>
                    </a:lnTo>
                    <a:lnTo>
                      <a:pt x="159" y="1229"/>
                    </a:lnTo>
                    <a:lnTo>
                      <a:pt x="144" y="1249"/>
                    </a:lnTo>
                    <a:lnTo>
                      <a:pt x="130" y="1270"/>
                    </a:lnTo>
                    <a:lnTo>
                      <a:pt x="116" y="1293"/>
                    </a:lnTo>
                    <a:lnTo>
                      <a:pt x="102" y="1315"/>
                    </a:lnTo>
                    <a:lnTo>
                      <a:pt x="88" y="1340"/>
                    </a:lnTo>
                    <a:lnTo>
                      <a:pt x="74" y="1365"/>
                    </a:lnTo>
                    <a:lnTo>
                      <a:pt x="60" y="1390"/>
                    </a:lnTo>
                    <a:lnTo>
                      <a:pt x="52" y="1404"/>
                    </a:lnTo>
                    <a:lnTo>
                      <a:pt x="46" y="1417"/>
                    </a:lnTo>
                    <a:lnTo>
                      <a:pt x="38" y="1431"/>
                    </a:lnTo>
                    <a:lnTo>
                      <a:pt x="30" y="1445"/>
                    </a:lnTo>
                    <a:lnTo>
                      <a:pt x="24" y="1459"/>
                    </a:lnTo>
                    <a:lnTo>
                      <a:pt x="16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6" name="Freeform 92"/>
              <p:cNvSpPr>
                <a:spLocks/>
              </p:cNvSpPr>
              <p:nvPr/>
            </p:nvSpPr>
            <p:spPr bwMode="auto">
              <a:xfrm>
                <a:off x="1084" y="2731"/>
                <a:ext cx="409" cy="399"/>
              </a:xfrm>
              <a:custGeom>
                <a:avLst/>
                <a:gdLst>
                  <a:gd name="T0" fmla="*/ 1 w 818"/>
                  <a:gd name="T1" fmla="*/ 0 h 799"/>
                  <a:gd name="T2" fmla="*/ 2 w 818"/>
                  <a:gd name="T3" fmla="*/ 0 h 799"/>
                  <a:gd name="T4" fmla="*/ 1 w 818"/>
                  <a:gd name="T5" fmla="*/ 0 h 799"/>
                  <a:gd name="T6" fmla="*/ 2 w 818"/>
                  <a:gd name="T7" fmla="*/ 0 h 799"/>
                  <a:gd name="T8" fmla="*/ 1 w 818"/>
                  <a:gd name="T9" fmla="*/ 0 h 799"/>
                  <a:gd name="T10" fmla="*/ 2 w 818"/>
                  <a:gd name="T11" fmla="*/ 1 h 799"/>
                  <a:gd name="T12" fmla="*/ 1 w 818"/>
                  <a:gd name="T13" fmla="*/ 1 h 799"/>
                  <a:gd name="T14" fmla="*/ 2 w 818"/>
                  <a:gd name="T15" fmla="*/ 1 h 799"/>
                  <a:gd name="T16" fmla="*/ 2 w 818"/>
                  <a:gd name="T17" fmla="*/ 1 h 799"/>
                  <a:gd name="T18" fmla="*/ 2 w 818"/>
                  <a:gd name="T19" fmla="*/ 1 h 799"/>
                  <a:gd name="T20" fmla="*/ 1 w 818"/>
                  <a:gd name="T21" fmla="*/ 1 h 799"/>
                  <a:gd name="T22" fmla="*/ 0 w 818"/>
                  <a:gd name="T23" fmla="*/ 0 h 799"/>
                  <a:gd name="T24" fmla="*/ 1 w 818"/>
                  <a:gd name="T25" fmla="*/ 0 h 799"/>
                  <a:gd name="T26" fmla="*/ 1 w 818"/>
                  <a:gd name="T27" fmla="*/ 0 h 7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8"/>
                  <a:gd name="T43" fmla="*/ 0 h 799"/>
                  <a:gd name="T44" fmla="*/ 818 w 818"/>
                  <a:gd name="T45" fmla="*/ 799 h 7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8" h="799">
                    <a:moveTo>
                      <a:pt x="265" y="0"/>
                    </a:moveTo>
                    <a:lnTo>
                      <a:pt x="715" y="232"/>
                    </a:lnTo>
                    <a:lnTo>
                      <a:pt x="242" y="237"/>
                    </a:lnTo>
                    <a:lnTo>
                      <a:pt x="751" y="426"/>
                    </a:lnTo>
                    <a:lnTo>
                      <a:pt x="279" y="459"/>
                    </a:lnTo>
                    <a:lnTo>
                      <a:pt x="685" y="597"/>
                    </a:lnTo>
                    <a:lnTo>
                      <a:pt x="251" y="639"/>
                    </a:lnTo>
                    <a:lnTo>
                      <a:pt x="818" y="724"/>
                    </a:lnTo>
                    <a:lnTo>
                      <a:pt x="818" y="799"/>
                    </a:lnTo>
                    <a:lnTo>
                      <a:pt x="521" y="771"/>
                    </a:lnTo>
                    <a:lnTo>
                      <a:pt x="251" y="714"/>
                    </a:lnTo>
                    <a:lnTo>
                      <a:pt x="0" y="16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1049" name="Group 93"/>
            <p:cNvGrpSpPr>
              <a:grpSpLocks/>
            </p:cNvGrpSpPr>
            <p:nvPr/>
          </p:nvGrpSpPr>
          <p:grpSpPr bwMode="auto">
            <a:xfrm rot="5714264">
              <a:off x="2500" y="113"/>
              <a:ext cx="780" cy="1937"/>
              <a:chOff x="864" y="1686"/>
              <a:chExt cx="835" cy="1779"/>
            </a:xfrm>
          </p:grpSpPr>
          <p:sp>
            <p:nvSpPr>
              <p:cNvPr id="1053" name="Freeform 94"/>
              <p:cNvSpPr>
                <a:spLocks/>
              </p:cNvSpPr>
              <p:nvPr/>
            </p:nvSpPr>
            <p:spPr bwMode="auto">
              <a:xfrm>
                <a:off x="991" y="1895"/>
                <a:ext cx="487" cy="720"/>
              </a:xfrm>
              <a:custGeom>
                <a:avLst/>
                <a:gdLst>
                  <a:gd name="T0" fmla="*/ 0 w 975"/>
                  <a:gd name="T1" fmla="*/ 3 h 1438"/>
                  <a:gd name="T2" fmla="*/ 0 w 975"/>
                  <a:gd name="T3" fmla="*/ 2 h 1438"/>
                  <a:gd name="T4" fmla="*/ 0 w 975"/>
                  <a:gd name="T5" fmla="*/ 2 h 1438"/>
                  <a:gd name="T6" fmla="*/ 0 w 975"/>
                  <a:gd name="T7" fmla="*/ 2 h 1438"/>
                  <a:gd name="T8" fmla="*/ 0 w 975"/>
                  <a:gd name="T9" fmla="*/ 2 h 1438"/>
                  <a:gd name="T10" fmla="*/ 0 w 975"/>
                  <a:gd name="T11" fmla="*/ 2 h 1438"/>
                  <a:gd name="T12" fmla="*/ 0 w 975"/>
                  <a:gd name="T13" fmla="*/ 2 h 1438"/>
                  <a:gd name="T14" fmla="*/ 0 w 975"/>
                  <a:gd name="T15" fmla="*/ 2 h 1438"/>
                  <a:gd name="T16" fmla="*/ 0 w 975"/>
                  <a:gd name="T17" fmla="*/ 1 h 1438"/>
                  <a:gd name="T18" fmla="*/ 0 w 975"/>
                  <a:gd name="T19" fmla="*/ 1 h 1438"/>
                  <a:gd name="T20" fmla="*/ 0 w 975"/>
                  <a:gd name="T21" fmla="*/ 1 h 1438"/>
                  <a:gd name="T22" fmla="*/ 0 w 975"/>
                  <a:gd name="T23" fmla="*/ 1 h 1438"/>
                  <a:gd name="T24" fmla="*/ 0 w 975"/>
                  <a:gd name="T25" fmla="*/ 1 h 1438"/>
                  <a:gd name="T26" fmla="*/ 0 w 975"/>
                  <a:gd name="T27" fmla="*/ 1 h 1438"/>
                  <a:gd name="T28" fmla="*/ 0 w 975"/>
                  <a:gd name="T29" fmla="*/ 1 h 1438"/>
                  <a:gd name="T30" fmla="*/ 1 w 975"/>
                  <a:gd name="T31" fmla="*/ 1 h 1438"/>
                  <a:gd name="T32" fmla="*/ 1 w 975"/>
                  <a:gd name="T33" fmla="*/ 1 h 1438"/>
                  <a:gd name="T34" fmla="*/ 1 w 975"/>
                  <a:gd name="T35" fmla="*/ 1 h 1438"/>
                  <a:gd name="T36" fmla="*/ 1 w 975"/>
                  <a:gd name="T37" fmla="*/ 1 h 1438"/>
                  <a:gd name="T38" fmla="*/ 1 w 975"/>
                  <a:gd name="T39" fmla="*/ 1 h 1438"/>
                  <a:gd name="T40" fmla="*/ 1 w 975"/>
                  <a:gd name="T41" fmla="*/ 1 h 1438"/>
                  <a:gd name="T42" fmla="*/ 1 w 975"/>
                  <a:gd name="T43" fmla="*/ 1 h 1438"/>
                  <a:gd name="T44" fmla="*/ 1 w 975"/>
                  <a:gd name="T45" fmla="*/ 1 h 1438"/>
                  <a:gd name="T46" fmla="*/ 1 w 975"/>
                  <a:gd name="T47" fmla="*/ 1 h 1438"/>
                  <a:gd name="T48" fmla="*/ 1 w 975"/>
                  <a:gd name="T49" fmla="*/ 1 h 1438"/>
                  <a:gd name="T50" fmla="*/ 1 w 975"/>
                  <a:gd name="T51" fmla="*/ 1 h 1438"/>
                  <a:gd name="T52" fmla="*/ 1 w 975"/>
                  <a:gd name="T53" fmla="*/ 1 h 1438"/>
                  <a:gd name="T54" fmla="*/ 1 w 975"/>
                  <a:gd name="T55" fmla="*/ 1 h 1438"/>
                  <a:gd name="T56" fmla="*/ 1 w 975"/>
                  <a:gd name="T57" fmla="*/ 1 h 1438"/>
                  <a:gd name="T58" fmla="*/ 1 w 975"/>
                  <a:gd name="T59" fmla="*/ 2 h 1438"/>
                  <a:gd name="T60" fmla="*/ 1 w 975"/>
                  <a:gd name="T61" fmla="*/ 2 h 1438"/>
                  <a:gd name="T62" fmla="*/ 1 w 975"/>
                  <a:gd name="T63" fmla="*/ 2 h 1438"/>
                  <a:gd name="T64" fmla="*/ 1 w 975"/>
                  <a:gd name="T65" fmla="*/ 2 h 1438"/>
                  <a:gd name="T66" fmla="*/ 1 w 975"/>
                  <a:gd name="T67" fmla="*/ 2 h 1438"/>
                  <a:gd name="T68" fmla="*/ 1 w 975"/>
                  <a:gd name="T69" fmla="*/ 2 h 1438"/>
                  <a:gd name="T70" fmla="*/ 1 w 975"/>
                  <a:gd name="T71" fmla="*/ 2 h 1438"/>
                  <a:gd name="T72" fmla="*/ 1 w 975"/>
                  <a:gd name="T73" fmla="*/ 2 h 1438"/>
                  <a:gd name="T74" fmla="*/ 1 w 975"/>
                  <a:gd name="T75" fmla="*/ 2 h 1438"/>
                  <a:gd name="T76" fmla="*/ 1 w 975"/>
                  <a:gd name="T77" fmla="*/ 2 h 1438"/>
                  <a:gd name="T78" fmla="*/ 1 w 975"/>
                  <a:gd name="T79" fmla="*/ 2 h 1438"/>
                  <a:gd name="T80" fmla="*/ 0 w 975"/>
                  <a:gd name="T81" fmla="*/ 2 h 1438"/>
                  <a:gd name="T82" fmla="*/ 0 w 975"/>
                  <a:gd name="T83" fmla="*/ 2 h 1438"/>
                  <a:gd name="T84" fmla="*/ 0 w 975"/>
                  <a:gd name="T85" fmla="*/ 2 h 1438"/>
                  <a:gd name="T86" fmla="*/ 0 w 975"/>
                  <a:gd name="T87" fmla="*/ 3 h 1438"/>
                  <a:gd name="T88" fmla="*/ 0 w 975"/>
                  <a:gd name="T89" fmla="*/ 3 h 1438"/>
                  <a:gd name="T90" fmla="*/ 0 w 975"/>
                  <a:gd name="T91" fmla="*/ 3 h 1438"/>
                  <a:gd name="T92" fmla="*/ 0 w 975"/>
                  <a:gd name="T93" fmla="*/ 3 h 1438"/>
                  <a:gd name="T94" fmla="*/ 0 w 975"/>
                  <a:gd name="T95" fmla="*/ 3 h 1438"/>
                  <a:gd name="T96" fmla="*/ 0 w 975"/>
                  <a:gd name="T97" fmla="*/ 3 h 1438"/>
                  <a:gd name="T98" fmla="*/ 0 w 975"/>
                  <a:gd name="T99" fmla="*/ 3 h 1438"/>
                  <a:gd name="T100" fmla="*/ 0 w 975"/>
                  <a:gd name="T101" fmla="*/ 3 h 1438"/>
                  <a:gd name="T102" fmla="*/ 0 w 975"/>
                  <a:gd name="T103" fmla="*/ 3 h 1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75"/>
                  <a:gd name="T157" fmla="*/ 0 h 1438"/>
                  <a:gd name="T158" fmla="*/ 975 w 975"/>
                  <a:gd name="T159" fmla="*/ 1438 h 1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75" h="1438">
                    <a:moveTo>
                      <a:pt x="48" y="1438"/>
                    </a:moveTo>
                    <a:lnTo>
                      <a:pt x="38" y="1388"/>
                    </a:lnTo>
                    <a:lnTo>
                      <a:pt x="27" y="1339"/>
                    </a:lnTo>
                    <a:lnTo>
                      <a:pt x="12" y="1245"/>
                    </a:lnTo>
                    <a:lnTo>
                      <a:pt x="0" y="1070"/>
                    </a:lnTo>
                    <a:lnTo>
                      <a:pt x="3" y="990"/>
                    </a:lnTo>
                    <a:lnTo>
                      <a:pt x="11" y="915"/>
                    </a:lnTo>
                    <a:lnTo>
                      <a:pt x="16" y="877"/>
                    </a:lnTo>
                    <a:lnTo>
                      <a:pt x="23" y="843"/>
                    </a:lnTo>
                    <a:lnTo>
                      <a:pt x="31" y="808"/>
                    </a:lnTo>
                    <a:lnTo>
                      <a:pt x="41" y="774"/>
                    </a:lnTo>
                    <a:lnTo>
                      <a:pt x="50" y="741"/>
                    </a:lnTo>
                    <a:lnTo>
                      <a:pt x="63" y="710"/>
                    </a:lnTo>
                    <a:lnTo>
                      <a:pt x="74" y="678"/>
                    </a:lnTo>
                    <a:lnTo>
                      <a:pt x="81" y="664"/>
                    </a:lnTo>
                    <a:lnTo>
                      <a:pt x="88" y="649"/>
                    </a:lnTo>
                    <a:lnTo>
                      <a:pt x="94" y="634"/>
                    </a:lnTo>
                    <a:lnTo>
                      <a:pt x="102" y="620"/>
                    </a:lnTo>
                    <a:lnTo>
                      <a:pt x="110" y="606"/>
                    </a:lnTo>
                    <a:lnTo>
                      <a:pt x="116" y="592"/>
                    </a:lnTo>
                    <a:lnTo>
                      <a:pt x="124" y="578"/>
                    </a:lnTo>
                    <a:lnTo>
                      <a:pt x="133" y="565"/>
                    </a:lnTo>
                    <a:lnTo>
                      <a:pt x="141" y="551"/>
                    </a:lnTo>
                    <a:lnTo>
                      <a:pt x="149" y="539"/>
                    </a:lnTo>
                    <a:lnTo>
                      <a:pt x="158" y="526"/>
                    </a:lnTo>
                    <a:lnTo>
                      <a:pt x="166" y="514"/>
                    </a:lnTo>
                    <a:lnTo>
                      <a:pt x="185" y="489"/>
                    </a:lnTo>
                    <a:lnTo>
                      <a:pt x="204" y="465"/>
                    </a:lnTo>
                    <a:lnTo>
                      <a:pt x="222" y="442"/>
                    </a:lnTo>
                    <a:lnTo>
                      <a:pt x="241" y="420"/>
                    </a:lnTo>
                    <a:lnTo>
                      <a:pt x="263" y="398"/>
                    </a:lnTo>
                    <a:lnTo>
                      <a:pt x="284" y="377"/>
                    </a:lnTo>
                    <a:lnTo>
                      <a:pt x="304" y="357"/>
                    </a:lnTo>
                    <a:lnTo>
                      <a:pt x="326" y="338"/>
                    </a:lnTo>
                    <a:lnTo>
                      <a:pt x="348" y="319"/>
                    </a:lnTo>
                    <a:lnTo>
                      <a:pt x="371" y="301"/>
                    </a:lnTo>
                    <a:lnTo>
                      <a:pt x="393" y="283"/>
                    </a:lnTo>
                    <a:lnTo>
                      <a:pt x="404" y="276"/>
                    </a:lnTo>
                    <a:lnTo>
                      <a:pt x="417" y="268"/>
                    </a:lnTo>
                    <a:lnTo>
                      <a:pt x="428" y="260"/>
                    </a:lnTo>
                    <a:lnTo>
                      <a:pt x="439" y="251"/>
                    </a:lnTo>
                    <a:lnTo>
                      <a:pt x="451" y="243"/>
                    </a:lnTo>
                    <a:lnTo>
                      <a:pt x="462" y="236"/>
                    </a:lnTo>
                    <a:lnTo>
                      <a:pt x="475" y="229"/>
                    </a:lnTo>
                    <a:lnTo>
                      <a:pt x="486" y="221"/>
                    </a:lnTo>
                    <a:lnTo>
                      <a:pt x="498" y="213"/>
                    </a:lnTo>
                    <a:lnTo>
                      <a:pt x="509" y="207"/>
                    </a:lnTo>
                    <a:lnTo>
                      <a:pt x="522" y="200"/>
                    </a:lnTo>
                    <a:lnTo>
                      <a:pt x="533" y="193"/>
                    </a:lnTo>
                    <a:lnTo>
                      <a:pt x="544" y="186"/>
                    </a:lnTo>
                    <a:lnTo>
                      <a:pt x="556" y="180"/>
                    </a:lnTo>
                    <a:lnTo>
                      <a:pt x="567" y="174"/>
                    </a:lnTo>
                    <a:lnTo>
                      <a:pt x="580" y="168"/>
                    </a:lnTo>
                    <a:lnTo>
                      <a:pt x="591" y="161"/>
                    </a:lnTo>
                    <a:lnTo>
                      <a:pt x="603" y="155"/>
                    </a:lnTo>
                    <a:lnTo>
                      <a:pt x="614" y="149"/>
                    </a:lnTo>
                    <a:lnTo>
                      <a:pt x="627" y="144"/>
                    </a:lnTo>
                    <a:lnTo>
                      <a:pt x="638" y="138"/>
                    </a:lnTo>
                    <a:lnTo>
                      <a:pt x="649" y="133"/>
                    </a:lnTo>
                    <a:lnTo>
                      <a:pt x="661" y="127"/>
                    </a:lnTo>
                    <a:lnTo>
                      <a:pt x="672" y="122"/>
                    </a:lnTo>
                    <a:lnTo>
                      <a:pt x="683" y="116"/>
                    </a:lnTo>
                    <a:lnTo>
                      <a:pt x="694" y="111"/>
                    </a:lnTo>
                    <a:lnTo>
                      <a:pt x="705" y="106"/>
                    </a:lnTo>
                    <a:lnTo>
                      <a:pt x="716" y="102"/>
                    </a:lnTo>
                    <a:lnTo>
                      <a:pt x="729" y="97"/>
                    </a:lnTo>
                    <a:lnTo>
                      <a:pt x="738" y="92"/>
                    </a:lnTo>
                    <a:lnTo>
                      <a:pt x="749" y="88"/>
                    </a:lnTo>
                    <a:lnTo>
                      <a:pt x="760" y="83"/>
                    </a:lnTo>
                    <a:lnTo>
                      <a:pt x="771" y="78"/>
                    </a:lnTo>
                    <a:lnTo>
                      <a:pt x="782" y="75"/>
                    </a:lnTo>
                    <a:lnTo>
                      <a:pt x="802" y="66"/>
                    </a:lnTo>
                    <a:lnTo>
                      <a:pt x="823" y="58"/>
                    </a:lnTo>
                    <a:lnTo>
                      <a:pt x="841" y="52"/>
                    </a:lnTo>
                    <a:lnTo>
                      <a:pt x="860" y="44"/>
                    </a:lnTo>
                    <a:lnTo>
                      <a:pt x="879" y="36"/>
                    </a:lnTo>
                    <a:lnTo>
                      <a:pt x="898" y="30"/>
                    </a:lnTo>
                    <a:lnTo>
                      <a:pt x="915" y="23"/>
                    </a:lnTo>
                    <a:lnTo>
                      <a:pt x="931" y="17"/>
                    </a:lnTo>
                    <a:lnTo>
                      <a:pt x="946" y="12"/>
                    </a:lnTo>
                    <a:lnTo>
                      <a:pt x="961" y="6"/>
                    </a:lnTo>
                    <a:lnTo>
                      <a:pt x="975" y="0"/>
                    </a:lnTo>
                    <a:lnTo>
                      <a:pt x="975" y="172"/>
                    </a:lnTo>
                    <a:lnTo>
                      <a:pt x="577" y="293"/>
                    </a:lnTo>
                    <a:lnTo>
                      <a:pt x="575" y="457"/>
                    </a:lnTo>
                    <a:lnTo>
                      <a:pt x="975" y="307"/>
                    </a:lnTo>
                    <a:lnTo>
                      <a:pt x="975" y="464"/>
                    </a:lnTo>
                    <a:lnTo>
                      <a:pt x="588" y="631"/>
                    </a:lnTo>
                    <a:lnTo>
                      <a:pt x="975" y="614"/>
                    </a:lnTo>
                    <a:lnTo>
                      <a:pt x="975" y="783"/>
                    </a:lnTo>
                    <a:lnTo>
                      <a:pt x="959" y="788"/>
                    </a:lnTo>
                    <a:lnTo>
                      <a:pt x="943" y="793"/>
                    </a:lnTo>
                    <a:lnTo>
                      <a:pt x="928" y="799"/>
                    </a:lnTo>
                    <a:lnTo>
                      <a:pt x="912" y="804"/>
                    </a:lnTo>
                    <a:lnTo>
                      <a:pt x="898" y="808"/>
                    </a:lnTo>
                    <a:lnTo>
                      <a:pt x="882" y="813"/>
                    </a:lnTo>
                    <a:lnTo>
                      <a:pt x="867" y="818"/>
                    </a:lnTo>
                    <a:lnTo>
                      <a:pt x="851" y="824"/>
                    </a:lnTo>
                    <a:lnTo>
                      <a:pt x="837" y="829"/>
                    </a:lnTo>
                    <a:lnTo>
                      <a:pt x="821" y="833"/>
                    </a:lnTo>
                    <a:lnTo>
                      <a:pt x="805" y="838"/>
                    </a:lnTo>
                    <a:lnTo>
                      <a:pt x="791" y="844"/>
                    </a:lnTo>
                    <a:lnTo>
                      <a:pt x="776" y="849"/>
                    </a:lnTo>
                    <a:lnTo>
                      <a:pt x="760" y="854"/>
                    </a:lnTo>
                    <a:lnTo>
                      <a:pt x="746" y="860"/>
                    </a:lnTo>
                    <a:lnTo>
                      <a:pt x="730" y="865"/>
                    </a:lnTo>
                    <a:lnTo>
                      <a:pt x="716" y="871"/>
                    </a:lnTo>
                    <a:lnTo>
                      <a:pt x="700" y="876"/>
                    </a:lnTo>
                    <a:lnTo>
                      <a:pt x="686" y="882"/>
                    </a:lnTo>
                    <a:lnTo>
                      <a:pt x="672" y="887"/>
                    </a:lnTo>
                    <a:lnTo>
                      <a:pt x="657" y="893"/>
                    </a:lnTo>
                    <a:lnTo>
                      <a:pt x="642" y="899"/>
                    </a:lnTo>
                    <a:lnTo>
                      <a:pt x="627" y="905"/>
                    </a:lnTo>
                    <a:lnTo>
                      <a:pt x="613" y="912"/>
                    </a:lnTo>
                    <a:lnTo>
                      <a:pt x="599" y="918"/>
                    </a:lnTo>
                    <a:lnTo>
                      <a:pt x="583" y="926"/>
                    </a:lnTo>
                    <a:lnTo>
                      <a:pt x="569" y="932"/>
                    </a:lnTo>
                    <a:lnTo>
                      <a:pt x="555" y="940"/>
                    </a:lnTo>
                    <a:lnTo>
                      <a:pt x="541" y="948"/>
                    </a:lnTo>
                    <a:lnTo>
                      <a:pt x="526" y="954"/>
                    </a:lnTo>
                    <a:lnTo>
                      <a:pt x="511" y="963"/>
                    </a:lnTo>
                    <a:lnTo>
                      <a:pt x="497" y="971"/>
                    </a:lnTo>
                    <a:lnTo>
                      <a:pt x="483" y="979"/>
                    </a:lnTo>
                    <a:lnTo>
                      <a:pt x="468" y="988"/>
                    </a:lnTo>
                    <a:lnTo>
                      <a:pt x="461" y="993"/>
                    </a:lnTo>
                    <a:lnTo>
                      <a:pt x="454" y="998"/>
                    </a:lnTo>
                    <a:lnTo>
                      <a:pt x="447" y="1003"/>
                    </a:lnTo>
                    <a:lnTo>
                      <a:pt x="440" y="1006"/>
                    </a:lnTo>
                    <a:lnTo>
                      <a:pt x="432" y="1012"/>
                    </a:lnTo>
                    <a:lnTo>
                      <a:pt x="426" y="1017"/>
                    </a:lnTo>
                    <a:lnTo>
                      <a:pt x="418" y="1021"/>
                    </a:lnTo>
                    <a:lnTo>
                      <a:pt x="411" y="1026"/>
                    </a:lnTo>
                    <a:lnTo>
                      <a:pt x="404" y="1031"/>
                    </a:lnTo>
                    <a:lnTo>
                      <a:pt x="396" y="1037"/>
                    </a:lnTo>
                    <a:lnTo>
                      <a:pt x="382" y="1048"/>
                    </a:lnTo>
                    <a:lnTo>
                      <a:pt x="354" y="1070"/>
                    </a:lnTo>
                    <a:lnTo>
                      <a:pt x="326" y="1093"/>
                    </a:lnTo>
                    <a:lnTo>
                      <a:pt x="298" y="1120"/>
                    </a:lnTo>
                    <a:lnTo>
                      <a:pt x="285" y="1133"/>
                    </a:lnTo>
                    <a:lnTo>
                      <a:pt x="271" y="1147"/>
                    </a:lnTo>
                    <a:lnTo>
                      <a:pt x="257" y="1161"/>
                    </a:lnTo>
                    <a:lnTo>
                      <a:pt x="243" y="1177"/>
                    </a:lnTo>
                    <a:lnTo>
                      <a:pt x="229" y="1191"/>
                    </a:lnTo>
                    <a:lnTo>
                      <a:pt x="215" y="1206"/>
                    </a:lnTo>
                    <a:lnTo>
                      <a:pt x="200" y="1224"/>
                    </a:lnTo>
                    <a:lnTo>
                      <a:pt x="186" y="1239"/>
                    </a:lnTo>
                    <a:lnTo>
                      <a:pt x="172" y="1256"/>
                    </a:lnTo>
                    <a:lnTo>
                      <a:pt x="160" y="1275"/>
                    </a:lnTo>
                    <a:lnTo>
                      <a:pt x="146" y="1294"/>
                    </a:lnTo>
                    <a:lnTo>
                      <a:pt x="132" y="1313"/>
                    </a:lnTo>
                    <a:lnTo>
                      <a:pt x="117" y="1332"/>
                    </a:lnTo>
                    <a:lnTo>
                      <a:pt x="103" y="1352"/>
                    </a:lnTo>
                    <a:lnTo>
                      <a:pt x="89" y="1372"/>
                    </a:lnTo>
                    <a:lnTo>
                      <a:pt x="77" y="1393"/>
                    </a:lnTo>
                    <a:lnTo>
                      <a:pt x="63" y="1415"/>
                    </a:lnTo>
                    <a:lnTo>
                      <a:pt x="48" y="14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54" name="Freeform 95"/>
              <p:cNvSpPr>
                <a:spLocks/>
              </p:cNvSpPr>
              <p:nvPr/>
            </p:nvSpPr>
            <p:spPr bwMode="auto">
              <a:xfrm>
                <a:off x="906" y="1686"/>
                <a:ext cx="787" cy="1246"/>
              </a:xfrm>
              <a:custGeom>
                <a:avLst/>
                <a:gdLst>
                  <a:gd name="T0" fmla="*/ 3 w 1573"/>
                  <a:gd name="T1" fmla="*/ 4 h 2491"/>
                  <a:gd name="T2" fmla="*/ 3 w 1573"/>
                  <a:gd name="T3" fmla="*/ 4 h 2491"/>
                  <a:gd name="T4" fmla="*/ 2 w 1573"/>
                  <a:gd name="T5" fmla="*/ 4 h 2491"/>
                  <a:gd name="T6" fmla="*/ 2 w 1573"/>
                  <a:gd name="T7" fmla="*/ 4 h 2491"/>
                  <a:gd name="T8" fmla="*/ 2 w 1573"/>
                  <a:gd name="T9" fmla="*/ 4 h 2491"/>
                  <a:gd name="T10" fmla="*/ 2 w 1573"/>
                  <a:gd name="T11" fmla="*/ 4 h 2491"/>
                  <a:gd name="T12" fmla="*/ 2 w 1573"/>
                  <a:gd name="T13" fmla="*/ 4 h 2491"/>
                  <a:gd name="T14" fmla="*/ 1 w 1573"/>
                  <a:gd name="T15" fmla="*/ 4 h 2491"/>
                  <a:gd name="T16" fmla="*/ 1 w 1573"/>
                  <a:gd name="T17" fmla="*/ 4 h 2491"/>
                  <a:gd name="T18" fmla="*/ 1 w 1573"/>
                  <a:gd name="T19" fmla="*/ 4 h 2491"/>
                  <a:gd name="T20" fmla="*/ 1 w 1573"/>
                  <a:gd name="T21" fmla="*/ 4 h 2491"/>
                  <a:gd name="T22" fmla="*/ 1 w 1573"/>
                  <a:gd name="T23" fmla="*/ 4 h 2491"/>
                  <a:gd name="T24" fmla="*/ 1 w 1573"/>
                  <a:gd name="T25" fmla="*/ 4 h 2491"/>
                  <a:gd name="T26" fmla="*/ 1 w 1573"/>
                  <a:gd name="T27" fmla="*/ 4 h 2491"/>
                  <a:gd name="T28" fmla="*/ 1 w 1573"/>
                  <a:gd name="T29" fmla="*/ 3 h 2491"/>
                  <a:gd name="T30" fmla="*/ 2 w 1573"/>
                  <a:gd name="T31" fmla="*/ 0 h 2491"/>
                  <a:gd name="T32" fmla="*/ 2 w 1573"/>
                  <a:gd name="T33" fmla="*/ 1 h 2491"/>
                  <a:gd name="T34" fmla="*/ 2 w 1573"/>
                  <a:gd name="T35" fmla="*/ 1 h 2491"/>
                  <a:gd name="T36" fmla="*/ 2 w 1573"/>
                  <a:gd name="T37" fmla="*/ 1 h 2491"/>
                  <a:gd name="T38" fmla="*/ 2 w 1573"/>
                  <a:gd name="T39" fmla="*/ 1 h 2491"/>
                  <a:gd name="T40" fmla="*/ 2 w 1573"/>
                  <a:gd name="T41" fmla="*/ 1 h 2491"/>
                  <a:gd name="T42" fmla="*/ 2 w 1573"/>
                  <a:gd name="T43" fmla="*/ 1 h 2491"/>
                  <a:gd name="T44" fmla="*/ 2 w 1573"/>
                  <a:gd name="T45" fmla="*/ 1 h 2491"/>
                  <a:gd name="T46" fmla="*/ 2 w 1573"/>
                  <a:gd name="T47" fmla="*/ 1 h 2491"/>
                  <a:gd name="T48" fmla="*/ 2 w 1573"/>
                  <a:gd name="T49" fmla="*/ 1 h 2491"/>
                  <a:gd name="T50" fmla="*/ 2 w 1573"/>
                  <a:gd name="T51" fmla="*/ 1 h 2491"/>
                  <a:gd name="T52" fmla="*/ 1 w 1573"/>
                  <a:gd name="T53" fmla="*/ 1 h 2491"/>
                  <a:gd name="T54" fmla="*/ 1 w 1573"/>
                  <a:gd name="T55" fmla="*/ 1 h 2491"/>
                  <a:gd name="T56" fmla="*/ 1 w 1573"/>
                  <a:gd name="T57" fmla="*/ 1 h 2491"/>
                  <a:gd name="T58" fmla="*/ 1 w 1573"/>
                  <a:gd name="T59" fmla="*/ 1 h 2491"/>
                  <a:gd name="T60" fmla="*/ 1 w 1573"/>
                  <a:gd name="T61" fmla="*/ 1 h 2491"/>
                  <a:gd name="T62" fmla="*/ 1 w 1573"/>
                  <a:gd name="T63" fmla="*/ 1 h 2491"/>
                  <a:gd name="T64" fmla="*/ 1 w 1573"/>
                  <a:gd name="T65" fmla="*/ 1 h 2491"/>
                  <a:gd name="T66" fmla="*/ 1 w 1573"/>
                  <a:gd name="T67" fmla="*/ 1 h 2491"/>
                  <a:gd name="T68" fmla="*/ 1 w 1573"/>
                  <a:gd name="T69" fmla="*/ 2 h 2491"/>
                  <a:gd name="T70" fmla="*/ 1 w 1573"/>
                  <a:gd name="T71" fmla="*/ 2 h 2491"/>
                  <a:gd name="T72" fmla="*/ 1 w 1573"/>
                  <a:gd name="T73" fmla="*/ 2 h 2491"/>
                  <a:gd name="T74" fmla="*/ 1 w 1573"/>
                  <a:gd name="T75" fmla="*/ 2 h 2491"/>
                  <a:gd name="T76" fmla="*/ 1 w 1573"/>
                  <a:gd name="T77" fmla="*/ 2 h 2491"/>
                  <a:gd name="T78" fmla="*/ 1 w 1573"/>
                  <a:gd name="T79" fmla="*/ 3 h 2491"/>
                  <a:gd name="T80" fmla="*/ 1 w 1573"/>
                  <a:gd name="T81" fmla="*/ 3 h 2491"/>
                  <a:gd name="T82" fmla="*/ 2 w 1573"/>
                  <a:gd name="T83" fmla="*/ 5 h 2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3"/>
                  <a:gd name="T127" fmla="*/ 0 h 2491"/>
                  <a:gd name="T128" fmla="*/ 1573 w 1573"/>
                  <a:gd name="T129" fmla="*/ 2491 h 2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3" h="2491">
                    <a:moveTo>
                      <a:pt x="1542" y="2491"/>
                    </a:moveTo>
                    <a:lnTo>
                      <a:pt x="1573" y="2386"/>
                    </a:lnTo>
                    <a:lnTo>
                      <a:pt x="1117" y="1684"/>
                    </a:lnTo>
                    <a:lnTo>
                      <a:pt x="1137" y="1996"/>
                    </a:lnTo>
                    <a:lnTo>
                      <a:pt x="1112" y="1994"/>
                    </a:lnTo>
                    <a:lnTo>
                      <a:pt x="1048" y="1986"/>
                    </a:lnTo>
                    <a:lnTo>
                      <a:pt x="1003" y="1980"/>
                    </a:lnTo>
                    <a:lnTo>
                      <a:pt x="952" y="1972"/>
                    </a:lnTo>
                    <a:lnTo>
                      <a:pt x="896" y="1964"/>
                    </a:lnTo>
                    <a:lnTo>
                      <a:pt x="868" y="1960"/>
                    </a:lnTo>
                    <a:lnTo>
                      <a:pt x="837" y="1955"/>
                    </a:lnTo>
                    <a:lnTo>
                      <a:pt x="807" y="1950"/>
                    </a:lnTo>
                    <a:lnTo>
                      <a:pt x="775" y="1944"/>
                    </a:lnTo>
                    <a:lnTo>
                      <a:pt x="744" y="1938"/>
                    </a:lnTo>
                    <a:lnTo>
                      <a:pt x="713" y="1931"/>
                    </a:lnTo>
                    <a:lnTo>
                      <a:pt x="681" y="1925"/>
                    </a:lnTo>
                    <a:lnTo>
                      <a:pt x="650" y="1919"/>
                    </a:lnTo>
                    <a:lnTo>
                      <a:pt x="619" y="1911"/>
                    </a:lnTo>
                    <a:lnTo>
                      <a:pt x="589" y="1905"/>
                    </a:lnTo>
                    <a:lnTo>
                      <a:pt x="559" y="1897"/>
                    </a:lnTo>
                    <a:lnTo>
                      <a:pt x="531" y="1889"/>
                    </a:lnTo>
                    <a:lnTo>
                      <a:pt x="504" y="1881"/>
                    </a:lnTo>
                    <a:lnTo>
                      <a:pt x="478" y="1872"/>
                    </a:lnTo>
                    <a:lnTo>
                      <a:pt x="453" y="1862"/>
                    </a:lnTo>
                    <a:lnTo>
                      <a:pt x="429" y="1855"/>
                    </a:lnTo>
                    <a:lnTo>
                      <a:pt x="420" y="1850"/>
                    </a:lnTo>
                    <a:lnTo>
                      <a:pt x="409" y="1845"/>
                    </a:lnTo>
                    <a:lnTo>
                      <a:pt x="398" y="1840"/>
                    </a:lnTo>
                    <a:lnTo>
                      <a:pt x="388" y="1836"/>
                    </a:lnTo>
                    <a:lnTo>
                      <a:pt x="380" y="1830"/>
                    </a:lnTo>
                    <a:lnTo>
                      <a:pt x="371" y="1825"/>
                    </a:lnTo>
                    <a:lnTo>
                      <a:pt x="363" y="1819"/>
                    </a:lnTo>
                    <a:lnTo>
                      <a:pt x="354" y="1812"/>
                    </a:lnTo>
                    <a:lnTo>
                      <a:pt x="324" y="1784"/>
                    </a:lnTo>
                    <a:lnTo>
                      <a:pt x="312" y="1768"/>
                    </a:lnTo>
                    <a:lnTo>
                      <a:pt x="299" y="1751"/>
                    </a:lnTo>
                    <a:lnTo>
                      <a:pt x="288" y="1734"/>
                    </a:lnTo>
                    <a:lnTo>
                      <a:pt x="279" y="1715"/>
                    </a:lnTo>
                    <a:lnTo>
                      <a:pt x="269" y="1696"/>
                    </a:lnTo>
                    <a:lnTo>
                      <a:pt x="261" y="1678"/>
                    </a:lnTo>
                    <a:lnTo>
                      <a:pt x="246" y="1637"/>
                    </a:lnTo>
                    <a:lnTo>
                      <a:pt x="227" y="1554"/>
                    </a:lnTo>
                    <a:lnTo>
                      <a:pt x="213" y="1413"/>
                    </a:lnTo>
                    <a:lnTo>
                      <a:pt x="211" y="1367"/>
                    </a:lnTo>
                    <a:lnTo>
                      <a:pt x="213" y="1352"/>
                    </a:lnTo>
                    <a:lnTo>
                      <a:pt x="457" y="468"/>
                    </a:lnTo>
                    <a:lnTo>
                      <a:pt x="1117" y="31"/>
                    </a:lnTo>
                    <a:lnTo>
                      <a:pt x="920" y="0"/>
                    </a:lnTo>
                    <a:lnTo>
                      <a:pt x="896" y="7"/>
                    </a:lnTo>
                    <a:lnTo>
                      <a:pt x="884" y="11"/>
                    </a:lnTo>
                    <a:lnTo>
                      <a:pt x="868" y="17"/>
                    </a:lnTo>
                    <a:lnTo>
                      <a:pt x="852" y="23"/>
                    </a:lnTo>
                    <a:lnTo>
                      <a:pt x="833" y="29"/>
                    </a:lnTo>
                    <a:lnTo>
                      <a:pt x="813" y="37"/>
                    </a:lnTo>
                    <a:lnTo>
                      <a:pt x="802" y="42"/>
                    </a:lnTo>
                    <a:lnTo>
                      <a:pt x="790" y="47"/>
                    </a:lnTo>
                    <a:lnTo>
                      <a:pt x="779" y="51"/>
                    </a:lnTo>
                    <a:lnTo>
                      <a:pt x="766" y="58"/>
                    </a:lnTo>
                    <a:lnTo>
                      <a:pt x="753" y="62"/>
                    </a:lnTo>
                    <a:lnTo>
                      <a:pt x="741" y="68"/>
                    </a:lnTo>
                    <a:lnTo>
                      <a:pt x="728" y="73"/>
                    </a:lnTo>
                    <a:lnTo>
                      <a:pt x="716" y="79"/>
                    </a:lnTo>
                    <a:lnTo>
                      <a:pt x="702" y="86"/>
                    </a:lnTo>
                    <a:lnTo>
                      <a:pt x="688" y="94"/>
                    </a:lnTo>
                    <a:lnTo>
                      <a:pt x="674" y="100"/>
                    </a:lnTo>
                    <a:lnTo>
                      <a:pt x="659" y="108"/>
                    </a:lnTo>
                    <a:lnTo>
                      <a:pt x="645" y="114"/>
                    </a:lnTo>
                    <a:lnTo>
                      <a:pt x="631" y="122"/>
                    </a:lnTo>
                    <a:lnTo>
                      <a:pt x="616" y="131"/>
                    </a:lnTo>
                    <a:lnTo>
                      <a:pt x="601" y="139"/>
                    </a:lnTo>
                    <a:lnTo>
                      <a:pt x="586" y="147"/>
                    </a:lnTo>
                    <a:lnTo>
                      <a:pt x="578" y="152"/>
                    </a:lnTo>
                    <a:lnTo>
                      <a:pt x="572" y="156"/>
                    </a:lnTo>
                    <a:lnTo>
                      <a:pt x="564" y="161"/>
                    </a:lnTo>
                    <a:lnTo>
                      <a:pt x="556" y="166"/>
                    </a:lnTo>
                    <a:lnTo>
                      <a:pt x="548" y="170"/>
                    </a:lnTo>
                    <a:lnTo>
                      <a:pt x="540" y="175"/>
                    </a:lnTo>
                    <a:lnTo>
                      <a:pt x="534" y="180"/>
                    </a:lnTo>
                    <a:lnTo>
                      <a:pt x="526" y="184"/>
                    </a:lnTo>
                    <a:lnTo>
                      <a:pt x="518" y="189"/>
                    </a:lnTo>
                    <a:lnTo>
                      <a:pt x="511" y="194"/>
                    </a:lnTo>
                    <a:lnTo>
                      <a:pt x="504" y="199"/>
                    </a:lnTo>
                    <a:lnTo>
                      <a:pt x="496" y="205"/>
                    </a:lnTo>
                    <a:lnTo>
                      <a:pt x="489" y="209"/>
                    </a:lnTo>
                    <a:lnTo>
                      <a:pt x="481" y="214"/>
                    </a:lnTo>
                    <a:lnTo>
                      <a:pt x="473" y="219"/>
                    </a:lnTo>
                    <a:lnTo>
                      <a:pt x="467" y="225"/>
                    </a:lnTo>
                    <a:lnTo>
                      <a:pt x="459" y="230"/>
                    </a:lnTo>
                    <a:lnTo>
                      <a:pt x="451" y="236"/>
                    </a:lnTo>
                    <a:lnTo>
                      <a:pt x="421" y="258"/>
                    </a:lnTo>
                    <a:lnTo>
                      <a:pt x="393" y="283"/>
                    </a:lnTo>
                    <a:lnTo>
                      <a:pt x="365" y="308"/>
                    </a:lnTo>
                    <a:lnTo>
                      <a:pt x="338" y="333"/>
                    </a:lnTo>
                    <a:lnTo>
                      <a:pt x="324" y="347"/>
                    </a:lnTo>
                    <a:lnTo>
                      <a:pt x="312" y="361"/>
                    </a:lnTo>
                    <a:lnTo>
                      <a:pt x="299" y="376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3" y="419"/>
                    </a:lnTo>
                    <a:lnTo>
                      <a:pt x="252" y="434"/>
                    </a:lnTo>
                    <a:lnTo>
                      <a:pt x="241" y="449"/>
                    </a:lnTo>
                    <a:lnTo>
                      <a:pt x="230" y="465"/>
                    </a:lnTo>
                    <a:lnTo>
                      <a:pt x="221" y="482"/>
                    </a:lnTo>
                    <a:lnTo>
                      <a:pt x="211" y="498"/>
                    </a:lnTo>
                    <a:lnTo>
                      <a:pt x="202" y="515"/>
                    </a:lnTo>
                    <a:lnTo>
                      <a:pt x="194" y="532"/>
                    </a:lnTo>
                    <a:lnTo>
                      <a:pt x="185" y="548"/>
                    </a:lnTo>
                    <a:lnTo>
                      <a:pt x="177" y="567"/>
                    </a:lnTo>
                    <a:lnTo>
                      <a:pt x="169" y="584"/>
                    </a:lnTo>
                    <a:lnTo>
                      <a:pt x="153" y="620"/>
                    </a:lnTo>
                    <a:lnTo>
                      <a:pt x="139" y="658"/>
                    </a:lnTo>
                    <a:lnTo>
                      <a:pt x="127" y="695"/>
                    </a:lnTo>
                    <a:lnTo>
                      <a:pt x="114" y="733"/>
                    </a:lnTo>
                    <a:lnTo>
                      <a:pt x="101" y="770"/>
                    </a:lnTo>
                    <a:lnTo>
                      <a:pt x="91" y="810"/>
                    </a:lnTo>
                    <a:lnTo>
                      <a:pt x="81" y="849"/>
                    </a:lnTo>
                    <a:lnTo>
                      <a:pt x="72" y="886"/>
                    </a:lnTo>
                    <a:lnTo>
                      <a:pt x="64" y="925"/>
                    </a:lnTo>
                    <a:lnTo>
                      <a:pt x="56" y="963"/>
                    </a:lnTo>
                    <a:lnTo>
                      <a:pt x="42" y="1038"/>
                    </a:lnTo>
                    <a:lnTo>
                      <a:pt x="31" y="1109"/>
                    </a:lnTo>
                    <a:lnTo>
                      <a:pt x="14" y="1239"/>
                    </a:lnTo>
                    <a:lnTo>
                      <a:pt x="4" y="1341"/>
                    </a:lnTo>
                    <a:lnTo>
                      <a:pt x="0" y="1435"/>
                    </a:lnTo>
                    <a:lnTo>
                      <a:pt x="161" y="2002"/>
                    </a:lnTo>
                    <a:lnTo>
                      <a:pt x="576" y="2101"/>
                    </a:lnTo>
                    <a:lnTo>
                      <a:pt x="1542" y="249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55" name="Freeform 96"/>
              <p:cNvSpPr>
                <a:spLocks/>
              </p:cNvSpPr>
              <p:nvPr/>
            </p:nvSpPr>
            <p:spPr bwMode="auto">
              <a:xfrm>
                <a:off x="877" y="2480"/>
                <a:ext cx="822" cy="985"/>
              </a:xfrm>
              <a:custGeom>
                <a:avLst/>
                <a:gdLst>
                  <a:gd name="T0" fmla="*/ 1 w 1644"/>
                  <a:gd name="T1" fmla="*/ 0 h 1971"/>
                  <a:gd name="T2" fmla="*/ 1 w 1644"/>
                  <a:gd name="T3" fmla="*/ 0 h 1971"/>
                  <a:gd name="T4" fmla="*/ 1 w 1644"/>
                  <a:gd name="T5" fmla="*/ 0 h 1971"/>
                  <a:gd name="T6" fmla="*/ 1 w 1644"/>
                  <a:gd name="T7" fmla="*/ 1 h 1971"/>
                  <a:gd name="T8" fmla="*/ 1 w 1644"/>
                  <a:gd name="T9" fmla="*/ 1 h 1971"/>
                  <a:gd name="T10" fmla="*/ 1 w 1644"/>
                  <a:gd name="T11" fmla="*/ 1 h 1971"/>
                  <a:gd name="T12" fmla="*/ 1 w 1644"/>
                  <a:gd name="T13" fmla="*/ 2 h 1971"/>
                  <a:gd name="T14" fmla="*/ 1 w 1644"/>
                  <a:gd name="T15" fmla="*/ 2 h 1971"/>
                  <a:gd name="T16" fmla="*/ 1 w 1644"/>
                  <a:gd name="T17" fmla="*/ 2 h 1971"/>
                  <a:gd name="T18" fmla="*/ 1 w 1644"/>
                  <a:gd name="T19" fmla="*/ 2 h 1971"/>
                  <a:gd name="T20" fmla="*/ 1 w 1644"/>
                  <a:gd name="T21" fmla="*/ 2 h 1971"/>
                  <a:gd name="T22" fmla="*/ 1 w 1644"/>
                  <a:gd name="T23" fmla="*/ 2 h 1971"/>
                  <a:gd name="T24" fmla="*/ 1 w 1644"/>
                  <a:gd name="T25" fmla="*/ 2 h 1971"/>
                  <a:gd name="T26" fmla="*/ 1 w 1644"/>
                  <a:gd name="T27" fmla="*/ 2 h 1971"/>
                  <a:gd name="T28" fmla="*/ 1 w 1644"/>
                  <a:gd name="T29" fmla="*/ 2 h 1971"/>
                  <a:gd name="T30" fmla="*/ 1 w 1644"/>
                  <a:gd name="T31" fmla="*/ 2 h 1971"/>
                  <a:gd name="T32" fmla="*/ 1 w 1644"/>
                  <a:gd name="T33" fmla="*/ 2 h 1971"/>
                  <a:gd name="T34" fmla="*/ 1 w 1644"/>
                  <a:gd name="T35" fmla="*/ 2 h 1971"/>
                  <a:gd name="T36" fmla="*/ 1 w 1644"/>
                  <a:gd name="T37" fmla="*/ 2 h 1971"/>
                  <a:gd name="T38" fmla="*/ 1 w 1644"/>
                  <a:gd name="T39" fmla="*/ 3 h 1971"/>
                  <a:gd name="T40" fmla="*/ 2 w 1644"/>
                  <a:gd name="T41" fmla="*/ 3 h 1971"/>
                  <a:gd name="T42" fmla="*/ 2 w 1644"/>
                  <a:gd name="T43" fmla="*/ 3 h 1971"/>
                  <a:gd name="T44" fmla="*/ 2 w 1644"/>
                  <a:gd name="T45" fmla="*/ 3 h 1971"/>
                  <a:gd name="T46" fmla="*/ 2 w 1644"/>
                  <a:gd name="T47" fmla="*/ 3 h 1971"/>
                  <a:gd name="T48" fmla="*/ 2 w 1644"/>
                  <a:gd name="T49" fmla="*/ 3 h 1971"/>
                  <a:gd name="T50" fmla="*/ 2 w 1644"/>
                  <a:gd name="T51" fmla="*/ 3 h 1971"/>
                  <a:gd name="T52" fmla="*/ 3 w 1644"/>
                  <a:gd name="T53" fmla="*/ 3 h 1971"/>
                  <a:gd name="T54" fmla="*/ 3 w 1644"/>
                  <a:gd name="T55" fmla="*/ 2 h 1971"/>
                  <a:gd name="T56" fmla="*/ 3 w 1644"/>
                  <a:gd name="T57" fmla="*/ 1 h 1971"/>
                  <a:gd name="T58" fmla="*/ 2 w 1644"/>
                  <a:gd name="T59" fmla="*/ 1 h 1971"/>
                  <a:gd name="T60" fmla="*/ 2 w 1644"/>
                  <a:gd name="T61" fmla="*/ 1 h 1971"/>
                  <a:gd name="T62" fmla="*/ 2 w 1644"/>
                  <a:gd name="T63" fmla="*/ 1 h 1971"/>
                  <a:gd name="T64" fmla="*/ 2 w 1644"/>
                  <a:gd name="T65" fmla="*/ 1 h 1971"/>
                  <a:gd name="T66" fmla="*/ 2 w 1644"/>
                  <a:gd name="T67" fmla="*/ 1 h 1971"/>
                  <a:gd name="T68" fmla="*/ 1 w 1644"/>
                  <a:gd name="T69" fmla="*/ 1 h 1971"/>
                  <a:gd name="T70" fmla="*/ 1 w 1644"/>
                  <a:gd name="T71" fmla="*/ 1 h 1971"/>
                  <a:gd name="T72" fmla="*/ 1 w 1644"/>
                  <a:gd name="T73" fmla="*/ 1 h 1971"/>
                  <a:gd name="T74" fmla="*/ 1 w 1644"/>
                  <a:gd name="T75" fmla="*/ 1 h 1971"/>
                  <a:gd name="T76" fmla="*/ 1 w 1644"/>
                  <a:gd name="T77" fmla="*/ 1 h 1971"/>
                  <a:gd name="T78" fmla="*/ 1 w 1644"/>
                  <a:gd name="T79" fmla="*/ 1 h 1971"/>
                  <a:gd name="T80" fmla="*/ 1 w 1644"/>
                  <a:gd name="T81" fmla="*/ 1 h 1971"/>
                  <a:gd name="T82" fmla="*/ 1 w 1644"/>
                  <a:gd name="T83" fmla="*/ 1 h 1971"/>
                  <a:gd name="T84" fmla="*/ 1 w 1644"/>
                  <a:gd name="T85" fmla="*/ 0 h 1971"/>
                  <a:gd name="T86" fmla="*/ 1 w 1644"/>
                  <a:gd name="T87" fmla="*/ 0 h 1971"/>
                  <a:gd name="T88" fmla="*/ 1 w 1644"/>
                  <a:gd name="T89" fmla="*/ 0 h 19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4"/>
                  <a:gd name="T136" fmla="*/ 0 h 1971"/>
                  <a:gd name="T137" fmla="*/ 1644 w 1644"/>
                  <a:gd name="T138" fmla="*/ 1971 h 19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4" h="1971">
                    <a:moveTo>
                      <a:pt x="114" y="0"/>
                    </a:moveTo>
                    <a:lnTo>
                      <a:pt x="102" y="44"/>
                    </a:lnTo>
                    <a:lnTo>
                      <a:pt x="87" y="87"/>
                    </a:lnTo>
                    <a:lnTo>
                      <a:pt x="76" y="131"/>
                    </a:lnTo>
                    <a:lnTo>
                      <a:pt x="65" y="175"/>
                    </a:lnTo>
                    <a:lnTo>
                      <a:pt x="54" y="217"/>
                    </a:lnTo>
                    <a:lnTo>
                      <a:pt x="45" y="260"/>
                    </a:lnTo>
                    <a:lnTo>
                      <a:pt x="29" y="344"/>
                    </a:lnTo>
                    <a:lnTo>
                      <a:pt x="17" y="427"/>
                    </a:lnTo>
                    <a:lnTo>
                      <a:pt x="7" y="509"/>
                    </a:lnTo>
                    <a:lnTo>
                      <a:pt x="0" y="666"/>
                    </a:lnTo>
                    <a:lnTo>
                      <a:pt x="1" y="741"/>
                    </a:lnTo>
                    <a:lnTo>
                      <a:pt x="7" y="814"/>
                    </a:lnTo>
                    <a:lnTo>
                      <a:pt x="17" y="885"/>
                    </a:lnTo>
                    <a:lnTo>
                      <a:pt x="23" y="921"/>
                    </a:lnTo>
                    <a:lnTo>
                      <a:pt x="29" y="954"/>
                    </a:lnTo>
                    <a:lnTo>
                      <a:pt x="37" y="988"/>
                    </a:lnTo>
                    <a:lnTo>
                      <a:pt x="47" y="1021"/>
                    </a:lnTo>
                    <a:lnTo>
                      <a:pt x="58" y="1053"/>
                    </a:lnTo>
                    <a:lnTo>
                      <a:pt x="69" y="1084"/>
                    </a:lnTo>
                    <a:lnTo>
                      <a:pt x="81" y="1115"/>
                    </a:lnTo>
                    <a:lnTo>
                      <a:pt x="87" y="1131"/>
                    </a:lnTo>
                    <a:lnTo>
                      <a:pt x="94" y="1145"/>
                    </a:lnTo>
                    <a:lnTo>
                      <a:pt x="102" y="1161"/>
                    </a:lnTo>
                    <a:lnTo>
                      <a:pt x="108" y="1175"/>
                    </a:lnTo>
                    <a:lnTo>
                      <a:pt x="116" y="1189"/>
                    </a:lnTo>
                    <a:lnTo>
                      <a:pt x="123" y="1205"/>
                    </a:lnTo>
                    <a:lnTo>
                      <a:pt x="131" y="1219"/>
                    </a:lnTo>
                    <a:lnTo>
                      <a:pt x="139" y="1233"/>
                    </a:lnTo>
                    <a:lnTo>
                      <a:pt x="149" y="1245"/>
                    </a:lnTo>
                    <a:lnTo>
                      <a:pt x="156" y="1259"/>
                    </a:lnTo>
                    <a:lnTo>
                      <a:pt x="166" y="1273"/>
                    </a:lnTo>
                    <a:lnTo>
                      <a:pt x="175" y="1286"/>
                    </a:lnTo>
                    <a:lnTo>
                      <a:pt x="185" y="1299"/>
                    </a:lnTo>
                    <a:lnTo>
                      <a:pt x="196" y="1313"/>
                    </a:lnTo>
                    <a:lnTo>
                      <a:pt x="205" y="1325"/>
                    </a:lnTo>
                    <a:lnTo>
                      <a:pt x="216" y="1338"/>
                    </a:lnTo>
                    <a:lnTo>
                      <a:pt x="238" y="1361"/>
                    </a:lnTo>
                    <a:lnTo>
                      <a:pt x="260" y="1385"/>
                    </a:lnTo>
                    <a:lnTo>
                      <a:pt x="283" y="1408"/>
                    </a:lnTo>
                    <a:lnTo>
                      <a:pt x="308" y="1430"/>
                    </a:lnTo>
                    <a:lnTo>
                      <a:pt x="335" y="1450"/>
                    </a:lnTo>
                    <a:lnTo>
                      <a:pt x="348" y="1460"/>
                    </a:lnTo>
                    <a:lnTo>
                      <a:pt x="355" y="1465"/>
                    </a:lnTo>
                    <a:lnTo>
                      <a:pt x="362" y="1471"/>
                    </a:lnTo>
                    <a:lnTo>
                      <a:pt x="370" y="1476"/>
                    </a:lnTo>
                    <a:lnTo>
                      <a:pt x="376" y="1480"/>
                    </a:lnTo>
                    <a:lnTo>
                      <a:pt x="382" y="1485"/>
                    </a:lnTo>
                    <a:lnTo>
                      <a:pt x="390" y="1490"/>
                    </a:lnTo>
                    <a:lnTo>
                      <a:pt x="398" y="1494"/>
                    </a:lnTo>
                    <a:lnTo>
                      <a:pt x="404" y="1499"/>
                    </a:lnTo>
                    <a:lnTo>
                      <a:pt x="412" y="1504"/>
                    </a:lnTo>
                    <a:lnTo>
                      <a:pt x="420" y="1508"/>
                    </a:lnTo>
                    <a:lnTo>
                      <a:pt x="427" y="1513"/>
                    </a:lnTo>
                    <a:lnTo>
                      <a:pt x="434" y="1516"/>
                    </a:lnTo>
                    <a:lnTo>
                      <a:pt x="442" y="1521"/>
                    </a:lnTo>
                    <a:lnTo>
                      <a:pt x="449" y="1526"/>
                    </a:lnTo>
                    <a:lnTo>
                      <a:pt x="465" y="1534"/>
                    </a:lnTo>
                    <a:lnTo>
                      <a:pt x="482" y="1541"/>
                    </a:lnTo>
                    <a:lnTo>
                      <a:pt x="498" y="1549"/>
                    </a:lnTo>
                    <a:lnTo>
                      <a:pt x="515" y="1557"/>
                    </a:lnTo>
                    <a:lnTo>
                      <a:pt x="531" y="1565"/>
                    </a:lnTo>
                    <a:lnTo>
                      <a:pt x="548" y="1573"/>
                    </a:lnTo>
                    <a:lnTo>
                      <a:pt x="565" y="1579"/>
                    </a:lnTo>
                    <a:lnTo>
                      <a:pt x="584" y="1585"/>
                    </a:lnTo>
                    <a:lnTo>
                      <a:pt x="601" y="1593"/>
                    </a:lnTo>
                    <a:lnTo>
                      <a:pt x="620" y="1599"/>
                    </a:lnTo>
                    <a:lnTo>
                      <a:pt x="639" y="1606"/>
                    </a:lnTo>
                    <a:lnTo>
                      <a:pt x="658" y="1610"/>
                    </a:lnTo>
                    <a:lnTo>
                      <a:pt x="677" y="1617"/>
                    </a:lnTo>
                    <a:lnTo>
                      <a:pt x="695" y="1621"/>
                    </a:lnTo>
                    <a:lnTo>
                      <a:pt x="716" y="1626"/>
                    </a:lnTo>
                    <a:lnTo>
                      <a:pt x="736" y="1631"/>
                    </a:lnTo>
                    <a:lnTo>
                      <a:pt x="757" y="1635"/>
                    </a:lnTo>
                    <a:lnTo>
                      <a:pt x="777" y="1640"/>
                    </a:lnTo>
                    <a:lnTo>
                      <a:pt x="819" y="1648"/>
                    </a:lnTo>
                    <a:lnTo>
                      <a:pt x="863" y="1654"/>
                    </a:lnTo>
                    <a:lnTo>
                      <a:pt x="907" y="1660"/>
                    </a:lnTo>
                    <a:lnTo>
                      <a:pt x="953" y="1664"/>
                    </a:lnTo>
                    <a:lnTo>
                      <a:pt x="1001" y="1668"/>
                    </a:lnTo>
                    <a:lnTo>
                      <a:pt x="1098" y="1671"/>
                    </a:lnTo>
                    <a:lnTo>
                      <a:pt x="1202" y="1670"/>
                    </a:lnTo>
                    <a:lnTo>
                      <a:pt x="1202" y="1971"/>
                    </a:lnTo>
                    <a:lnTo>
                      <a:pt x="1644" y="1297"/>
                    </a:lnTo>
                    <a:lnTo>
                      <a:pt x="1202" y="642"/>
                    </a:lnTo>
                    <a:lnTo>
                      <a:pt x="1202" y="871"/>
                    </a:lnTo>
                    <a:lnTo>
                      <a:pt x="1128" y="863"/>
                    </a:lnTo>
                    <a:lnTo>
                      <a:pt x="1058" y="855"/>
                    </a:lnTo>
                    <a:lnTo>
                      <a:pt x="990" y="847"/>
                    </a:lnTo>
                    <a:lnTo>
                      <a:pt x="926" y="839"/>
                    </a:lnTo>
                    <a:lnTo>
                      <a:pt x="863" y="832"/>
                    </a:lnTo>
                    <a:lnTo>
                      <a:pt x="802" y="824"/>
                    </a:lnTo>
                    <a:lnTo>
                      <a:pt x="746" y="814"/>
                    </a:lnTo>
                    <a:lnTo>
                      <a:pt x="719" y="810"/>
                    </a:lnTo>
                    <a:lnTo>
                      <a:pt x="691" y="805"/>
                    </a:lnTo>
                    <a:lnTo>
                      <a:pt x="666" y="799"/>
                    </a:lnTo>
                    <a:lnTo>
                      <a:pt x="639" y="794"/>
                    </a:lnTo>
                    <a:lnTo>
                      <a:pt x="614" y="788"/>
                    </a:lnTo>
                    <a:lnTo>
                      <a:pt x="590" y="783"/>
                    </a:lnTo>
                    <a:lnTo>
                      <a:pt x="567" y="777"/>
                    </a:lnTo>
                    <a:lnTo>
                      <a:pt x="543" y="769"/>
                    </a:lnTo>
                    <a:lnTo>
                      <a:pt x="522" y="763"/>
                    </a:lnTo>
                    <a:lnTo>
                      <a:pt x="500" y="756"/>
                    </a:lnTo>
                    <a:lnTo>
                      <a:pt x="478" y="749"/>
                    </a:lnTo>
                    <a:lnTo>
                      <a:pt x="457" y="741"/>
                    </a:lnTo>
                    <a:lnTo>
                      <a:pt x="438" y="733"/>
                    </a:lnTo>
                    <a:lnTo>
                      <a:pt x="418" y="724"/>
                    </a:lnTo>
                    <a:lnTo>
                      <a:pt x="399" y="716"/>
                    </a:lnTo>
                    <a:lnTo>
                      <a:pt x="390" y="709"/>
                    </a:lnTo>
                    <a:lnTo>
                      <a:pt x="382" y="706"/>
                    </a:lnTo>
                    <a:lnTo>
                      <a:pt x="373" y="700"/>
                    </a:lnTo>
                    <a:lnTo>
                      <a:pt x="365" y="695"/>
                    </a:lnTo>
                    <a:lnTo>
                      <a:pt x="355" y="691"/>
                    </a:lnTo>
                    <a:lnTo>
                      <a:pt x="348" y="686"/>
                    </a:lnTo>
                    <a:lnTo>
                      <a:pt x="340" y="680"/>
                    </a:lnTo>
                    <a:lnTo>
                      <a:pt x="330" y="675"/>
                    </a:lnTo>
                    <a:lnTo>
                      <a:pt x="322" y="669"/>
                    </a:lnTo>
                    <a:lnTo>
                      <a:pt x="316" y="664"/>
                    </a:lnTo>
                    <a:lnTo>
                      <a:pt x="286" y="639"/>
                    </a:lnTo>
                    <a:lnTo>
                      <a:pt x="260" y="612"/>
                    </a:lnTo>
                    <a:lnTo>
                      <a:pt x="246" y="598"/>
                    </a:lnTo>
                    <a:lnTo>
                      <a:pt x="235" y="584"/>
                    </a:lnTo>
                    <a:lnTo>
                      <a:pt x="222" y="568"/>
                    </a:lnTo>
                    <a:lnTo>
                      <a:pt x="211" y="551"/>
                    </a:lnTo>
                    <a:lnTo>
                      <a:pt x="202" y="536"/>
                    </a:lnTo>
                    <a:lnTo>
                      <a:pt x="192" y="518"/>
                    </a:lnTo>
                    <a:lnTo>
                      <a:pt x="183" y="499"/>
                    </a:lnTo>
                    <a:lnTo>
                      <a:pt x="174" y="481"/>
                    </a:lnTo>
                    <a:lnTo>
                      <a:pt x="159" y="441"/>
                    </a:lnTo>
                    <a:lnTo>
                      <a:pt x="145" y="398"/>
                    </a:lnTo>
                    <a:lnTo>
                      <a:pt x="134" y="352"/>
                    </a:lnTo>
                    <a:lnTo>
                      <a:pt x="119" y="249"/>
                    </a:lnTo>
                    <a:lnTo>
                      <a:pt x="112" y="1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56" name="Freeform 97"/>
              <p:cNvSpPr>
                <a:spLocks/>
              </p:cNvSpPr>
              <p:nvPr/>
            </p:nvSpPr>
            <p:spPr bwMode="auto">
              <a:xfrm>
                <a:off x="1188" y="2712"/>
                <a:ext cx="452" cy="404"/>
              </a:xfrm>
              <a:custGeom>
                <a:avLst/>
                <a:gdLst>
                  <a:gd name="T0" fmla="*/ 1 w 903"/>
                  <a:gd name="T1" fmla="*/ 0 h 809"/>
                  <a:gd name="T2" fmla="*/ 2 w 903"/>
                  <a:gd name="T3" fmla="*/ 0 h 809"/>
                  <a:gd name="T4" fmla="*/ 2 w 903"/>
                  <a:gd name="T5" fmla="*/ 0 h 809"/>
                  <a:gd name="T6" fmla="*/ 2 w 903"/>
                  <a:gd name="T7" fmla="*/ 1 h 809"/>
                  <a:gd name="T8" fmla="*/ 0 w 903"/>
                  <a:gd name="T9" fmla="*/ 1 h 809"/>
                  <a:gd name="T10" fmla="*/ 1 w 903"/>
                  <a:gd name="T11" fmla="*/ 0 h 809"/>
                  <a:gd name="T12" fmla="*/ 1 w 903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809"/>
                  <a:gd name="T23" fmla="*/ 903 w 903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809">
                    <a:moveTo>
                      <a:pt x="5" y="0"/>
                    </a:moveTo>
                    <a:lnTo>
                      <a:pt x="675" y="57"/>
                    </a:lnTo>
                    <a:lnTo>
                      <a:pt x="903" y="474"/>
                    </a:lnTo>
                    <a:lnTo>
                      <a:pt x="628" y="809"/>
                    </a:lnTo>
                    <a:lnTo>
                      <a:pt x="0" y="6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57" name="Freeform 98"/>
              <p:cNvSpPr>
                <a:spLocks/>
              </p:cNvSpPr>
              <p:nvPr/>
            </p:nvSpPr>
            <p:spPr bwMode="auto">
              <a:xfrm>
                <a:off x="864" y="2130"/>
                <a:ext cx="823" cy="1139"/>
              </a:xfrm>
              <a:custGeom>
                <a:avLst/>
                <a:gdLst>
                  <a:gd name="T0" fmla="*/ 1 w 1646"/>
                  <a:gd name="T1" fmla="*/ 1 h 2278"/>
                  <a:gd name="T2" fmla="*/ 1 w 1646"/>
                  <a:gd name="T3" fmla="*/ 1 h 2278"/>
                  <a:gd name="T4" fmla="*/ 1 w 1646"/>
                  <a:gd name="T5" fmla="*/ 1 h 2278"/>
                  <a:gd name="T6" fmla="*/ 1 w 1646"/>
                  <a:gd name="T7" fmla="*/ 1 h 2278"/>
                  <a:gd name="T8" fmla="*/ 1 w 1646"/>
                  <a:gd name="T9" fmla="*/ 2 h 2278"/>
                  <a:gd name="T10" fmla="*/ 1 w 1646"/>
                  <a:gd name="T11" fmla="*/ 2 h 2278"/>
                  <a:gd name="T12" fmla="*/ 1 w 1646"/>
                  <a:gd name="T13" fmla="*/ 2 h 2278"/>
                  <a:gd name="T14" fmla="*/ 1 w 1646"/>
                  <a:gd name="T15" fmla="*/ 2 h 2278"/>
                  <a:gd name="T16" fmla="*/ 1 w 1646"/>
                  <a:gd name="T17" fmla="*/ 2 h 2278"/>
                  <a:gd name="T18" fmla="*/ 1 w 1646"/>
                  <a:gd name="T19" fmla="*/ 2 h 2278"/>
                  <a:gd name="T20" fmla="*/ 1 w 1646"/>
                  <a:gd name="T21" fmla="*/ 2 h 2278"/>
                  <a:gd name="T22" fmla="*/ 1 w 1646"/>
                  <a:gd name="T23" fmla="*/ 2 h 2278"/>
                  <a:gd name="T24" fmla="*/ 1 w 1646"/>
                  <a:gd name="T25" fmla="*/ 2 h 2278"/>
                  <a:gd name="T26" fmla="*/ 1 w 1646"/>
                  <a:gd name="T27" fmla="*/ 2 h 2278"/>
                  <a:gd name="T28" fmla="*/ 2 w 1646"/>
                  <a:gd name="T29" fmla="*/ 2 h 2278"/>
                  <a:gd name="T30" fmla="*/ 2 w 1646"/>
                  <a:gd name="T31" fmla="*/ 2 h 2278"/>
                  <a:gd name="T32" fmla="*/ 2 w 1646"/>
                  <a:gd name="T33" fmla="*/ 2 h 2278"/>
                  <a:gd name="T34" fmla="*/ 2 w 1646"/>
                  <a:gd name="T35" fmla="*/ 2 h 2278"/>
                  <a:gd name="T36" fmla="*/ 2 w 1646"/>
                  <a:gd name="T37" fmla="*/ 2 h 2278"/>
                  <a:gd name="T38" fmla="*/ 3 w 1646"/>
                  <a:gd name="T39" fmla="*/ 2 h 2278"/>
                  <a:gd name="T40" fmla="*/ 3 w 1646"/>
                  <a:gd name="T41" fmla="*/ 4 h 2278"/>
                  <a:gd name="T42" fmla="*/ 2 w 1646"/>
                  <a:gd name="T43" fmla="*/ 2 h 2278"/>
                  <a:gd name="T44" fmla="*/ 2 w 1646"/>
                  <a:gd name="T45" fmla="*/ 4 h 2278"/>
                  <a:gd name="T46" fmla="*/ 2 w 1646"/>
                  <a:gd name="T47" fmla="*/ 4 h 2278"/>
                  <a:gd name="T48" fmla="*/ 2 w 1646"/>
                  <a:gd name="T49" fmla="*/ 4 h 2278"/>
                  <a:gd name="T50" fmla="*/ 2 w 1646"/>
                  <a:gd name="T51" fmla="*/ 4 h 2278"/>
                  <a:gd name="T52" fmla="*/ 2 w 1646"/>
                  <a:gd name="T53" fmla="*/ 3 h 2278"/>
                  <a:gd name="T54" fmla="*/ 1 w 1646"/>
                  <a:gd name="T55" fmla="*/ 3 h 2278"/>
                  <a:gd name="T56" fmla="*/ 1 w 1646"/>
                  <a:gd name="T57" fmla="*/ 3 h 2278"/>
                  <a:gd name="T58" fmla="*/ 1 w 1646"/>
                  <a:gd name="T59" fmla="*/ 3 h 2278"/>
                  <a:gd name="T60" fmla="*/ 1 w 1646"/>
                  <a:gd name="T61" fmla="*/ 3 h 2278"/>
                  <a:gd name="T62" fmla="*/ 1 w 1646"/>
                  <a:gd name="T63" fmla="*/ 3 h 2278"/>
                  <a:gd name="T64" fmla="*/ 1 w 1646"/>
                  <a:gd name="T65" fmla="*/ 3 h 2278"/>
                  <a:gd name="T66" fmla="*/ 1 w 1646"/>
                  <a:gd name="T67" fmla="*/ 3 h 2278"/>
                  <a:gd name="T68" fmla="*/ 1 w 1646"/>
                  <a:gd name="T69" fmla="*/ 3 h 2278"/>
                  <a:gd name="T70" fmla="*/ 1 w 1646"/>
                  <a:gd name="T71" fmla="*/ 3 h 2278"/>
                  <a:gd name="T72" fmla="*/ 1 w 1646"/>
                  <a:gd name="T73" fmla="*/ 3 h 2278"/>
                  <a:gd name="T74" fmla="*/ 1 w 1646"/>
                  <a:gd name="T75" fmla="*/ 3 h 2278"/>
                  <a:gd name="T76" fmla="*/ 1 w 1646"/>
                  <a:gd name="T77" fmla="*/ 3 h 2278"/>
                  <a:gd name="T78" fmla="*/ 1 w 1646"/>
                  <a:gd name="T79" fmla="*/ 3 h 2278"/>
                  <a:gd name="T80" fmla="*/ 1 w 1646"/>
                  <a:gd name="T81" fmla="*/ 2 h 2278"/>
                  <a:gd name="T82" fmla="*/ 1 w 1646"/>
                  <a:gd name="T83" fmla="*/ 2 h 2278"/>
                  <a:gd name="T84" fmla="*/ 1 w 1646"/>
                  <a:gd name="T85" fmla="*/ 1 h 2278"/>
                  <a:gd name="T86" fmla="*/ 1 w 1646"/>
                  <a:gd name="T87" fmla="*/ 1 h 2278"/>
                  <a:gd name="T88" fmla="*/ 1 w 1646"/>
                  <a:gd name="T89" fmla="*/ 1 h 2278"/>
                  <a:gd name="T90" fmla="*/ 1 w 1646"/>
                  <a:gd name="T91" fmla="*/ 1 h 2278"/>
                  <a:gd name="T92" fmla="*/ 1 w 1646"/>
                  <a:gd name="T93" fmla="*/ 1 h 2278"/>
                  <a:gd name="T94" fmla="*/ 1 w 1646"/>
                  <a:gd name="T95" fmla="*/ 1 h 2278"/>
                  <a:gd name="T96" fmla="*/ 1 w 1646"/>
                  <a:gd name="T97" fmla="*/ 1 h 2278"/>
                  <a:gd name="T98" fmla="*/ 1 w 1646"/>
                  <a:gd name="T99" fmla="*/ 0 h 2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6"/>
                  <a:gd name="T151" fmla="*/ 0 h 2278"/>
                  <a:gd name="T152" fmla="*/ 1646 w 1646"/>
                  <a:gd name="T153" fmla="*/ 2278 h 2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6" h="2278">
                    <a:moveTo>
                      <a:pt x="168" y="0"/>
                    </a:moveTo>
                    <a:lnTo>
                      <a:pt x="163" y="27"/>
                    </a:lnTo>
                    <a:lnTo>
                      <a:pt x="155" y="102"/>
                    </a:lnTo>
                    <a:lnTo>
                      <a:pt x="146" y="208"/>
                    </a:lnTo>
                    <a:lnTo>
                      <a:pt x="136" y="338"/>
                    </a:lnTo>
                    <a:lnTo>
                      <a:pt x="132" y="476"/>
                    </a:lnTo>
                    <a:lnTo>
                      <a:pt x="135" y="612"/>
                    </a:lnTo>
                    <a:lnTo>
                      <a:pt x="141" y="675"/>
                    </a:lnTo>
                    <a:lnTo>
                      <a:pt x="149" y="732"/>
                    </a:lnTo>
                    <a:lnTo>
                      <a:pt x="155" y="757"/>
                    </a:lnTo>
                    <a:lnTo>
                      <a:pt x="161" y="782"/>
                    </a:lnTo>
                    <a:lnTo>
                      <a:pt x="168" y="802"/>
                    </a:lnTo>
                    <a:lnTo>
                      <a:pt x="177" y="822"/>
                    </a:lnTo>
                    <a:lnTo>
                      <a:pt x="186" y="840"/>
                    </a:lnTo>
                    <a:lnTo>
                      <a:pt x="197" y="858"/>
                    </a:lnTo>
                    <a:lnTo>
                      <a:pt x="208" y="874"/>
                    </a:lnTo>
                    <a:lnTo>
                      <a:pt x="223" y="891"/>
                    </a:lnTo>
                    <a:lnTo>
                      <a:pt x="237" y="907"/>
                    </a:lnTo>
                    <a:lnTo>
                      <a:pt x="251" y="923"/>
                    </a:lnTo>
                    <a:lnTo>
                      <a:pt x="266" y="938"/>
                    </a:lnTo>
                    <a:lnTo>
                      <a:pt x="284" y="952"/>
                    </a:lnTo>
                    <a:lnTo>
                      <a:pt x="301" y="968"/>
                    </a:lnTo>
                    <a:lnTo>
                      <a:pt x="310" y="974"/>
                    </a:lnTo>
                    <a:lnTo>
                      <a:pt x="320" y="981"/>
                    </a:lnTo>
                    <a:lnTo>
                      <a:pt x="329" y="989"/>
                    </a:lnTo>
                    <a:lnTo>
                      <a:pt x="339" y="995"/>
                    </a:lnTo>
                    <a:lnTo>
                      <a:pt x="348" y="1001"/>
                    </a:lnTo>
                    <a:lnTo>
                      <a:pt x="359" y="1007"/>
                    </a:lnTo>
                    <a:lnTo>
                      <a:pt x="368" y="1014"/>
                    </a:lnTo>
                    <a:lnTo>
                      <a:pt x="379" y="1020"/>
                    </a:lnTo>
                    <a:lnTo>
                      <a:pt x="389" y="1025"/>
                    </a:lnTo>
                    <a:lnTo>
                      <a:pt x="400" y="1031"/>
                    </a:lnTo>
                    <a:lnTo>
                      <a:pt x="409" y="1037"/>
                    </a:lnTo>
                    <a:lnTo>
                      <a:pt x="420" y="1043"/>
                    </a:lnTo>
                    <a:lnTo>
                      <a:pt x="431" y="1048"/>
                    </a:lnTo>
                    <a:lnTo>
                      <a:pt x="440" y="1053"/>
                    </a:lnTo>
                    <a:lnTo>
                      <a:pt x="451" y="1059"/>
                    </a:lnTo>
                    <a:lnTo>
                      <a:pt x="462" y="1064"/>
                    </a:lnTo>
                    <a:lnTo>
                      <a:pt x="473" y="1068"/>
                    </a:lnTo>
                    <a:lnTo>
                      <a:pt x="484" y="1073"/>
                    </a:lnTo>
                    <a:lnTo>
                      <a:pt x="495" y="1078"/>
                    </a:lnTo>
                    <a:lnTo>
                      <a:pt x="505" y="1083"/>
                    </a:lnTo>
                    <a:lnTo>
                      <a:pt x="516" y="1087"/>
                    </a:lnTo>
                    <a:lnTo>
                      <a:pt x="527" y="1092"/>
                    </a:lnTo>
                    <a:lnTo>
                      <a:pt x="549" y="1100"/>
                    </a:lnTo>
                    <a:lnTo>
                      <a:pt x="570" y="1108"/>
                    </a:lnTo>
                    <a:lnTo>
                      <a:pt x="591" y="1114"/>
                    </a:lnTo>
                    <a:lnTo>
                      <a:pt x="613" y="1120"/>
                    </a:lnTo>
                    <a:lnTo>
                      <a:pt x="633" y="1126"/>
                    </a:lnTo>
                    <a:lnTo>
                      <a:pt x="654" y="1133"/>
                    </a:lnTo>
                    <a:lnTo>
                      <a:pt x="672" y="1137"/>
                    </a:lnTo>
                    <a:lnTo>
                      <a:pt x="693" y="1140"/>
                    </a:lnTo>
                    <a:lnTo>
                      <a:pt x="729" y="1148"/>
                    </a:lnTo>
                    <a:lnTo>
                      <a:pt x="762" y="1153"/>
                    </a:lnTo>
                    <a:lnTo>
                      <a:pt x="831" y="1159"/>
                    </a:lnTo>
                    <a:lnTo>
                      <a:pt x="904" y="1166"/>
                    </a:lnTo>
                    <a:lnTo>
                      <a:pt x="980" y="1169"/>
                    </a:lnTo>
                    <a:lnTo>
                      <a:pt x="1053" y="1172"/>
                    </a:lnTo>
                    <a:lnTo>
                      <a:pt x="1216" y="1177"/>
                    </a:lnTo>
                    <a:lnTo>
                      <a:pt x="1211" y="945"/>
                    </a:lnTo>
                    <a:lnTo>
                      <a:pt x="1646" y="1598"/>
                    </a:lnTo>
                    <a:lnTo>
                      <a:pt x="1205" y="2278"/>
                    </a:lnTo>
                    <a:lnTo>
                      <a:pt x="1205" y="1985"/>
                    </a:lnTo>
                    <a:lnTo>
                      <a:pt x="1475" y="1603"/>
                    </a:lnTo>
                    <a:lnTo>
                      <a:pt x="1254" y="1242"/>
                    </a:lnTo>
                    <a:lnTo>
                      <a:pt x="771" y="1233"/>
                    </a:lnTo>
                    <a:lnTo>
                      <a:pt x="743" y="1924"/>
                    </a:lnTo>
                    <a:lnTo>
                      <a:pt x="735" y="1921"/>
                    </a:lnTo>
                    <a:lnTo>
                      <a:pt x="712" y="1913"/>
                    </a:lnTo>
                    <a:lnTo>
                      <a:pt x="696" y="1908"/>
                    </a:lnTo>
                    <a:lnTo>
                      <a:pt x="675" y="1900"/>
                    </a:lnTo>
                    <a:lnTo>
                      <a:pt x="665" y="1896"/>
                    </a:lnTo>
                    <a:lnTo>
                      <a:pt x="654" y="1891"/>
                    </a:lnTo>
                    <a:lnTo>
                      <a:pt x="641" y="1886"/>
                    </a:lnTo>
                    <a:lnTo>
                      <a:pt x="628" y="1880"/>
                    </a:lnTo>
                    <a:lnTo>
                      <a:pt x="616" y="1874"/>
                    </a:lnTo>
                    <a:lnTo>
                      <a:pt x="602" y="1867"/>
                    </a:lnTo>
                    <a:lnTo>
                      <a:pt x="588" y="1861"/>
                    </a:lnTo>
                    <a:lnTo>
                      <a:pt x="574" y="1853"/>
                    </a:lnTo>
                    <a:lnTo>
                      <a:pt x="558" y="1847"/>
                    </a:lnTo>
                    <a:lnTo>
                      <a:pt x="542" y="1839"/>
                    </a:lnTo>
                    <a:lnTo>
                      <a:pt x="527" y="1830"/>
                    </a:lnTo>
                    <a:lnTo>
                      <a:pt x="519" y="1825"/>
                    </a:lnTo>
                    <a:lnTo>
                      <a:pt x="511" y="1820"/>
                    </a:lnTo>
                    <a:lnTo>
                      <a:pt x="503" y="1816"/>
                    </a:lnTo>
                    <a:lnTo>
                      <a:pt x="494" y="1811"/>
                    </a:lnTo>
                    <a:lnTo>
                      <a:pt x="486" y="1806"/>
                    </a:lnTo>
                    <a:lnTo>
                      <a:pt x="478" y="1802"/>
                    </a:lnTo>
                    <a:lnTo>
                      <a:pt x="469" y="1797"/>
                    </a:lnTo>
                    <a:lnTo>
                      <a:pt x="461" y="1791"/>
                    </a:lnTo>
                    <a:lnTo>
                      <a:pt x="453" y="1786"/>
                    </a:lnTo>
                    <a:lnTo>
                      <a:pt x="444" y="1781"/>
                    </a:lnTo>
                    <a:lnTo>
                      <a:pt x="436" y="1775"/>
                    </a:lnTo>
                    <a:lnTo>
                      <a:pt x="426" y="1769"/>
                    </a:lnTo>
                    <a:lnTo>
                      <a:pt x="418" y="1764"/>
                    </a:lnTo>
                    <a:lnTo>
                      <a:pt x="409" y="1758"/>
                    </a:lnTo>
                    <a:lnTo>
                      <a:pt x="401" y="1752"/>
                    </a:lnTo>
                    <a:lnTo>
                      <a:pt x="392" y="1745"/>
                    </a:lnTo>
                    <a:lnTo>
                      <a:pt x="384" y="1739"/>
                    </a:lnTo>
                    <a:lnTo>
                      <a:pt x="375" y="1733"/>
                    </a:lnTo>
                    <a:lnTo>
                      <a:pt x="357" y="1719"/>
                    </a:lnTo>
                    <a:lnTo>
                      <a:pt x="340" y="1705"/>
                    </a:lnTo>
                    <a:lnTo>
                      <a:pt x="323" y="1690"/>
                    </a:lnTo>
                    <a:lnTo>
                      <a:pt x="306" y="1676"/>
                    </a:lnTo>
                    <a:lnTo>
                      <a:pt x="288" y="1661"/>
                    </a:lnTo>
                    <a:lnTo>
                      <a:pt x="271" y="1645"/>
                    </a:lnTo>
                    <a:lnTo>
                      <a:pt x="255" y="1628"/>
                    </a:lnTo>
                    <a:lnTo>
                      <a:pt x="238" y="1611"/>
                    </a:lnTo>
                    <a:lnTo>
                      <a:pt x="223" y="1593"/>
                    </a:lnTo>
                    <a:lnTo>
                      <a:pt x="205" y="1574"/>
                    </a:lnTo>
                    <a:lnTo>
                      <a:pt x="190" y="1556"/>
                    </a:lnTo>
                    <a:lnTo>
                      <a:pt x="176" y="1537"/>
                    </a:lnTo>
                    <a:lnTo>
                      <a:pt x="160" y="1517"/>
                    </a:lnTo>
                    <a:lnTo>
                      <a:pt x="146" y="1496"/>
                    </a:lnTo>
                    <a:lnTo>
                      <a:pt x="132" y="1474"/>
                    </a:lnTo>
                    <a:lnTo>
                      <a:pt x="118" y="1454"/>
                    </a:lnTo>
                    <a:lnTo>
                      <a:pt x="105" y="1430"/>
                    </a:lnTo>
                    <a:lnTo>
                      <a:pt x="92" y="1407"/>
                    </a:lnTo>
                    <a:lnTo>
                      <a:pt x="80" y="1383"/>
                    </a:lnTo>
                    <a:lnTo>
                      <a:pt x="69" y="1360"/>
                    </a:lnTo>
                    <a:lnTo>
                      <a:pt x="58" y="1335"/>
                    </a:lnTo>
                    <a:lnTo>
                      <a:pt x="49" y="1310"/>
                    </a:lnTo>
                    <a:lnTo>
                      <a:pt x="39" y="1283"/>
                    </a:lnTo>
                    <a:lnTo>
                      <a:pt x="30" y="1256"/>
                    </a:lnTo>
                    <a:lnTo>
                      <a:pt x="16" y="1200"/>
                    </a:lnTo>
                    <a:lnTo>
                      <a:pt x="3" y="1142"/>
                    </a:lnTo>
                    <a:lnTo>
                      <a:pt x="0" y="1017"/>
                    </a:lnTo>
                    <a:lnTo>
                      <a:pt x="0" y="772"/>
                    </a:lnTo>
                    <a:lnTo>
                      <a:pt x="2" y="663"/>
                    </a:lnTo>
                    <a:lnTo>
                      <a:pt x="11" y="562"/>
                    </a:lnTo>
                    <a:lnTo>
                      <a:pt x="17" y="515"/>
                    </a:lnTo>
                    <a:lnTo>
                      <a:pt x="25" y="470"/>
                    </a:lnTo>
                    <a:lnTo>
                      <a:pt x="31" y="428"/>
                    </a:lnTo>
                    <a:lnTo>
                      <a:pt x="39" y="387"/>
                    </a:lnTo>
                    <a:lnTo>
                      <a:pt x="47" y="348"/>
                    </a:lnTo>
                    <a:lnTo>
                      <a:pt x="55" y="312"/>
                    </a:lnTo>
                    <a:lnTo>
                      <a:pt x="64" y="277"/>
                    </a:lnTo>
                    <a:lnTo>
                      <a:pt x="72" y="246"/>
                    </a:lnTo>
                    <a:lnTo>
                      <a:pt x="81" y="216"/>
                    </a:lnTo>
                    <a:lnTo>
                      <a:pt x="89" y="186"/>
                    </a:lnTo>
                    <a:lnTo>
                      <a:pt x="99" y="161"/>
                    </a:lnTo>
                    <a:lnTo>
                      <a:pt x="107" y="136"/>
                    </a:lnTo>
                    <a:lnTo>
                      <a:pt x="114" y="114"/>
                    </a:lnTo>
                    <a:lnTo>
                      <a:pt x="122" y="94"/>
                    </a:lnTo>
                    <a:lnTo>
                      <a:pt x="136" y="61"/>
                    </a:lnTo>
                    <a:lnTo>
                      <a:pt x="144" y="45"/>
                    </a:lnTo>
                    <a:lnTo>
                      <a:pt x="149" y="33"/>
                    </a:lnTo>
                    <a:lnTo>
                      <a:pt x="158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58" name="Freeform 99"/>
              <p:cNvSpPr>
                <a:spLocks/>
              </p:cNvSpPr>
              <p:nvPr/>
            </p:nvSpPr>
            <p:spPr bwMode="auto">
              <a:xfrm>
                <a:off x="1001" y="1703"/>
                <a:ext cx="470" cy="736"/>
              </a:xfrm>
              <a:custGeom>
                <a:avLst/>
                <a:gdLst>
                  <a:gd name="T0" fmla="*/ 1 w 939"/>
                  <a:gd name="T1" fmla="*/ 2 h 1473"/>
                  <a:gd name="T2" fmla="*/ 1 w 939"/>
                  <a:gd name="T3" fmla="*/ 1 h 1473"/>
                  <a:gd name="T4" fmla="*/ 1 w 939"/>
                  <a:gd name="T5" fmla="*/ 1 h 1473"/>
                  <a:gd name="T6" fmla="*/ 1 w 939"/>
                  <a:gd name="T7" fmla="*/ 1 h 1473"/>
                  <a:gd name="T8" fmla="*/ 1 w 939"/>
                  <a:gd name="T9" fmla="*/ 1 h 1473"/>
                  <a:gd name="T10" fmla="*/ 1 w 939"/>
                  <a:gd name="T11" fmla="*/ 1 h 1473"/>
                  <a:gd name="T12" fmla="*/ 1 w 939"/>
                  <a:gd name="T13" fmla="*/ 1 h 1473"/>
                  <a:gd name="T14" fmla="*/ 1 w 939"/>
                  <a:gd name="T15" fmla="*/ 0 h 1473"/>
                  <a:gd name="T16" fmla="*/ 1 w 939"/>
                  <a:gd name="T17" fmla="*/ 0 h 1473"/>
                  <a:gd name="T18" fmla="*/ 1 w 939"/>
                  <a:gd name="T19" fmla="*/ 0 h 1473"/>
                  <a:gd name="T20" fmla="*/ 1 w 939"/>
                  <a:gd name="T21" fmla="*/ 0 h 1473"/>
                  <a:gd name="T22" fmla="*/ 1 w 939"/>
                  <a:gd name="T23" fmla="*/ 0 h 1473"/>
                  <a:gd name="T24" fmla="*/ 1 w 939"/>
                  <a:gd name="T25" fmla="*/ 0 h 1473"/>
                  <a:gd name="T26" fmla="*/ 1 w 939"/>
                  <a:gd name="T27" fmla="*/ 0 h 1473"/>
                  <a:gd name="T28" fmla="*/ 2 w 939"/>
                  <a:gd name="T29" fmla="*/ 0 h 1473"/>
                  <a:gd name="T30" fmla="*/ 2 w 939"/>
                  <a:gd name="T31" fmla="*/ 0 h 1473"/>
                  <a:gd name="T32" fmla="*/ 2 w 939"/>
                  <a:gd name="T33" fmla="*/ 0 h 1473"/>
                  <a:gd name="T34" fmla="*/ 2 w 939"/>
                  <a:gd name="T35" fmla="*/ 0 h 1473"/>
                  <a:gd name="T36" fmla="*/ 2 w 939"/>
                  <a:gd name="T37" fmla="*/ 0 h 1473"/>
                  <a:gd name="T38" fmla="*/ 2 w 939"/>
                  <a:gd name="T39" fmla="*/ 0 h 1473"/>
                  <a:gd name="T40" fmla="*/ 2 w 939"/>
                  <a:gd name="T41" fmla="*/ 0 h 1473"/>
                  <a:gd name="T42" fmla="*/ 2 w 939"/>
                  <a:gd name="T43" fmla="*/ 0 h 1473"/>
                  <a:gd name="T44" fmla="*/ 2 w 939"/>
                  <a:gd name="T45" fmla="*/ 0 h 1473"/>
                  <a:gd name="T46" fmla="*/ 2 w 939"/>
                  <a:gd name="T47" fmla="*/ 0 h 1473"/>
                  <a:gd name="T48" fmla="*/ 2 w 939"/>
                  <a:gd name="T49" fmla="*/ 0 h 1473"/>
                  <a:gd name="T50" fmla="*/ 2 w 939"/>
                  <a:gd name="T51" fmla="*/ 0 h 1473"/>
                  <a:gd name="T52" fmla="*/ 2 w 939"/>
                  <a:gd name="T53" fmla="*/ 0 h 1473"/>
                  <a:gd name="T54" fmla="*/ 2 w 939"/>
                  <a:gd name="T55" fmla="*/ 1 h 1473"/>
                  <a:gd name="T56" fmla="*/ 2 w 939"/>
                  <a:gd name="T57" fmla="*/ 1 h 1473"/>
                  <a:gd name="T58" fmla="*/ 2 w 939"/>
                  <a:gd name="T59" fmla="*/ 1 h 1473"/>
                  <a:gd name="T60" fmla="*/ 2 w 939"/>
                  <a:gd name="T61" fmla="*/ 1 h 1473"/>
                  <a:gd name="T62" fmla="*/ 2 w 939"/>
                  <a:gd name="T63" fmla="*/ 1 h 1473"/>
                  <a:gd name="T64" fmla="*/ 2 w 939"/>
                  <a:gd name="T65" fmla="*/ 1 h 1473"/>
                  <a:gd name="T66" fmla="*/ 2 w 939"/>
                  <a:gd name="T67" fmla="*/ 1 h 1473"/>
                  <a:gd name="T68" fmla="*/ 2 w 939"/>
                  <a:gd name="T69" fmla="*/ 1 h 1473"/>
                  <a:gd name="T70" fmla="*/ 1 w 939"/>
                  <a:gd name="T71" fmla="*/ 1 h 1473"/>
                  <a:gd name="T72" fmla="*/ 1 w 939"/>
                  <a:gd name="T73" fmla="*/ 1 h 1473"/>
                  <a:gd name="T74" fmla="*/ 1 w 939"/>
                  <a:gd name="T75" fmla="*/ 1 h 1473"/>
                  <a:gd name="T76" fmla="*/ 1 w 939"/>
                  <a:gd name="T77" fmla="*/ 1 h 1473"/>
                  <a:gd name="T78" fmla="*/ 1 w 939"/>
                  <a:gd name="T79" fmla="*/ 1 h 1473"/>
                  <a:gd name="T80" fmla="*/ 1 w 939"/>
                  <a:gd name="T81" fmla="*/ 2 h 1473"/>
                  <a:gd name="T82" fmla="*/ 1 w 939"/>
                  <a:gd name="T83" fmla="*/ 2 h 1473"/>
                  <a:gd name="T84" fmla="*/ 1 w 939"/>
                  <a:gd name="T85" fmla="*/ 2 h 1473"/>
                  <a:gd name="T86" fmla="*/ 1 w 939"/>
                  <a:gd name="T87" fmla="*/ 2 h 1473"/>
                  <a:gd name="T88" fmla="*/ 1 w 939"/>
                  <a:gd name="T89" fmla="*/ 2 h 1473"/>
                  <a:gd name="T90" fmla="*/ 1 w 939"/>
                  <a:gd name="T91" fmla="*/ 2 h 1473"/>
                  <a:gd name="T92" fmla="*/ 1 w 939"/>
                  <a:gd name="T93" fmla="*/ 2 h 1473"/>
                  <a:gd name="T94" fmla="*/ 1 w 939"/>
                  <a:gd name="T95" fmla="*/ 2 h 14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9"/>
                  <a:gd name="T145" fmla="*/ 0 h 1473"/>
                  <a:gd name="T146" fmla="*/ 939 w 939"/>
                  <a:gd name="T147" fmla="*/ 1473 h 14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9" h="1473">
                    <a:moveTo>
                      <a:pt x="16" y="1473"/>
                    </a:moveTo>
                    <a:lnTo>
                      <a:pt x="0" y="1268"/>
                    </a:lnTo>
                    <a:lnTo>
                      <a:pt x="3" y="1085"/>
                    </a:lnTo>
                    <a:lnTo>
                      <a:pt x="11" y="1000"/>
                    </a:lnTo>
                    <a:lnTo>
                      <a:pt x="24" y="920"/>
                    </a:lnTo>
                    <a:lnTo>
                      <a:pt x="32" y="883"/>
                    </a:lnTo>
                    <a:lnTo>
                      <a:pt x="39" y="845"/>
                    </a:lnTo>
                    <a:lnTo>
                      <a:pt x="49" y="809"/>
                    </a:lnTo>
                    <a:lnTo>
                      <a:pt x="60" y="774"/>
                    </a:lnTo>
                    <a:lnTo>
                      <a:pt x="71" y="742"/>
                    </a:lnTo>
                    <a:lnTo>
                      <a:pt x="83" y="709"/>
                    </a:lnTo>
                    <a:lnTo>
                      <a:pt x="96" y="676"/>
                    </a:lnTo>
                    <a:lnTo>
                      <a:pt x="102" y="660"/>
                    </a:lnTo>
                    <a:lnTo>
                      <a:pt x="108" y="646"/>
                    </a:lnTo>
                    <a:lnTo>
                      <a:pt x="116" y="630"/>
                    </a:lnTo>
                    <a:lnTo>
                      <a:pt x="123" y="616"/>
                    </a:lnTo>
                    <a:lnTo>
                      <a:pt x="130" y="602"/>
                    </a:lnTo>
                    <a:lnTo>
                      <a:pt x="138" y="586"/>
                    </a:lnTo>
                    <a:lnTo>
                      <a:pt x="146" y="574"/>
                    </a:lnTo>
                    <a:lnTo>
                      <a:pt x="154" y="560"/>
                    </a:lnTo>
                    <a:lnTo>
                      <a:pt x="162" y="546"/>
                    </a:lnTo>
                    <a:lnTo>
                      <a:pt x="170" y="533"/>
                    </a:lnTo>
                    <a:lnTo>
                      <a:pt x="177" y="519"/>
                    </a:lnTo>
                    <a:lnTo>
                      <a:pt x="187" y="507"/>
                    </a:lnTo>
                    <a:lnTo>
                      <a:pt x="204" y="481"/>
                    </a:lnTo>
                    <a:lnTo>
                      <a:pt x="221" y="458"/>
                    </a:lnTo>
                    <a:lnTo>
                      <a:pt x="240" y="434"/>
                    </a:lnTo>
                    <a:lnTo>
                      <a:pt x="259" y="411"/>
                    </a:lnTo>
                    <a:lnTo>
                      <a:pt x="278" y="391"/>
                    </a:lnTo>
                    <a:lnTo>
                      <a:pt x="296" y="369"/>
                    </a:lnTo>
                    <a:lnTo>
                      <a:pt x="317" y="348"/>
                    </a:lnTo>
                    <a:lnTo>
                      <a:pt x="337" y="329"/>
                    </a:lnTo>
                    <a:lnTo>
                      <a:pt x="358" y="311"/>
                    </a:lnTo>
                    <a:lnTo>
                      <a:pt x="378" y="293"/>
                    </a:lnTo>
                    <a:lnTo>
                      <a:pt x="398" y="276"/>
                    </a:lnTo>
                    <a:lnTo>
                      <a:pt x="419" y="259"/>
                    </a:lnTo>
                    <a:lnTo>
                      <a:pt x="430" y="251"/>
                    </a:lnTo>
                    <a:lnTo>
                      <a:pt x="441" y="243"/>
                    </a:lnTo>
                    <a:lnTo>
                      <a:pt x="452" y="235"/>
                    </a:lnTo>
                    <a:lnTo>
                      <a:pt x="463" y="228"/>
                    </a:lnTo>
                    <a:lnTo>
                      <a:pt x="472" y="221"/>
                    </a:lnTo>
                    <a:lnTo>
                      <a:pt x="483" y="214"/>
                    </a:lnTo>
                    <a:lnTo>
                      <a:pt x="494" y="206"/>
                    </a:lnTo>
                    <a:lnTo>
                      <a:pt x="505" y="199"/>
                    </a:lnTo>
                    <a:lnTo>
                      <a:pt x="516" y="193"/>
                    </a:lnTo>
                    <a:lnTo>
                      <a:pt x="527" y="187"/>
                    </a:lnTo>
                    <a:lnTo>
                      <a:pt x="536" y="179"/>
                    </a:lnTo>
                    <a:lnTo>
                      <a:pt x="547" y="173"/>
                    </a:lnTo>
                    <a:lnTo>
                      <a:pt x="558" y="167"/>
                    </a:lnTo>
                    <a:lnTo>
                      <a:pt x="569" y="162"/>
                    </a:lnTo>
                    <a:lnTo>
                      <a:pt x="580" y="156"/>
                    </a:lnTo>
                    <a:lnTo>
                      <a:pt x="591" y="149"/>
                    </a:lnTo>
                    <a:lnTo>
                      <a:pt x="601" y="143"/>
                    </a:lnTo>
                    <a:lnTo>
                      <a:pt x="611" y="138"/>
                    </a:lnTo>
                    <a:lnTo>
                      <a:pt x="622" y="132"/>
                    </a:lnTo>
                    <a:lnTo>
                      <a:pt x="633" y="127"/>
                    </a:lnTo>
                    <a:lnTo>
                      <a:pt x="643" y="123"/>
                    </a:lnTo>
                    <a:lnTo>
                      <a:pt x="654" y="116"/>
                    </a:lnTo>
                    <a:lnTo>
                      <a:pt x="665" y="112"/>
                    </a:lnTo>
                    <a:lnTo>
                      <a:pt x="674" y="107"/>
                    </a:lnTo>
                    <a:lnTo>
                      <a:pt x="685" y="102"/>
                    </a:lnTo>
                    <a:lnTo>
                      <a:pt x="695" y="98"/>
                    </a:lnTo>
                    <a:lnTo>
                      <a:pt x="706" y="93"/>
                    </a:lnTo>
                    <a:lnTo>
                      <a:pt x="715" y="88"/>
                    </a:lnTo>
                    <a:lnTo>
                      <a:pt x="724" y="85"/>
                    </a:lnTo>
                    <a:lnTo>
                      <a:pt x="735" y="80"/>
                    </a:lnTo>
                    <a:lnTo>
                      <a:pt x="754" y="73"/>
                    </a:lnTo>
                    <a:lnTo>
                      <a:pt x="774" y="63"/>
                    </a:lnTo>
                    <a:lnTo>
                      <a:pt x="793" y="57"/>
                    </a:lnTo>
                    <a:lnTo>
                      <a:pt x="811" y="49"/>
                    </a:lnTo>
                    <a:lnTo>
                      <a:pt x="829" y="43"/>
                    </a:lnTo>
                    <a:lnTo>
                      <a:pt x="847" y="35"/>
                    </a:lnTo>
                    <a:lnTo>
                      <a:pt x="864" y="29"/>
                    </a:lnTo>
                    <a:lnTo>
                      <a:pt x="879" y="22"/>
                    </a:lnTo>
                    <a:lnTo>
                      <a:pt x="895" y="16"/>
                    </a:lnTo>
                    <a:lnTo>
                      <a:pt x="911" y="11"/>
                    </a:lnTo>
                    <a:lnTo>
                      <a:pt x="925" y="5"/>
                    </a:lnTo>
                    <a:lnTo>
                      <a:pt x="939" y="0"/>
                    </a:lnTo>
                    <a:lnTo>
                      <a:pt x="939" y="181"/>
                    </a:lnTo>
                    <a:lnTo>
                      <a:pt x="532" y="376"/>
                    </a:lnTo>
                    <a:lnTo>
                      <a:pt x="939" y="306"/>
                    </a:lnTo>
                    <a:lnTo>
                      <a:pt x="939" y="463"/>
                    </a:lnTo>
                    <a:lnTo>
                      <a:pt x="538" y="646"/>
                    </a:lnTo>
                    <a:lnTo>
                      <a:pt x="939" y="613"/>
                    </a:lnTo>
                    <a:lnTo>
                      <a:pt x="939" y="782"/>
                    </a:lnTo>
                    <a:lnTo>
                      <a:pt x="923" y="787"/>
                    </a:lnTo>
                    <a:lnTo>
                      <a:pt x="908" y="792"/>
                    </a:lnTo>
                    <a:lnTo>
                      <a:pt x="892" y="796"/>
                    </a:lnTo>
                    <a:lnTo>
                      <a:pt x="876" y="801"/>
                    </a:lnTo>
                    <a:lnTo>
                      <a:pt x="861" y="806"/>
                    </a:lnTo>
                    <a:lnTo>
                      <a:pt x="847" y="810"/>
                    </a:lnTo>
                    <a:lnTo>
                      <a:pt x="815" y="818"/>
                    </a:lnTo>
                    <a:lnTo>
                      <a:pt x="785" y="826"/>
                    </a:lnTo>
                    <a:lnTo>
                      <a:pt x="756" y="836"/>
                    </a:lnTo>
                    <a:lnTo>
                      <a:pt x="726" y="843"/>
                    </a:lnTo>
                    <a:lnTo>
                      <a:pt x="696" y="851"/>
                    </a:lnTo>
                    <a:lnTo>
                      <a:pt x="668" y="859"/>
                    </a:lnTo>
                    <a:lnTo>
                      <a:pt x="638" y="868"/>
                    </a:lnTo>
                    <a:lnTo>
                      <a:pt x="624" y="873"/>
                    </a:lnTo>
                    <a:lnTo>
                      <a:pt x="610" y="878"/>
                    </a:lnTo>
                    <a:lnTo>
                      <a:pt x="596" y="883"/>
                    </a:lnTo>
                    <a:lnTo>
                      <a:pt x="582" y="887"/>
                    </a:lnTo>
                    <a:lnTo>
                      <a:pt x="568" y="892"/>
                    </a:lnTo>
                    <a:lnTo>
                      <a:pt x="552" y="898"/>
                    </a:lnTo>
                    <a:lnTo>
                      <a:pt x="538" y="904"/>
                    </a:lnTo>
                    <a:lnTo>
                      <a:pt x="524" y="911"/>
                    </a:lnTo>
                    <a:lnTo>
                      <a:pt x="510" y="917"/>
                    </a:lnTo>
                    <a:lnTo>
                      <a:pt x="496" y="923"/>
                    </a:lnTo>
                    <a:lnTo>
                      <a:pt x="481" y="931"/>
                    </a:lnTo>
                    <a:lnTo>
                      <a:pt x="467" y="937"/>
                    </a:lnTo>
                    <a:lnTo>
                      <a:pt x="453" y="945"/>
                    </a:lnTo>
                    <a:lnTo>
                      <a:pt x="439" y="953"/>
                    </a:lnTo>
                    <a:lnTo>
                      <a:pt x="425" y="962"/>
                    </a:lnTo>
                    <a:lnTo>
                      <a:pt x="419" y="967"/>
                    </a:lnTo>
                    <a:lnTo>
                      <a:pt x="411" y="972"/>
                    </a:lnTo>
                    <a:lnTo>
                      <a:pt x="405" y="977"/>
                    </a:lnTo>
                    <a:lnTo>
                      <a:pt x="397" y="981"/>
                    </a:lnTo>
                    <a:lnTo>
                      <a:pt x="391" y="986"/>
                    </a:lnTo>
                    <a:lnTo>
                      <a:pt x="383" y="991"/>
                    </a:lnTo>
                    <a:lnTo>
                      <a:pt x="354" y="1013"/>
                    </a:lnTo>
                    <a:lnTo>
                      <a:pt x="328" y="1035"/>
                    </a:lnTo>
                    <a:lnTo>
                      <a:pt x="300" y="1061"/>
                    </a:lnTo>
                    <a:lnTo>
                      <a:pt x="285" y="1075"/>
                    </a:lnTo>
                    <a:lnTo>
                      <a:pt x="271" y="1089"/>
                    </a:lnTo>
                    <a:lnTo>
                      <a:pt x="257" y="1103"/>
                    </a:lnTo>
                    <a:lnTo>
                      <a:pt x="243" y="1119"/>
                    </a:lnTo>
                    <a:lnTo>
                      <a:pt x="229" y="1136"/>
                    </a:lnTo>
                    <a:lnTo>
                      <a:pt x="215" y="1154"/>
                    </a:lnTo>
                    <a:lnTo>
                      <a:pt x="201" y="1171"/>
                    </a:lnTo>
                    <a:lnTo>
                      <a:pt x="187" y="1188"/>
                    </a:lnTo>
                    <a:lnTo>
                      <a:pt x="173" y="1208"/>
                    </a:lnTo>
                    <a:lnTo>
                      <a:pt x="159" y="1229"/>
                    </a:lnTo>
                    <a:lnTo>
                      <a:pt x="144" y="1249"/>
                    </a:lnTo>
                    <a:lnTo>
                      <a:pt x="130" y="1270"/>
                    </a:lnTo>
                    <a:lnTo>
                      <a:pt x="116" y="1293"/>
                    </a:lnTo>
                    <a:lnTo>
                      <a:pt x="102" y="1315"/>
                    </a:lnTo>
                    <a:lnTo>
                      <a:pt x="88" y="1340"/>
                    </a:lnTo>
                    <a:lnTo>
                      <a:pt x="74" y="1365"/>
                    </a:lnTo>
                    <a:lnTo>
                      <a:pt x="60" y="1390"/>
                    </a:lnTo>
                    <a:lnTo>
                      <a:pt x="52" y="1404"/>
                    </a:lnTo>
                    <a:lnTo>
                      <a:pt x="46" y="1417"/>
                    </a:lnTo>
                    <a:lnTo>
                      <a:pt x="38" y="1431"/>
                    </a:lnTo>
                    <a:lnTo>
                      <a:pt x="30" y="1445"/>
                    </a:lnTo>
                    <a:lnTo>
                      <a:pt x="24" y="1459"/>
                    </a:lnTo>
                    <a:lnTo>
                      <a:pt x="16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59" name="Freeform 100"/>
              <p:cNvSpPr>
                <a:spLocks/>
              </p:cNvSpPr>
              <p:nvPr/>
            </p:nvSpPr>
            <p:spPr bwMode="auto">
              <a:xfrm>
                <a:off x="1084" y="2731"/>
                <a:ext cx="409" cy="399"/>
              </a:xfrm>
              <a:custGeom>
                <a:avLst/>
                <a:gdLst>
                  <a:gd name="T0" fmla="*/ 1 w 818"/>
                  <a:gd name="T1" fmla="*/ 0 h 799"/>
                  <a:gd name="T2" fmla="*/ 2 w 818"/>
                  <a:gd name="T3" fmla="*/ 0 h 799"/>
                  <a:gd name="T4" fmla="*/ 1 w 818"/>
                  <a:gd name="T5" fmla="*/ 0 h 799"/>
                  <a:gd name="T6" fmla="*/ 2 w 818"/>
                  <a:gd name="T7" fmla="*/ 0 h 799"/>
                  <a:gd name="T8" fmla="*/ 1 w 818"/>
                  <a:gd name="T9" fmla="*/ 0 h 799"/>
                  <a:gd name="T10" fmla="*/ 2 w 818"/>
                  <a:gd name="T11" fmla="*/ 1 h 799"/>
                  <a:gd name="T12" fmla="*/ 1 w 818"/>
                  <a:gd name="T13" fmla="*/ 1 h 799"/>
                  <a:gd name="T14" fmla="*/ 2 w 818"/>
                  <a:gd name="T15" fmla="*/ 1 h 799"/>
                  <a:gd name="T16" fmla="*/ 2 w 818"/>
                  <a:gd name="T17" fmla="*/ 1 h 799"/>
                  <a:gd name="T18" fmla="*/ 2 w 818"/>
                  <a:gd name="T19" fmla="*/ 1 h 799"/>
                  <a:gd name="T20" fmla="*/ 1 w 818"/>
                  <a:gd name="T21" fmla="*/ 1 h 799"/>
                  <a:gd name="T22" fmla="*/ 0 w 818"/>
                  <a:gd name="T23" fmla="*/ 0 h 799"/>
                  <a:gd name="T24" fmla="*/ 1 w 818"/>
                  <a:gd name="T25" fmla="*/ 0 h 799"/>
                  <a:gd name="T26" fmla="*/ 1 w 818"/>
                  <a:gd name="T27" fmla="*/ 0 h 7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8"/>
                  <a:gd name="T43" fmla="*/ 0 h 799"/>
                  <a:gd name="T44" fmla="*/ 818 w 818"/>
                  <a:gd name="T45" fmla="*/ 799 h 7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8" h="799">
                    <a:moveTo>
                      <a:pt x="265" y="0"/>
                    </a:moveTo>
                    <a:lnTo>
                      <a:pt x="715" y="232"/>
                    </a:lnTo>
                    <a:lnTo>
                      <a:pt x="242" y="237"/>
                    </a:lnTo>
                    <a:lnTo>
                      <a:pt x="751" y="426"/>
                    </a:lnTo>
                    <a:lnTo>
                      <a:pt x="279" y="459"/>
                    </a:lnTo>
                    <a:lnTo>
                      <a:pt x="685" y="597"/>
                    </a:lnTo>
                    <a:lnTo>
                      <a:pt x="251" y="639"/>
                    </a:lnTo>
                    <a:lnTo>
                      <a:pt x="818" y="724"/>
                    </a:lnTo>
                    <a:lnTo>
                      <a:pt x="818" y="799"/>
                    </a:lnTo>
                    <a:lnTo>
                      <a:pt x="521" y="771"/>
                    </a:lnTo>
                    <a:lnTo>
                      <a:pt x="251" y="714"/>
                    </a:lnTo>
                    <a:lnTo>
                      <a:pt x="0" y="16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sp>
          <p:nvSpPr>
            <p:cNvPr id="1050" name="Text Box 101"/>
            <p:cNvSpPr txBox="1">
              <a:spLocks noChangeArrowheads="1"/>
            </p:cNvSpPr>
            <p:nvPr/>
          </p:nvSpPr>
          <p:spPr bwMode="auto">
            <a:xfrm>
              <a:off x="3600" y="666"/>
              <a:ext cx="99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sk-SK" sz="1400">
                  <a:solidFill>
                    <a:srgbClr val="000000"/>
                  </a:solidFill>
                  <a:latin typeface="Lucida Sans Unicode" pitchFamily="34" charset="0"/>
                  <a:cs typeface="Arial" pitchFamily="34" charset="0"/>
                </a:rPr>
                <a:t>Optimalizácia</a:t>
              </a:r>
              <a:endParaRPr lang="cs-CZ" sz="1400">
                <a:solidFill>
                  <a:srgbClr val="000000"/>
                </a:solidFill>
                <a:latin typeface="Lucida Sans Unicode" pitchFamily="34" charset="0"/>
                <a:cs typeface="Arial" pitchFamily="34" charset="0"/>
              </a:endParaRPr>
            </a:p>
          </p:txBody>
        </p:sp>
        <p:sp>
          <p:nvSpPr>
            <p:cNvPr id="1051" name="Text Box 102"/>
            <p:cNvSpPr txBox="1">
              <a:spLocks noChangeArrowheads="1"/>
            </p:cNvSpPr>
            <p:nvPr/>
          </p:nvSpPr>
          <p:spPr bwMode="auto">
            <a:xfrm>
              <a:off x="314" y="3272"/>
              <a:ext cx="105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sk-SK" sz="1400">
                  <a:solidFill>
                    <a:srgbClr val="000000"/>
                  </a:solidFill>
                  <a:latin typeface="Lucida Sans Unicode" pitchFamily="34" charset="0"/>
                  <a:cs typeface="Arial" pitchFamily="34" charset="0"/>
                </a:rPr>
                <a:t>implementácia</a:t>
              </a:r>
            </a:p>
          </p:txBody>
        </p:sp>
        <p:sp>
          <p:nvSpPr>
            <p:cNvPr id="1052" name="Text Box 103"/>
            <p:cNvSpPr txBox="1">
              <a:spLocks noChangeArrowheads="1"/>
            </p:cNvSpPr>
            <p:nvPr/>
          </p:nvSpPr>
          <p:spPr bwMode="auto">
            <a:xfrm>
              <a:off x="4827" y="3192"/>
              <a:ext cx="799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>
                  <a:solidFill>
                    <a:srgbClr val="000000"/>
                  </a:solidFill>
                  <a:latin typeface="Lucida Sans Unicode" pitchFamily="34" charset="0"/>
                  <a:cs typeface="Arial" pitchFamily="34" charset="0"/>
                </a:rPr>
                <a:t>Sledovanie</a:t>
              </a:r>
            </a:p>
          </p:txBody>
        </p:sp>
      </p:grp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228600" y="1533525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>
                <a:solidFill>
                  <a:srgbClr val="000000"/>
                </a:solidFill>
              </a:rPr>
              <a:t>Identifikácia a vizualizácia procesov</a:t>
            </a:r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3200400" y="5545138"/>
            <a:ext cx="2971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>
                <a:solidFill>
                  <a:srgbClr val="000000"/>
                </a:solidFill>
              </a:rPr>
              <a:t>Meranie a hodnotenie procesov</a:t>
            </a:r>
          </a:p>
        </p:txBody>
      </p:sp>
      <p:sp>
        <p:nvSpPr>
          <p:cNvPr id="1035" name="TextBox 13"/>
          <p:cNvSpPr txBox="1">
            <a:spLocks noChangeArrowheads="1"/>
          </p:cNvSpPr>
          <p:nvPr/>
        </p:nvSpPr>
        <p:spPr bwMode="auto">
          <a:xfrm>
            <a:off x="6858000" y="1847850"/>
            <a:ext cx="15748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>
                <a:solidFill>
                  <a:srgbClr val="000000"/>
                </a:solidFill>
                <a:latin typeface="Lucida Sans Unicode" pitchFamily="34" charset="0"/>
              </a:rPr>
              <a:t>Zlepšovanie procesov</a:t>
            </a:r>
          </a:p>
          <a:p>
            <a:pPr algn="ctr"/>
            <a:endParaRPr lang="en-US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595959"/>
                </a:solidFill>
                <a:latin typeface="Gloriola Std" charset="0"/>
              </a:rPr>
              <a:t>Kolobeh neustáleho zlepšovania - Príklad</a:t>
            </a:r>
          </a:p>
        </p:txBody>
      </p:sp>
      <p:grpSp>
        <p:nvGrpSpPr>
          <p:cNvPr id="2" name="Group 120"/>
          <p:cNvGrpSpPr>
            <a:grpSpLocks/>
          </p:cNvGrpSpPr>
          <p:nvPr/>
        </p:nvGrpSpPr>
        <p:grpSpPr bwMode="auto">
          <a:xfrm>
            <a:off x="7423150" y="3025775"/>
            <a:ext cx="1676400" cy="1143000"/>
            <a:chOff x="2268944" y="1118348"/>
            <a:chExt cx="4758770" cy="4063252"/>
          </a:xfrm>
        </p:grpSpPr>
        <p:sp>
          <p:nvSpPr>
            <p:cNvPr id="26726" name="Oval 4"/>
            <p:cNvSpPr>
              <a:spLocks noChangeArrowheads="1"/>
            </p:cNvSpPr>
            <p:nvPr/>
          </p:nvSpPr>
          <p:spPr bwMode="auto">
            <a:xfrm>
              <a:off x="3032852" y="1981676"/>
              <a:ext cx="3274089" cy="2437348"/>
            </a:xfrm>
            <a:prstGeom prst="ellipse">
              <a:avLst/>
            </a:prstGeom>
            <a:solidFill>
              <a:srgbClr val="0093E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pic>
          <p:nvPicPr>
            <p:cNvPr id="2672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8965" y="2855260"/>
              <a:ext cx="1160472" cy="6503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26728" name="Group 77"/>
            <p:cNvGrpSpPr>
              <a:grpSpLocks/>
            </p:cNvGrpSpPr>
            <p:nvPr/>
          </p:nvGrpSpPr>
          <p:grpSpPr bwMode="auto">
            <a:xfrm rot="-1393042">
              <a:off x="2268944" y="3176218"/>
              <a:ext cx="1266222" cy="2005382"/>
              <a:chOff x="864" y="1686"/>
              <a:chExt cx="835" cy="1779"/>
            </a:xfrm>
          </p:grpSpPr>
          <p:sp>
            <p:nvSpPr>
              <p:cNvPr id="26745" name="Freeform 78"/>
              <p:cNvSpPr>
                <a:spLocks/>
              </p:cNvSpPr>
              <p:nvPr/>
            </p:nvSpPr>
            <p:spPr bwMode="auto">
              <a:xfrm>
                <a:off x="991" y="1895"/>
                <a:ext cx="487" cy="720"/>
              </a:xfrm>
              <a:custGeom>
                <a:avLst/>
                <a:gdLst>
                  <a:gd name="T0" fmla="*/ 0 w 975"/>
                  <a:gd name="T1" fmla="*/ 3 h 1438"/>
                  <a:gd name="T2" fmla="*/ 0 w 975"/>
                  <a:gd name="T3" fmla="*/ 2 h 1438"/>
                  <a:gd name="T4" fmla="*/ 0 w 975"/>
                  <a:gd name="T5" fmla="*/ 2 h 1438"/>
                  <a:gd name="T6" fmla="*/ 0 w 975"/>
                  <a:gd name="T7" fmla="*/ 2 h 1438"/>
                  <a:gd name="T8" fmla="*/ 0 w 975"/>
                  <a:gd name="T9" fmla="*/ 2 h 1438"/>
                  <a:gd name="T10" fmla="*/ 0 w 975"/>
                  <a:gd name="T11" fmla="*/ 2 h 1438"/>
                  <a:gd name="T12" fmla="*/ 0 w 975"/>
                  <a:gd name="T13" fmla="*/ 2 h 1438"/>
                  <a:gd name="T14" fmla="*/ 0 w 975"/>
                  <a:gd name="T15" fmla="*/ 2 h 1438"/>
                  <a:gd name="T16" fmla="*/ 0 w 975"/>
                  <a:gd name="T17" fmla="*/ 1 h 1438"/>
                  <a:gd name="T18" fmla="*/ 0 w 975"/>
                  <a:gd name="T19" fmla="*/ 1 h 1438"/>
                  <a:gd name="T20" fmla="*/ 0 w 975"/>
                  <a:gd name="T21" fmla="*/ 1 h 1438"/>
                  <a:gd name="T22" fmla="*/ 0 w 975"/>
                  <a:gd name="T23" fmla="*/ 1 h 1438"/>
                  <a:gd name="T24" fmla="*/ 0 w 975"/>
                  <a:gd name="T25" fmla="*/ 1 h 1438"/>
                  <a:gd name="T26" fmla="*/ 0 w 975"/>
                  <a:gd name="T27" fmla="*/ 1 h 1438"/>
                  <a:gd name="T28" fmla="*/ 0 w 975"/>
                  <a:gd name="T29" fmla="*/ 1 h 1438"/>
                  <a:gd name="T30" fmla="*/ 1 w 975"/>
                  <a:gd name="T31" fmla="*/ 1 h 1438"/>
                  <a:gd name="T32" fmla="*/ 1 w 975"/>
                  <a:gd name="T33" fmla="*/ 1 h 1438"/>
                  <a:gd name="T34" fmla="*/ 1 w 975"/>
                  <a:gd name="T35" fmla="*/ 1 h 1438"/>
                  <a:gd name="T36" fmla="*/ 1 w 975"/>
                  <a:gd name="T37" fmla="*/ 1 h 1438"/>
                  <a:gd name="T38" fmla="*/ 1 w 975"/>
                  <a:gd name="T39" fmla="*/ 1 h 1438"/>
                  <a:gd name="T40" fmla="*/ 1 w 975"/>
                  <a:gd name="T41" fmla="*/ 1 h 1438"/>
                  <a:gd name="T42" fmla="*/ 1 w 975"/>
                  <a:gd name="T43" fmla="*/ 1 h 1438"/>
                  <a:gd name="T44" fmla="*/ 1 w 975"/>
                  <a:gd name="T45" fmla="*/ 1 h 1438"/>
                  <a:gd name="T46" fmla="*/ 1 w 975"/>
                  <a:gd name="T47" fmla="*/ 1 h 1438"/>
                  <a:gd name="T48" fmla="*/ 1 w 975"/>
                  <a:gd name="T49" fmla="*/ 1 h 1438"/>
                  <a:gd name="T50" fmla="*/ 1 w 975"/>
                  <a:gd name="T51" fmla="*/ 1 h 1438"/>
                  <a:gd name="T52" fmla="*/ 1 w 975"/>
                  <a:gd name="T53" fmla="*/ 1 h 1438"/>
                  <a:gd name="T54" fmla="*/ 1 w 975"/>
                  <a:gd name="T55" fmla="*/ 1 h 1438"/>
                  <a:gd name="T56" fmla="*/ 1 w 975"/>
                  <a:gd name="T57" fmla="*/ 1 h 1438"/>
                  <a:gd name="T58" fmla="*/ 1 w 975"/>
                  <a:gd name="T59" fmla="*/ 2 h 1438"/>
                  <a:gd name="T60" fmla="*/ 1 w 975"/>
                  <a:gd name="T61" fmla="*/ 2 h 1438"/>
                  <a:gd name="T62" fmla="*/ 1 w 975"/>
                  <a:gd name="T63" fmla="*/ 2 h 1438"/>
                  <a:gd name="T64" fmla="*/ 1 w 975"/>
                  <a:gd name="T65" fmla="*/ 2 h 1438"/>
                  <a:gd name="T66" fmla="*/ 1 w 975"/>
                  <a:gd name="T67" fmla="*/ 2 h 1438"/>
                  <a:gd name="T68" fmla="*/ 1 w 975"/>
                  <a:gd name="T69" fmla="*/ 2 h 1438"/>
                  <a:gd name="T70" fmla="*/ 1 w 975"/>
                  <a:gd name="T71" fmla="*/ 2 h 1438"/>
                  <a:gd name="T72" fmla="*/ 1 w 975"/>
                  <a:gd name="T73" fmla="*/ 2 h 1438"/>
                  <a:gd name="T74" fmla="*/ 1 w 975"/>
                  <a:gd name="T75" fmla="*/ 2 h 1438"/>
                  <a:gd name="T76" fmla="*/ 1 w 975"/>
                  <a:gd name="T77" fmla="*/ 2 h 1438"/>
                  <a:gd name="T78" fmla="*/ 1 w 975"/>
                  <a:gd name="T79" fmla="*/ 2 h 1438"/>
                  <a:gd name="T80" fmla="*/ 0 w 975"/>
                  <a:gd name="T81" fmla="*/ 2 h 1438"/>
                  <a:gd name="T82" fmla="*/ 0 w 975"/>
                  <a:gd name="T83" fmla="*/ 2 h 1438"/>
                  <a:gd name="T84" fmla="*/ 0 w 975"/>
                  <a:gd name="T85" fmla="*/ 2 h 1438"/>
                  <a:gd name="T86" fmla="*/ 0 w 975"/>
                  <a:gd name="T87" fmla="*/ 3 h 1438"/>
                  <a:gd name="T88" fmla="*/ 0 w 975"/>
                  <a:gd name="T89" fmla="*/ 3 h 1438"/>
                  <a:gd name="T90" fmla="*/ 0 w 975"/>
                  <a:gd name="T91" fmla="*/ 3 h 1438"/>
                  <a:gd name="T92" fmla="*/ 0 w 975"/>
                  <a:gd name="T93" fmla="*/ 3 h 1438"/>
                  <a:gd name="T94" fmla="*/ 0 w 975"/>
                  <a:gd name="T95" fmla="*/ 3 h 1438"/>
                  <a:gd name="T96" fmla="*/ 0 w 975"/>
                  <a:gd name="T97" fmla="*/ 3 h 1438"/>
                  <a:gd name="T98" fmla="*/ 0 w 975"/>
                  <a:gd name="T99" fmla="*/ 3 h 1438"/>
                  <a:gd name="T100" fmla="*/ 0 w 975"/>
                  <a:gd name="T101" fmla="*/ 3 h 1438"/>
                  <a:gd name="T102" fmla="*/ 0 w 975"/>
                  <a:gd name="T103" fmla="*/ 3 h 1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75"/>
                  <a:gd name="T157" fmla="*/ 0 h 1438"/>
                  <a:gd name="T158" fmla="*/ 975 w 975"/>
                  <a:gd name="T159" fmla="*/ 1438 h 1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75" h="1438">
                    <a:moveTo>
                      <a:pt x="48" y="1438"/>
                    </a:moveTo>
                    <a:lnTo>
                      <a:pt x="38" y="1388"/>
                    </a:lnTo>
                    <a:lnTo>
                      <a:pt x="27" y="1339"/>
                    </a:lnTo>
                    <a:lnTo>
                      <a:pt x="12" y="1245"/>
                    </a:lnTo>
                    <a:lnTo>
                      <a:pt x="0" y="1070"/>
                    </a:lnTo>
                    <a:lnTo>
                      <a:pt x="3" y="990"/>
                    </a:lnTo>
                    <a:lnTo>
                      <a:pt x="11" y="915"/>
                    </a:lnTo>
                    <a:lnTo>
                      <a:pt x="16" y="877"/>
                    </a:lnTo>
                    <a:lnTo>
                      <a:pt x="23" y="843"/>
                    </a:lnTo>
                    <a:lnTo>
                      <a:pt x="31" y="808"/>
                    </a:lnTo>
                    <a:lnTo>
                      <a:pt x="41" y="774"/>
                    </a:lnTo>
                    <a:lnTo>
                      <a:pt x="50" y="741"/>
                    </a:lnTo>
                    <a:lnTo>
                      <a:pt x="63" y="710"/>
                    </a:lnTo>
                    <a:lnTo>
                      <a:pt x="74" y="678"/>
                    </a:lnTo>
                    <a:lnTo>
                      <a:pt x="81" y="664"/>
                    </a:lnTo>
                    <a:lnTo>
                      <a:pt x="88" y="649"/>
                    </a:lnTo>
                    <a:lnTo>
                      <a:pt x="94" y="634"/>
                    </a:lnTo>
                    <a:lnTo>
                      <a:pt x="102" y="620"/>
                    </a:lnTo>
                    <a:lnTo>
                      <a:pt x="110" y="606"/>
                    </a:lnTo>
                    <a:lnTo>
                      <a:pt x="116" y="592"/>
                    </a:lnTo>
                    <a:lnTo>
                      <a:pt x="124" y="578"/>
                    </a:lnTo>
                    <a:lnTo>
                      <a:pt x="133" y="565"/>
                    </a:lnTo>
                    <a:lnTo>
                      <a:pt x="141" y="551"/>
                    </a:lnTo>
                    <a:lnTo>
                      <a:pt x="149" y="539"/>
                    </a:lnTo>
                    <a:lnTo>
                      <a:pt x="158" y="526"/>
                    </a:lnTo>
                    <a:lnTo>
                      <a:pt x="166" y="514"/>
                    </a:lnTo>
                    <a:lnTo>
                      <a:pt x="185" y="489"/>
                    </a:lnTo>
                    <a:lnTo>
                      <a:pt x="204" y="465"/>
                    </a:lnTo>
                    <a:lnTo>
                      <a:pt x="222" y="442"/>
                    </a:lnTo>
                    <a:lnTo>
                      <a:pt x="241" y="420"/>
                    </a:lnTo>
                    <a:lnTo>
                      <a:pt x="263" y="398"/>
                    </a:lnTo>
                    <a:lnTo>
                      <a:pt x="284" y="377"/>
                    </a:lnTo>
                    <a:lnTo>
                      <a:pt x="304" y="357"/>
                    </a:lnTo>
                    <a:lnTo>
                      <a:pt x="326" y="338"/>
                    </a:lnTo>
                    <a:lnTo>
                      <a:pt x="348" y="319"/>
                    </a:lnTo>
                    <a:lnTo>
                      <a:pt x="371" y="301"/>
                    </a:lnTo>
                    <a:lnTo>
                      <a:pt x="393" y="283"/>
                    </a:lnTo>
                    <a:lnTo>
                      <a:pt x="404" y="276"/>
                    </a:lnTo>
                    <a:lnTo>
                      <a:pt x="417" y="268"/>
                    </a:lnTo>
                    <a:lnTo>
                      <a:pt x="428" y="260"/>
                    </a:lnTo>
                    <a:lnTo>
                      <a:pt x="439" y="251"/>
                    </a:lnTo>
                    <a:lnTo>
                      <a:pt x="451" y="243"/>
                    </a:lnTo>
                    <a:lnTo>
                      <a:pt x="462" y="236"/>
                    </a:lnTo>
                    <a:lnTo>
                      <a:pt x="475" y="229"/>
                    </a:lnTo>
                    <a:lnTo>
                      <a:pt x="486" y="221"/>
                    </a:lnTo>
                    <a:lnTo>
                      <a:pt x="498" y="213"/>
                    </a:lnTo>
                    <a:lnTo>
                      <a:pt x="509" y="207"/>
                    </a:lnTo>
                    <a:lnTo>
                      <a:pt x="522" y="200"/>
                    </a:lnTo>
                    <a:lnTo>
                      <a:pt x="533" y="193"/>
                    </a:lnTo>
                    <a:lnTo>
                      <a:pt x="544" y="186"/>
                    </a:lnTo>
                    <a:lnTo>
                      <a:pt x="556" y="180"/>
                    </a:lnTo>
                    <a:lnTo>
                      <a:pt x="567" y="174"/>
                    </a:lnTo>
                    <a:lnTo>
                      <a:pt x="580" y="168"/>
                    </a:lnTo>
                    <a:lnTo>
                      <a:pt x="591" y="161"/>
                    </a:lnTo>
                    <a:lnTo>
                      <a:pt x="603" y="155"/>
                    </a:lnTo>
                    <a:lnTo>
                      <a:pt x="614" y="149"/>
                    </a:lnTo>
                    <a:lnTo>
                      <a:pt x="627" y="144"/>
                    </a:lnTo>
                    <a:lnTo>
                      <a:pt x="638" y="138"/>
                    </a:lnTo>
                    <a:lnTo>
                      <a:pt x="649" y="133"/>
                    </a:lnTo>
                    <a:lnTo>
                      <a:pt x="661" y="127"/>
                    </a:lnTo>
                    <a:lnTo>
                      <a:pt x="672" y="122"/>
                    </a:lnTo>
                    <a:lnTo>
                      <a:pt x="683" y="116"/>
                    </a:lnTo>
                    <a:lnTo>
                      <a:pt x="694" y="111"/>
                    </a:lnTo>
                    <a:lnTo>
                      <a:pt x="705" y="106"/>
                    </a:lnTo>
                    <a:lnTo>
                      <a:pt x="716" y="102"/>
                    </a:lnTo>
                    <a:lnTo>
                      <a:pt x="729" y="97"/>
                    </a:lnTo>
                    <a:lnTo>
                      <a:pt x="738" y="92"/>
                    </a:lnTo>
                    <a:lnTo>
                      <a:pt x="749" y="88"/>
                    </a:lnTo>
                    <a:lnTo>
                      <a:pt x="760" y="83"/>
                    </a:lnTo>
                    <a:lnTo>
                      <a:pt x="771" y="78"/>
                    </a:lnTo>
                    <a:lnTo>
                      <a:pt x="782" y="75"/>
                    </a:lnTo>
                    <a:lnTo>
                      <a:pt x="802" y="66"/>
                    </a:lnTo>
                    <a:lnTo>
                      <a:pt x="823" y="58"/>
                    </a:lnTo>
                    <a:lnTo>
                      <a:pt x="841" y="52"/>
                    </a:lnTo>
                    <a:lnTo>
                      <a:pt x="860" y="44"/>
                    </a:lnTo>
                    <a:lnTo>
                      <a:pt x="879" y="36"/>
                    </a:lnTo>
                    <a:lnTo>
                      <a:pt x="898" y="30"/>
                    </a:lnTo>
                    <a:lnTo>
                      <a:pt x="915" y="23"/>
                    </a:lnTo>
                    <a:lnTo>
                      <a:pt x="931" y="17"/>
                    </a:lnTo>
                    <a:lnTo>
                      <a:pt x="946" y="12"/>
                    </a:lnTo>
                    <a:lnTo>
                      <a:pt x="961" y="6"/>
                    </a:lnTo>
                    <a:lnTo>
                      <a:pt x="975" y="0"/>
                    </a:lnTo>
                    <a:lnTo>
                      <a:pt x="975" y="172"/>
                    </a:lnTo>
                    <a:lnTo>
                      <a:pt x="577" y="293"/>
                    </a:lnTo>
                    <a:lnTo>
                      <a:pt x="575" y="457"/>
                    </a:lnTo>
                    <a:lnTo>
                      <a:pt x="975" y="307"/>
                    </a:lnTo>
                    <a:lnTo>
                      <a:pt x="975" y="464"/>
                    </a:lnTo>
                    <a:lnTo>
                      <a:pt x="588" y="631"/>
                    </a:lnTo>
                    <a:lnTo>
                      <a:pt x="975" y="614"/>
                    </a:lnTo>
                    <a:lnTo>
                      <a:pt x="975" y="783"/>
                    </a:lnTo>
                    <a:lnTo>
                      <a:pt x="959" y="788"/>
                    </a:lnTo>
                    <a:lnTo>
                      <a:pt x="943" y="793"/>
                    </a:lnTo>
                    <a:lnTo>
                      <a:pt x="928" y="799"/>
                    </a:lnTo>
                    <a:lnTo>
                      <a:pt x="912" y="804"/>
                    </a:lnTo>
                    <a:lnTo>
                      <a:pt x="898" y="808"/>
                    </a:lnTo>
                    <a:lnTo>
                      <a:pt x="882" y="813"/>
                    </a:lnTo>
                    <a:lnTo>
                      <a:pt x="867" y="818"/>
                    </a:lnTo>
                    <a:lnTo>
                      <a:pt x="851" y="824"/>
                    </a:lnTo>
                    <a:lnTo>
                      <a:pt x="837" y="829"/>
                    </a:lnTo>
                    <a:lnTo>
                      <a:pt x="821" y="833"/>
                    </a:lnTo>
                    <a:lnTo>
                      <a:pt x="805" y="838"/>
                    </a:lnTo>
                    <a:lnTo>
                      <a:pt x="791" y="844"/>
                    </a:lnTo>
                    <a:lnTo>
                      <a:pt x="776" y="849"/>
                    </a:lnTo>
                    <a:lnTo>
                      <a:pt x="760" y="854"/>
                    </a:lnTo>
                    <a:lnTo>
                      <a:pt x="746" y="860"/>
                    </a:lnTo>
                    <a:lnTo>
                      <a:pt x="730" y="865"/>
                    </a:lnTo>
                    <a:lnTo>
                      <a:pt x="716" y="871"/>
                    </a:lnTo>
                    <a:lnTo>
                      <a:pt x="700" y="876"/>
                    </a:lnTo>
                    <a:lnTo>
                      <a:pt x="686" y="882"/>
                    </a:lnTo>
                    <a:lnTo>
                      <a:pt x="672" y="887"/>
                    </a:lnTo>
                    <a:lnTo>
                      <a:pt x="657" y="893"/>
                    </a:lnTo>
                    <a:lnTo>
                      <a:pt x="642" y="899"/>
                    </a:lnTo>
                    <a:lnTo>
                      <a:pt x="627" y="905"/>
                    </a:lnTo>
                    <a:lnTo>
                      <a:pt x="613" y="912"/>
                    </a:lnTo>
                    <a:lnTo>
                      <a:pt x="599" y="918"/>
                    </a:lnTo>
                    <a:lnTo>
                      <a:pt x="583" y="926"/>
                    </a:lnTo>
                    <a:lnTo>
                      <a:pt x="569" y="932"/>
                    </a:lnTo>
                    <a:lnTo>
                      <a:pt x="555" y="940"/>
                    </a:lnTo>
                    <a:lnTo>
                      <a:pt x="541" y="948"/>
                    </a:lnTo>
                    <a:lnTo>
                      <a:pt x="526" y="954"/>
                    </a:lnTo>
                    <a:lnTo>
                      <a:pt x="511" y="963"/>
                    </a:lnTo>
                    <a:lnTo>
                      <a:pt x="497" y="971"/>
                    </a:lnTo>
                    <a:lnTo>
                      <a:pt x="483" y="979"/>
                    </a:lnTo>
                    <a:lnTo>
                      <a:pt x="468" y="988"/>
                    </a:lnTo>
                    <a:lnTo>
                      <a:pt x="461" y="993"/>
                    </a:lnTo>
                    <a:lnTo>
                      <a:pt x="454" y="998"/>
                    </a:lnTo>
                    <a:lnTo>
                      <a:pt x="447" y="1003"/>
                    </a:lnTo>
                    <a:lnTo>
                      <a:pt x="440" y="1006"/>
                    </a:lnTo>
                    <a:lnTo>
                      <a:pt x="432" y="1012"/>
                    </a:lnTo>
                    <a:lnTo>
                      <a:pt x="426" y="1017"/>
                    </a:lnTo>
                    <a:lnTo>
                      <a:pt x="418" y="1021"/>
                    </a:lnTo>
                    <a:lnTo>
                      <a:pt x="411" y="1026"/>
                    </a:lnTo>
                    <a:lnTo>
                      <a:pt x="404" y="1031"/>
                    </a:lnTo>
                    <a:lnTo>
                      <a:pt x="396" y="1037"/>
                    </a:lnTo>
                    <a:lnTo>
                      <a:pt x="382" y="1048"/>
                    </a:lnTo>
                    <a:lnTo>
                      <a:pt x="354" y="1070"/>
                    </a:lnTo>
                    <a:lnTo>
                      <a:pt x="326" y="1093"/>
                    </a:lnTo>
                    <a:lnTo>
                      <a:pt x="298" y="1120"/>
                    </a:lnTo>
                    <a:lnTo>
                      <a:pt x="285" y="1133"/>
                    </a:lnTo>
                    <a:lnTo>
                      <a:pt x="271" y="1147"/>
                    </a:lnTo>
                    <a:lnTo>
                      <a:pt x="257" y="1161"/>
                    </a:lnTo>
                    <a:lnTo>
                      <a:pt x="243" y="1177"/>
                    </a:lnTo>
                    <a:lnTo>
                      <a:pt x="229" y="1191"/>
                    </a:lnTo>
                    <a:lnTo>
                      <a:pt x="215" y="1206"/>
                    </a:lnTo>
                    <a:lnTo>
                      <a:pt x="200" y="1224"/>
                    </a:lnTo>
                    <a:lnTo>
                      <a:pt x="186" y="1239"/>
                    </a:lnTo>
                    <a:lnTo>
                      <a:pt x="172" y="1256"/>
                    </a:lnTo>
                    <a:lnTo>
                      <a:pt x="160" y="1275"/>
                    </a:lnTo>
                    <a:lnTo>
                      <a:pt x="146" y="1294"/>
                    </a:lnTo>
                    <a:lnTo>
                      <a:pt x="132" y="1313"/>
                    </a:lnTo>
                    <a:lnTo>
                      <a:pt x="117" y="1332"/>
                    </a:lnTo>
                    <a:lnTo>
                      <a:pt x="103" y="1352"/>
                    </a:lnTo>
                    <a:lnTo>
                      <a:pt x="89" y="1372"/>
                    </a:lnTo>
                    <a:lnTo>
                      <a:pt x="77" y="1393"/>
                    </a:lnTo>
                    <a:lnTo>
                      <a:pt x="63" y="1415"/>
                    </a:lnTo>
                    <a:lnTo>
                      <a:pt x="48" y="14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46" name="Freeform 79"/>
              <p:cNvSpPr>
                <a:spLocks/>
              </p:cNvSpPr>
              <p:nvPr/>
            </p:nvSpPr>
            <p:spPr bwMode="auto">
              <a:xfrm>
                <a:off x="906" y="1686"/>
                <a:ext cx="787" cy="1246"/>
              </a:xfrm>
              <a:custGeom>
                <a:avLst/>
                <a:gdLst>
                  <a:gd name="T0" fmla="*/ 3 w 1573"/>
                  <a:gd name="T1" fmla="*/ 4 h 2491"/>
                  <a:gd name="T2" fmla="*/ 3 w 1573"/>
                  <a:gd name="T3" fmla="*/ 4 h 2491"/>
                  <a:gd name="T4" fmla="*/ 2 w 1573"/>
                  <a:gd name="T5" fmla="*/ 4 h 2491"/>
                  <a:gd name="T6" fmla="*/ 2 w 1573"/>
                  <a:gd name="T7" fmla="*/ 4 h 2491"/>
                  <a:gd name="T8" fmla="*/ 2 w 1573"/>
                  <a:gd name="T9" fmla="*/ 4 h 2491"/>
                  <a:gd name="T10" fmla="*/ 2 w 1573"/>
                  <a:gd name="T11" fmla="*/ 4 h 2491"/>
                  <a:gd name="T12" fmla="*/ 2 w 1573"/>
                  <a:gd name="T13" fmla="*/ 4 h 2491"/>
                  <a:gd name="T14" fmla="*/ 1 w 1573"/>
                  <a:gd name="T15" fmla="*/ 4 h 2491"/>
                  <a:gd name="T16" fmla="*/ 1 w 1573"/>
                  <a:gd name="T17" fmla="*/ 4 h 2491"/>
                  <a:gd name="T18" fmla="*/ 1 w 1573"/>
                  <a:gd name="T19" fmla="*/ 4 h 2491"/>
                  <a:gd name="T20" fmla="*/ 1 w 1573"/>
                  <a:gd name="T21" fmla="*/ 4 h 2491"/>
                  <a:gd name="T22" fmla="*/ 1 w 1573"/>
                  <a:gd name="T23" fmla="*/ 4 h 2491"/>
                  <a:gd name="T24" fmla="*/ 1 w 1573"/>
                  <a:gd name="T25" fmla="*/ 4 h 2491"/>
                  <a:gd name="T26" fmla="*/ 1 w 1573"/>
                  <a:gd name="T27" fmla="*/ 4 h 2491"/>
                  <a:gd name="T28" fmla="*/ 1 w 1573"/>
                  <a:gd name="T29" fmla="*/ 3 h 2491"/>
                  <a:gd name="T30" fmla="*/ 2 w 1573"/>
                  <a:gd name="T31" fmla="*/ 0 h 2491"/>
                  <a:gd name="T32" fmla="*/ 2 w 1573"/>
                  <a:gd name="T33" fmla="*/ 1 h 2491"/>
                  <a:gd name="T34" fmla="*/ 2 w 1573"/>
                  <a:gd name="T35" fmla="*/ 1 h 2491"/>
                  <a:gd name="T36" fmla="*/ 2 w 1573"/>
                  <a:gd name="T37" fmla="*/ 1 h 2491"/>
                  <a:gd name="T38" fmla="*/ 2 w 1573"/>
                  <a:gd name="T39" fmla="*/ 1 h 2491"/>
                  <a:gd name="T40" fmla="*/ 2 w 1573"/>
                  <a:gd name="T41" fmla="*/ 1 h 2491"/>
                  <a:gd name="T42" fmla="*/ 2 w 1573"/>
                  <a:gd name="T43" fmla="*/ 1 h 2491"/>
                  <a:gd name="T44" fmla="*/ 2 w 1573"/>
                  <a:gd name="T45" fmla="*/ 1 h 2491"/>
                  <a:gd name="T46" fmla="*/ 2 w 1573"/>
                  <a:gd name="T47" fmla="*/ 1 h 2491"/>
                  <a:gd name="T48" fmla="*/ 2 w 1573"/>
                  <a:gd name="T49" fmla="*/ 1 h 2491"/>
                  <a:gd name="T50" fmla="*/ 2 w 1573"/>
                  <a:gd name="T51" fmla="*/ 1 h 2491"/>
                  <a:gd name="T52" fmla="*/ 1 w 1573"/>
                  <a:gd name="T53" fmla="*/ 1 h 2491"/>
                  <a:gd name="T54" fmla="*/ 1 w 1573"/>
                  <a:gd name="T55" fmla="*/ 1 h 2491"/>
                  <a:gd name="T56" fmla="*/ 1 w 1573"/>
                  <a:gd name="T57" fmla="*/ 1 h 2491"/>
                  <a:gd name="T58" fmla="*/ 1 w 1573"/>
                  <a:gd name="T59" fmla="*/ 1 h 2491"/>
                  <a:gd name="T60" fmla="*/ 1 w 1573"/>
                  <a:gd name="T61" fmla="*/ 1 h 2491"/>
                  <a:gd name="T62" fmla="*/ 1 w 1573"/>
                  <a:gd name="T63" fmla="*/ 1 h 2491"/>
                  <a:gd name="T64" fmla="*/ 1 w 1573"/>
                  <a:gd name="T65" fmla="*/ 1 h 2491"/>
                  <a:gd name="T66" fmla="*/ 1 w 1573"/>
                  <a:gd name="T67" fmla="*/ 1 h 2491"/>
                  <a:gd name="T68" fmla="*/ 1 w 1573"/>
                  <a:gd name="T69" fmla="*/ 2 h 2491"/>
                  <a:gd name="T70" fmla="*/ 1 w 1573"/>
                  <a:gd name="T71" fmla="*/ 2 h 2491"/>
                  <a:gd name="T72" fmla="*/ 1 w 1573"/>
                  <a:gd name="T73" fmla="*/ 2 h 2491"/>
                  <a:gd name="T74" fmla="*/ 1 w 1573"/>
                  <a:gd name="T75" fmla="*/ 2 h 2491"/>
                  <a:gd name="T76" fmla="*/ 1 w 1573"/>
                  <a:gd name="T77" fmla="*/ 2 h 2491"/>
                  <a:gd name="T78" fmla="*/ 1 w 1573"/>
                  <a:gd name="T79" fmla="*/ 3 h 2491"/>
                  <a:gd name="T80" fmla="*/ 1 w 1573"/>
                  <a:gd name="T81" fmla="*/ 3 h 2491"/>
                  <a:gd name="T82" fmla="*/ 2 w 1573"/>
                  <a:gd name="T83" fmla="*/ 5 h 2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3"/>
                  <a:gd name="T127" fmla="*/ 0 h 2491"/>
                  <a:gd name="T128" fmla="*/ 1573 w 1573"/>
                  <a:gd name="T129" fmla="*/ 2491 h 2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3" h="2491">
                    <a:moveTo>
                      <a:pt x="1542" y="2491"/>
                    </a:moveTo>
                    <a:lnTo>
                      <a:pt x="1573" y="2386"/>
                    </a:lnTo>
                    <a:lnTo>
                      <a:pt x="1117" y="1684"/>
                    </a:lnTo>
                    <a:lnTo>
                      <a:pt x="1137" y="1996"/>
                    </a:lnTo>
                    <a:lnTo>
                      <a:pt x="1112" y="1994"/>
                    </a:lnTo>
                    <a:lnTo>
                      <a:pt x="1048" y="1986"/>
                    </a:lnTo>
                    <a:lnTo>
                      <a:pt x="1003" y="1980"/>
                    </a:lnTo>
                    <a:lnTo>
                      <a:pt x="952" y="1972"/>
                    </a:lnTo>
                    <a:lnTo>
                      <a:pt x="896" y="1964"/>
                    </a:lnTo>
                    <a:lnTo>
                      <a:pt x="868" y="1960"/>
                    </a:lnTo>
                    <a:lnTo>
                      <a:pt x="837" y="1955"/>
                    </a:lnTo>
                    <a:lnTo>
                      <a:pt x="807" y="1950"/>
                    </a:lnTo>
                    <a:lnTo>
                      <a:pt x="775" y="1944"/>
                    </a:lnTo>
                    <a:lnTo>
                      <a:pt x="744" y="1938"/>
                    </a:lnTo>
                    <a:lnTo>
                      <a:pt x="713" y="1931"/>
                    </a:lnTo>
                    <a:lnTo>
                      <a:pt x="681" y="1925"/>
                    </a:lnTo>
                    <a:lnTo>
                      <a:pt x="650" y="1919"/>
                    </a:lnTo>
                    <a:lnTo>
                      <a:pt x="619" y="1911"/>
                    </a:lnTo>
                    <a:lnTo>
                      <a:pt x="589" y="1905"/>
                    </a:lnTo>
                    <a:lnTo>
                      <a:pt x="559" y="1897"/>
                    </a:lnTo>
                    <a:lnTo>
                      <a:pt x="531" y="1889"/>
                    </a:lnTo>
                    <a:lnTo>
                      <a:pt x="504" y="1881"/>
                    </a:lnTo>
                    <a:lnTo>
                      <a:pt x="478" y="1872"/>
                    </a:lnTo>
                    <a:lnTo>
                      <a:pt x="453" y="1862"/>
                    </a:lnTo>
                    <a:lnTo>
                      <a:pt x="429" y="1855"/>
                    </a:lnTo>
                    <a:lnTo>
                      <a:pt x="420" y="1850"/>
                    </a:lnTo>
                    <a:lnTo>
                      <a:pt x="409" y="1845"/>
                    </a:lnTo>
                    <a:lnTo>
                      <a:pt x="398" y="1840"/>
                    </a:lnTo>
                    <a:lnTo>
                      <a:pt x="388" y="1836"/>
                    </a:lnTo>
                    <a:lnTo>
                      <a:pt x="380" y="1830"/>
                    </a:lnTo>
                    <a:lnTo>
                      <a:pt x="371" y="1825"/>
                    </a:lnTo>
                    <a:lnTo>
                      <a:pt x="363" y="1819"/>
                    </a:lnTo>
                    <a:lnTo>
                      <a:pt x="354" y="1812"/>
                    </a:lnTo>
                    <a:lnTo>
                      <a:pt x="324" y="1784"/>
                    </a:lnTo>
                    <a:lnTo>
                      <a:pt x="312" y="1768"/>
                    </a:lnTo>
                    <a:lnTo>
                      <a:pt x="299" y="1751"/>
                    </a:lnTo>
                    <a:lnTo>
                      <a:pt x="288" y="1734"/>
                    </a:lnTo>
                    <a:lnTo>
                      <a:pt x="279" y="1715"/>
                    </a:lnTo>
                    <a:lnTo>
                      <a:pt x="269" y="1696"/>
                    </a:lnTo>
                    <a:lnTo>
                      <a:pt x="261" y="1678"/>
                    </a:lnTo>
                    <a:lnTo>
                      <a:pt x="246" y="1637"/>
                    </a:lnTo>
                    <a:lnTo>
                      <a:pt x="227" y="1554"/>
                    </a:lnTo>
                    <a:lnTo>
                      <a:pt x="213" y="1413"/>
                    </a:lnTo>
                    <a:lnTo>
                      <a:pt x="211" y="1367"/>
                    </a:lnTo>
                    <a:lnTo>
                      <a:pt x="213" y="1352"/>
                    </a:lnTo>
                    <a:lnTo>
                      <a:pt x="457" y="468"/>
                    </a:lnTo>
                    <a:lnTo>
                      <a:pt x="1117" y="31"/>
                    </a:lnTo>
                    <a:lnTo>
                      <a:pt x="920" y="0"/>
                    </a:lnTo>
                    <a:lnTo>
                      <a:pt x="896" y="7"/>
                    </a:lnTo>
                    <a:lnTo>
                      <a:pt x="884" y="11"/>
                    </a:lnTo>
                    <a:lnTo>
                      <a:pt x="868" y="17"/>
                    </a:lnTo>
                    <a:lnTo>
                      <a:pt x="852" y="23"/>
                    </a:lnTo>
                    <a:lnTo>
                      <a:pt x="833" y="29"/>
                    </a:lnTo>
                    <a:lnTo>
                      <a:pt x="813" y="37"/>
                    </a:lnTo>
                    <a:lnTo>
                      <a:pt x="802" y="42"/>
                    </a:lnTo>
                    <a:lnTo>
                      <a:pt x="790" y="47"/>
                    </a:lnTo>
                    <a:lnTo>
                      <a:pt x="779" y="51"/>
                    </a:lnTo>
                    <a:lnTo>
                      <a:pt x="766" y="58"/>
                    </a:lnTo>
                    <a:lnTo>
                      <a:pt x="753" y="62"/>
                    </a:lnTo>
                    <a:lnTo>
                      <a:pt x="741" y="68"/>
                    </a:lnTo>
                    <a:lnTo>
                      <a:pt x="728" y="73"/>
                    </a:lnTo>
                    <a:lnTo>
                      <a:pt x="716" y="79"/>
                    </a:lnTo>
                    <a:lnTo>
                      <a:pt x="702" y="86"/>
                    </a:lnTo>
                    <a:lnTo>
                      <a:pt x="688" y="94"/>
                    </a:lnTo>
                    <a:lnTo>
                      <a:pt x="674" y="100"/>
                    </a:lnTo>
                    <a:lnTo>
                      <a:pt x="659" y="108"/>
                    </a:lnTo>
                    <a:lnTo>
                      <a:pt x="645" y="114"/>
                    </a:lnTo>
                    <a:lnTo>
                      <a:pt x="631" y="122"/>
                    </a:lnTo>
                    <a:lnTo>
                      <a:pt x="616" y="131"/>
                    </a:lnTo>
                    <a:lnTo>
                      <a:pt x="601" y="139"/>
                    </a:lnTo>
                    <a:lnTo>
                      <a:pt x="586" y="147"/>
                    </a:lnTo>
                    <a:lnTo>
                      <a:pt x="578" y="152"/>
                    </a:lnTo>
                    <a:lnTo>
                      <a:pt x="572" y="156"/>
                    </a:lnTo>
                    <a:lnTo>
                      <a:pt x="564" y="161"/>
                    </a:lnTo>
                    <a:lnTo>
                      <a:pt x="556" y="166"/>
                    </a:lnTo>
                    <a:lnTo>
                      <a:pt x="548" y="170"/>
                    </a:lnTo>
                    <a:lnTo>
                      <a:pt x="540" y="175"/>
                    </a:lnTo>
                    <a:lnTo>
                      <a:pt x="534" y="180"/>
                    </a:lnTo>
                    <a:lnTo>
                      <a:pt x="526" y="184"/>
                    </a:lnTo>
                    <a:lnTo>
                      <a:pt x="518" y="189"/>
                    </a:lnTo>
                    <a:lnTo>
                      <a:pt x="511" y="194"/>
                    </a:lnTo>
                    <a:lnTo>
                      <a:pt x="504" y="199"/>
                    </a:lnTo>
                    <a:lnTo>
                      <a:pt x="496" y="205"/>
                    </a:lnTo>
                    <a:lnTo>
                      <a:pt x="489" y="209"/>
                    </a:lnTo>
                    <a:lnTo>
                      <a:pt x="481" y="214"/>
                    </a:lnTo>
                    <a:lnTo>
                      <a:pt x="473" y="219"/>
                    </a:lnTo>
                    <a:lnTo>
                      <a:pt x="467" y="225"/>
                    </a:lnTo>
                    <a:lnTo>
                      <a:pt x="459" y="230"/>
                    </a:lnTo>
                    <a:lnTo>
                      <a:pt x="451" y="236"/>
                    </a:lnTo>
                    <a:lnTo>
                      <a:pt x="421" y="258"/>
                    </a:lnTo>
                    <a:lnTo>
                      <a:pt x="393" y="283"/>
                    </a:lnTo>
                    <a:lnTo>
                      <a:pt x="365" y="308"/>
                    </a:lnTo>
                    <a:lnTo>
                      <a:pt x="338" y="333"/>
                    </a:lnTo>
                    <a:lnTo>
                      <a:pt x="324" y="347"/>
                    </a:lnTo>
                    <a:lnTo>
                      <a:pt x="312" y="361"/>
                    </a:lnTo>
                    <a:lnTo>
                      <a:pt x="299" y="376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3" y="419"/>
                    </a:lnTo>
                    <a:lnTo>
                      <a:pt x="252" y="434"/>
                    </a:lnTo>
                    <a:lnTo>
                      <a:pt x="241" y="449"/>
                    </a:lnTo>
                    <a:lnTo>
                      <a:pt x="230" y="465"/>
                    </a:lnTo>
                    <a:lnTo>
                      <a:pt x="221" y="482"/>
                    </a:lnTo>
                    <a:lnTo>
                      <a:pt x="211" y="498"/>
                    </a:lnTo>
                    <a:lnTo>
                      <a:pt x="202" y="515"/>
                    </a:lnTo>
                    <a:lnTo>
                      <a:pt x="194" y="532"/>
                    </a:lnTo>
                    <a:lnTo>
                      <a:pt x="185" y="548"/>
                    </a:lnTo>
                    <a:lnTo>
                      <a:pt x="177" y="567"/>
                    </a:lnTo>
                    <a:lnTo>
                      <a:pt x="169" y="584"/>
                    </a:lnTo>
                    <a:lnTo>
                      <a:pt x="153" y="620"/>
                    </a:lnTo>
                    <a:lnTo>
                      <a:pt x="139" y="658"/>
                    </a:lnTo>
                    <a:lnTo>
                      <a:pt x="127" y="695"/>
                    </a:lnTo>
                    <a:lnTo>
                      <a:pt x="114" y="733"/>
                    </a:lnTo>
                    <a:lnTo>
                      <a:pt x="101" y="770"/>
                    </a:lnTo>
                    <a:lnTo>
                      <a:pt x="91" y="810"/>
                    </a:lnTo>
                    <a:lnTo>
                      <a:pt x="81" y="849"/>
                    </a:lnTo>
                    <a:lnTo>
                      <a:pt x="72" y="886"/>
                    </a:lnTo>
                    <a:lnTo>
                      <a:pt x="64" y="925"/>
                    </a:lnTo>
                    <a:lnTo>
                      <a:pt x="56" y="963"/>
                    </a:lnTo>
                    <a:lnTo>
                      <a:pt x="42" y="1038"/>
                    </a:lnTo>
                    <a:lnTo>
                      <a:pt x="31" y="1109"/>
                    </a:lnTo>
                    <a:lnTo>
                      <a:pt x="14" y="1239"/>
                    </a:lnTo>
                    <a:lnTo>
                      <a:pt x="4" y="1341"/>
                    </a:lnTo>
                    <a:lnTo>
                      <a:pt x="0" y="1435"/>
                    </a:lnTo>
                    <a:lnTo>
                      <a:pt x="161" y="2002"/>
                    </a:lnTo>
                    <a:lnTo>
                      <a:pt x="576" y="2101"/>
                    </a:lnTo>
                    <a:lnTo>
                      <a:pt x="1542" y="249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47" name="Freeform 80"/>
              <p:cNvSpPr>
                <a:spLocks/>
              </p:cNvSpPr>
              <p:nvPr/>
            </p:nvSpPr>
            <p:spPr bwMode="auto">
              <a:xfrm>
                <a:off x="877" y="2480"/>
                <a:ext cx="822" cy="985"/>
              </a:xfrm>
              <a:custGeom>
                <a:avLst/>
                <a:gdLst>
                  <a:gd name="T0" fmla="*/ 1 w 1644"/>
                  <a:gd name="T1" fmla="*/ 0 h 1971"/>
                  <a:gd name="T2" fmla="*/ 1 w 1644"/>
                  <a:gd name="T3" fmla="*/ 0 h 1971"/>
                  <a:gd name="T4" fmla="*/ 1 w 1644"/>
                  <a:gd name="T5" fmla="*/ 0 h 1971"/>
                  <a:gd name="T6" fmla="*/ 1 w 1644"/>
                  <a:gd name="T7" fmla="*/ 1 h 1971"/>
                  <a:gd name="T8" fmla="*/ 1 w 1644"/>
                  <a:gd name="T9" fmla="*/ 1 h 1971"/>
                  <a:gd name="T10" fmla="*/ 1 w 1644"/>
                  <a:gd name="T11" fmla="*/ 1 h 1971"/>
                  <a:gd name="T12" fmla="*/ 1 w 1644"/>
                  <a:gd name="T13" fmla="*/ 2 h 1971"/>
                  <a:gd name="T14" fmla="*/ 1 w 1644"/>
                  <a:gd name="T15" fmla="*/ 2 h 1971"/>
                  <a:gd name="T16" fmla="*/ 1 w 1644"/>
                  <a:gd name="T17" fmla="*/ 2 h 1971"/>
                  <a:gd name="T18" fmla="*/ 1 w 1644"/>
                  <a:gd name="T19" fmla="*/ 2 h 1971"/>
                  <a:gd name="T20" fmla="*/ 1 w 1644"/>
                  <a:gd name="T21" fmla="*/ 2 h 1971"/>
                  <a:gd name="T22" fmla="*/ 1 w 1644"/>
                  <a:gd name="T23" fmla="*/ 2 h 1971"/>
                  <a:gd name="T24" fmla="*/ 1 w 1644"/>
                  <a:gd name="T25" fmla="*/ 2 h 1971"/>
                  <a:gd name="T26" fmla="*/ 1 w 1644"/>
                  <a:gd name="T27" fmla="*/ 2 h 1971"/>
                  <a:gd name="T28" fmla="*/ 1 w 1644"/>
                  <a:gd name="T29" fmla="*/ 2 h 1971"/>
                  <a:gd name="T30" fmla="*/ 1 w 1644"/>
                  <a:gd name="T31" fmla="*/ 2 h 1971"/>
                  <a:gd name="T32" fmla="*/ 1 w 1644"/>
                  <a:gd name="T33" fmla="*/ 2 h 1971"/>
                  <a:gd name="T34" fmla="*/ 1 w 1644"/>
                  <a:gd name="T35" fmla="*/ 2 h 1971"/>
                  <a:gd name="T36" fmla="*/ 1 w 1644"/>
                  <a:gd name="T37" fmla="*/ 2 h 1971"/>
                  <a:gd name="T38" fmla="*/ 1 w 1644"/>
                  <a:gd name="T39" fmla="*/ 3 h 1971"/>
                  <a:gd name="T40" fmla="*/ 2 w 1644"/>
                  <a:gd name="T41" fmla="*/ 3 h 1971"/>
                  <a:gd name="T42" fmla="*/ 2 w 1644"/>
                  <a:gd name="T43" fmla="*/ 3 h 1971"/>
                  <a:gd name="T44" fmla="*/ 2 w 1644"/>
                  <a:gd name="T45" fmla="*/ 3 h 1971"/>
                  <a:gd name="T46" fmla="*/ 2 w 1644"/>
                  <a:gd name="T47" fmla="*/ 3 h 1971"/>
                  <a:gd name="T48" fmla="*/ 2 w 1644"/>
                  <a:gd name="T49" fmla="*/ 3 h 1971"/>
                  <a:gd name="T50" fmla="*/ 2 w 1644"/>
                  <a:gd name="T51" fmla="*/ 3 h 1971"/>
                  <a:gd name="T52" fmla="*/ 3 w 1644"/>
                  <a:gd name="T53" fmla="*/ 3 h 1971"/>
                  <a:gd name="T54" fmla="*/ 3 w 1644"/>
                  <a:gd name="T55" fmla="*/ 2 h 1971"/>
                  <a:gd name="T56" fmla="*/ 3 w 1644"/>
                  <a:gd name="T57" fmla="*/ 1 h 1971"/>
                  <a:gd name="T58" fmla="*/ 2 w 1644"/>
                  <a:gd name="T59" fmla="*/ 1 h 1971"/>
                  <a:gd name="T60" fmla="*/ 2 w 1644"/>
                  <a:gd name="T61" fmla="*/ 1 h 1971"/>
                  <a:gd name="T62" fmla="*/ 2 w 1644"/>
                  <a:gd name="T63" fmla="*/ 1 h 1971"/>
                  <a:gd name="T64" fmla="*/ 2 w 1644"/>
                  <a:gd name="T65" fmla="*/ 1 h 1971"/>
                  <a:gd name="T66" fmla="*/ 2 w 1644"/>
                  <a:gd name="T67" fmla="*/ 1 h 1971"/>
                  <a:gd name="T68" fmla="*/ 1 w 1644"/>
                  <a:gd name="T69" fmla="*/ 1 h 1971"/>
                  <a:gd name="T70" fmla="*/ 1 w 1644"/>
                  <a:gd name="T71" fmla="*/ 1 h 1971"/>
                  <a:gd name="T72" fmla="*/ 1 w 1644"/>
                  <a:gd name="T73" fmla="*/ 1 h 1971"/>
                  <a:gd name="T74" fmla="*/ 1 w 1644"/>
                  <a:gd name="T75" fmla="*/ 1 h 1971"/>
                  <a:gd name="T76" fmla="*/ 1 w 1644"/>
                  <a:gd name="T77" fmla="*/ 1 h 1971"/>
                  <a:gd name="T78" fmla="*/ 1 w 1644"/>
                  <a:gd name="T79" fmla="*/ 1 h 1971"/>
                  <a:gd name="T80" fmla="*/ 1 w 1644"/>
                  <a:gd name="T81" fmla="*/ 1 h 1971"/>
                  <a:gd name="T82" fmla="*/ 1 w 1644"/>
                  <a:gd name="T83" fmla="*/ 1 h 1971"/>
                  <a:gd name="T84" fmla="*/ 1 w 1644"/>
                  <a:gd name="T85" fmla="*/ 0 h 1971"/>
                  <a:gd name="T86" fmla="*/ 1 w 1644"/>
                  <a:gd name="T87" fmla="*/ 0 h 1971"/>
                  <a:gd name="T88" fmla="*/ 1 w 1644"/>
                  <a:gd name="T89" fmla="*/ 0 h 19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4"/>
                  <a:gd name="T136" fmla="*/ 0 h 1971"/>
                  <a:gd name="T137" fmla="*/ 1644 w 1644"/>
                  <a:gd name="T138" fmla="*/ 1971 h 19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4" h="1971">
                    <a:moveTo>
                      <a:pt x="114" y="0"/>
                    </a:moveTo>
                    <a:lnTo>
                      <a:pt x="102" y="44"/>
                    </a:lnTo>
                    <a:lnTo>
                      <a:pt x="87" y="87"/>
                    </a:lnTo>
                    <a:lnTo>
                      <a:pt x="76" y="131"/>
                    </a:lnTo>
                    <a:lnTo>
                      <a:pt x="65" y="175"/>
                    </a:lnTo>
                    <a:lnTo>
                      <a:pt x="54" y="217"/>
                    </a:lnTo>
                    <a:lnTo>
                      <a:pt x="45" y="260"/>
                    </a:lnTo>
                    <a:lnTo>
                      <a:pt x="29" y="344"/>
                    </a:lnTo>
                    <a:lnTo>
                      <a:pt x="17" y="427"/>
                    </a:lnTo>
                    <a:lnTo>
                      <a:pt x="7" y="509"/>
                    </a:lnTo>
                    <a:lnTo>
                      <a:pt x="0" y="666"/>
                    </a:lnTo>
                    <a:lnTo>
                      <a:pt x="1" y="741"/>
                    </a:lnTo>
                    <a:lnTo>
                      <a:pt x="7" y="814"/>
                    </a:lnTo>
                    <a:lnTo>
                      <a:pt x="17" y="885"/>
                    </a:lnTo>
                    <a:lnTo>
                      <a:pt x="23" y="921"/>
                    </a:lnTo>
                    <a:lnTo>
                      <a:pt x="29" y="954"/>
                    </a:lnTo>
                    <a:lnTo>
                      <a:pt x="37" y="988"/>
                    </a:lnTo>
                    <a:lnTo>
                      <a:pt x="47" y="1021"/>
                    </a:lnTo>
                    <a:lnTo>
                      <a:pt x="58" y="1053"/>
                    </a:lnTo>
                    <a:lnTo>
                      <a:pt x="69" y="1084"/>
                    </a:lnTo>
                    <a:lnTo>
                      <a:pt x="81" y="1115"/>
                    </a:lnTo>
                    <a:lnTo>
                      <a:pt x="87" y="1131"/>
                    </a:lnTo>
                    <a:lnTo>
                      <a:pt x="94" y="1145"/>
                    </a:lnTo>
                    <a:lnTo>
                      <a:pt x="102" y="1161"/>
                    </a:lnTo>
                    <a:lnTo>
                      <a:pt x="108" y="1175"/>
                    </a:lnTo>
                    <a:lnTo>
                      <a:pt x="116" y="1189"/>
                    </a:lnTo>
                    <a:lnTo>
                      <a:pt x="123" y="1205"/>
                    </a:lnTo>
                    <a:lnTo>
                      <a:pt x="131" y="1219"/>
                    </a:lnTo>
                    <a:lnTo>
                      <a:pt x="139" y="1233"/>
                    </a:lnTo>
                    <a:lnTo>
                      <a:pt x="149" y="1245"/>
                    </a:lnTo>
                    <a:lnTo>
                      <a:pt x="156" y="1259"/>
                    </a:lnTo>
                    <a:lnTo>
                      <a:pt x="166" y="1273"/>
                    </a:lnTo>
                    <a:lnTo>
                      <a:pt x="175" y="1286"/>
                    </a:lnTo>
                    <a:lnTo>
                      <a:pt x="185" y="1299"/>
                    </a:lnTo>
                    <a:lnTo>
                      <a:pt x="196" y="1313"/>
                    </a:lnTo>
                    <a:lnTo>
                      <a:pt x="205" y="1325"/>
                    </a:lnTo>
                    <a:lnTo>
                      <a:pt x="216" y="1338"/>
                    </a:lnTo>
                    <a:lnTo>
                      <a:pt x="238" y="1361"/>
                    </a:lnTo>
                    <a:lnTo>
                      <a:pt x="260" y="1385"/>
                    </a:lnTo>
                    <a:lnTo>
                      <a:pt x="283" y="1408"/>
                    </a:lnTo>
                    <a:lnTo>
                      <a:pt x="308" y="1430"/>
                    </a:lnTo>
                    <a:lnTo>
                      <a:pt x="335" y="1450"/>
                    </a:lnTo>
                    <a:lnTo>
                      <a:pt x="348" y="1460"/>
                    </a:lnTo>
                    <a:lnTo>
                      <a:pt x="355" y="1465"/>
                    </a:lnTo>
                    <a:lnTo>
                      <a:pt x="362" y="1471"/>
                    </a:lnTo>
                    <a:lnTo>
                      <a:pt x="370" y="1476"/>
                    </a:lnTo>
                    <a:lnTo>
                      <a:pt x="376" y="1480"/>
                    </a:lnTo>
                    <a:lnTo>
                      <a:pt x="382" y="1485"/>
                    </a:lnTo>
                    <a:lnTo>
                      <a:pt x="390" y="1490"/>
                    </a:lnTo>
                    <a:lnTo>
                      <a:pt x="398" y="1494"/>
                    </a:lnTo>
                    <a:lnTo>
                      <a:pt x="404" y="1499"/>
                    </a:lnTo>
                    <a:lnTo>
                      <a:pt x="412" y="1504"/>
                    </a:lnTo>
                    <a:lnTo>
                      <a:pt x="420" y="1508"/>
                    </a:lnTo>
                    <a:lnTo>
                      <a:pt x="427" y="1513"/>
                    </a:lnTo>
                    <a:lnTo>
                      <a:pt x="434" y="1516"/>
                    </a:lnTo>
                    <a:lnTo>
                      <a:pt x="442" y="1521"/>
                    </a:lnTo>
                    <a:lnTo>
                      <a:pt x="449" y="1526"/>
                    </a:lnTo>
                    <a:lnTo>
                      <a:pt x="465" y="1534"/>
                    </a:lnTo>
                    <a:lnTo>
                      <a:pt x="482" y="1541"/>
                    </a:lnTo>
                    <a:lnTo>
                      <a:pt x="498" y="1549"/>
                    </a:lnTo>
                    <a:lnTo>
                      <a:pt x="515" y="1557"/>
                    </a:lnTo>
                    <a:lnTo>
                      <a:pt x="531" y="1565"/>
                    </a:lnTo>
                    <a:lnTo>
                      <a:pt x="548" y="1573"/>
                    </a:lnTo>
                    <a:lnTo>
                      <a:pt x="565" y="1579"/>
                    </a:lnTo>
                    <a:lnTo>
                      <a:pt x="584" y="1585"/>
                    </a:lnTo>
                    <a:lnTo>
                      <a:pt x="601" y="1593"/>
                    </a:lnTo>
                    <a:lnTo>
                      <a:pt x="620" y="1599"/>
                    </a:lnTo>
                    <a:lnTo>
                      <a:pt x="639" y="1606"/>
                    </a:lnTo>
                    <a:lnTo>
                      <a:pt x="658" y="1610"/>
                    </a:lnTo>
                    <a:lnTo>
                      <a:pt x="677" y="1617"/>
                    </a:lnTo>
                    <a:lnTo>
                      <a:pt x="695" y="1621"/>
                    </a:lnTo>
                    <a:lnTo>
                      <a:pt x="716" y="1626"/>
                    </a:lnTo>
                    <a:lnTo>
                      <a:pt x="736" y="1631"/>
                    </a:lnTo>
                    <a:lnTo>
                      <a:pt x="757" y="1635"/>
                    </a:lnTo>
                    <a:lnTo>
                      <a:pt x="777" y="1640"/>
                    </a:lnTo>
                    <a:lnTo>
                      <a:pt x="819" y="1648"/>
                    </a:lnTo>
                    <a:lnTo>
                      <a:pt x="863" y="1654"/>
                    </a:lnTo>
                    <a:lnTo>
                      <a:pt x="907" y="1660"/>
                    </a:lnTo>
                    <a:lnTo>
                      <a:pt x="953" y="1664"/>
                    </a:lnTo>
                    <a:lnTo>
                      <a:pt x="1001" y="1668"/>
                    </a:lnTo>
                    <a:lnTo>
                      <a:pt x="1098" y="1671"/>
                    </a:lnTo>
                    <a:lnTo>
                      <a:pt x="1202" y="1670"/>
                    </a:lnTo>
                    <a:lnTo>
                      <a:pt x="1202" y="1971"/>
                    </a:lnTo>
                    <a:lnTo>
                      <a:pt x="1644" y="1297"/>
                    </a:lnTo>
                    <a:lnTo>
                      <a:pt x="1202" y="642"/>
                    </a:lnTo>
                    <a:lnTo>
                      <a:pt x="1202" y="871"/>
                    </a:lnTo>
                    <a:lnTo>
                      <a:pt x="1128" y="863"/>
                    </a:lnTo>
                    <a:lnTo>
                      <a:pt x="1058" y="855"/>
                    </a:lnTo>
                    <a:lnTo>
                      <a:pt x="990" y="847"/>
                    </a:lnTo>
                    <a:lnTo>
                      <a:pt x="926" y="839"/>
                    </a:lnTo>
                    <a:lnTo>
                      <a:pt x="863" y="832"/>
                    </a:lnTo>
                    <a:lnTo>
                      <a:pt x="802" y="824"/>
                    </a:lnTo>
                    <a:lnTo>
                      <a:pt x="746" y="814"/>
                    </a:lnTo>
                    <a:lnTo>
                      <a:pt x="719" y="810"/>
                    </a:lnTo>
                    <a:lnTo>
                      <a:pt x="691" y="805"/>
                    </a:lnTo>
                    <a:lnTo>
                      <a:pt x="666" y="799"/>
                    </a:lnTo>
                    <a:lnTo>
                      <a:pt x="639" y="794"/>
                    </a:lnTo>
                    <a:lnTo>
                      <a:pt x="614" y="788"/>
                    </a:lnTo>
                    <a:lnTo>
                      <a:pt x="590" y="783"/>
                    </a:lnTo>
                    <a:lnTo>
                      <a:pt x="567" y="777"/>
                    </a:lnTo>
                    <a:lnTo>
                      <a:pt x="543" y="769"/>
                    </a:lnTo>
                    <a:lnTo>
                      <a:pt x="522" y="763"/>
                    </a:lnTo>
                    <a:lnTo>
                      <a:pt x="500" y="756"/>
                    </a:lnTo>
                    <a:lnTo>
                      <a:pt x="478" y="749"/>
                    </a:lnTo>
                    <a:lnTo>
                      <a:pt x="457" y="741"/>
                    </a:lnTo>
                    <a:lnTo>
                      <a:pt x="438" y="733"/>
                    </a:lnTo>
                    <a:lnTo>
                      <a:pt x="418" y="724"/>
                    </a:lnTo>
                    <a:lnTo>
                      <a:pt x="399" y="716"/>
                    </a:lnTo>
                    <a:lnTo>
                      <a:pt x="390" y="709"/>
                    </a:lnTo>
                    <a:lnTo>
                      <a:pt x="382" y="706"/>
                    </a:lnTo>
                    <a:lnTo>
                      <a:pt x="373" y="700"/>
                    </a:lnTo>
                    <a:lnTo>
                      <a:pt x="365" y="695"/>
                    </a:lnTo>
                    <a:lnTo>
                      <a:pt x="355" y="691"/>
                    </a:lnTo>
                    <a:lnTo>
                      <a:pt x="348" y="686"/>
                    </a:lnTo>
                    <a:lnTo>
                      <a:pt x="340" y="680"/>
                    </a:lnTo>
                    <a:lnTo>
                      <a:pt x="330" y="675"/>
                    </a:lnTo>
                    <a:lnTo>
                      <a:pt x="322" y="669"/>
                    </a:lnTo>
                    <a:lnTo>
                      <a:pt x="316" y="664"/>
                    </a:lnTo>
                    <a:lnTo>
                      <a:pt x="286" y="639"/>
                    </a:lnTo>
                    <a:lnTo>
                      <a:pt x="260" y="612"/>
                    </a:lnTo>
                    <a:lnTo>
                      <a:pt x="246" y="598"/>
                    </a:lnTo>
                    <a:lnTo>
                      <a:pt x="235" y="584"/>
                    </a:lnTo>
                    <a:lnTo>
                      <a:pt x="222" y="568"/>
                    </a:lnTo>
                    <a:lnTo>
                      <a:pt x="211" y="551"/>
                    </a:lnTo>
                    <a:lnTo>
                      <a:pt x="202" y="536"/>
                    </a:lnTo>
                    <a:lnTo>
                      <a:pt x="192" y="518"/>
                    </a:lnTo>
                    <a:lnTo>
                      <a:pt x="183" y="499"/>
                    </a:lnTo>
                    <a:lnTo>
                      <a:pt x="174" y="481"/>
                    </a:lnTo>
                    <a:lnTo>
                      <a:pt x="159" y="441"/>
                    </a:lnTo>
                    <a:lnTo>
                      <a:pt x="145" y="398"/>
                    </a:lnTo>
                    <a:lnTo>
                      <a:pt x="134" y="352"/>
                    </a:lnTo>
                    <a:lnTo>
                      <a:pt x="119" y="249"/>
                    </a:lnTo>
                    <a:lnTo>
                      <a:pt x="112" y="1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48" name="Freeform 81"/>
              <p:cNvSpPr>
                <a:spLocks/>
              </p:cNvSpPr>
              <p:nvPr/>
            </p:nvSpPr>
            <p:spPr bwMode="auto">
              <a:xfrm>
                <a:off x="1188" y="2712"/>
                <a:ext cx="452" cy="404"/>
              </a:xfrm>
              <a:custGeom>
                <a:avLst/>
                <a:gdLst>
                  <a:gd name="T0" fmla="*/ 1 w 903"/>
                  <a:gd name="T1" fmla="*/ 0 h 809"/>
                  <a:gd name="T2" fmla="*/ 2 w 903"/>
                  <a:gd name="T3" fmla="*/ 0 h 809"/>
                  <a:gd name="T4" fmla="*/ 2 w 903"/>
                  <a:gd name="T5" fmla="*/ 0 h 809"/>
                  <a:gd name="T6" fmla="*/ 2 w 903"/>
                  <a:gd name="T7" fmla="*/ 1 h 809"/>
                  <a:gd name="T8" fmla="*/ 0 w 903"/>
                  <a:gd name="T9" fmla="*/ 1 h 809"/>
                  <a:gd name="T10" fmla="*/ 1 w 903"/>
                  <a:gd name="T11" fmla="*/ 0 h 809"/>
                  <a:gd name="T12" fmla="*/ 1 w 903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809"/>
                  <a:gd name="T23" fmla="*/ 903 w 903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809">
                    <a:moveTo>
                      <a:pt x="5" y="0"/>
                    </a:moveTo>
                    <a:lnTo>
                      <a:pt x="675" y="57"/>
                    </a:lnTo>
                    <a:lnTo>
                      <a:pt x="903" y="474"/>
                    </a:lnTo>
                    <a:lnTo>
                      <a:pt x="628" y="809"/>
                    </a:lnTo>
                    <a:lnTo>
                      <a:pt x="0" y="6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49" name="Freeform 82"/>
              <p:cNvSpPr>
                <a:spLocks/>
              </p:cNvSpPr>
              <p:nvPr/>
            </p:nvSpPr>
            <p:spPr bwMode="auto">
              <a:xfrm>
                <a:off x="864" y="2130"/>
                <a:ext cx="823" cy="1139"/>
              </a:xfrm>
              <a:custGeom>
                <a:avLst/>
                <a:gdLst>
                  <a:gd name="T0" fmla="*/ 1 w 1646"/>
                  <a:gd name="T1" fmla="*/ 1 h 2278"/>
                  <a:gd name="T2" fmla="*/ 1 w 1646"/>
                  <a:gd name="T3" fmla="*/ 1 h 2278"/>
                  <a:gd name="T4" fmla="*/ 1 w 1646"/>
                  <a:gd name="T5" fmla="*/ 1 h 2278"/>
                  <a:gd name="T6" fmla="*/ 1 w 1646"/>
                  <a:gd name="T7" fmla="*/ 1 h 2278"/>
                  <a:gd name="T8" fmla="*/ 1 w 1646"/>
                  <a:gd name="T9" fmla="*/ 2 h 2278"/>
                  <a:gd name="T10" fmla="*/ 1 w 1646"/>
                  <a:gd name="T11" fmla="*/ 2 h 2278"/>
                  <a:gd name="T12" fmla="*/ 1 w 1646"/>
                  <a:gd name="T13" fmla="*/ 2 h 2278"/>
                  <a:gd name="T14" fmla="*/ 1 w 1646"/>
                  <a:gd name="T15" fmla="*/ 2 h 2278"/>
                  <a:gd name="T16" fmla="*/ 1 w 1646"/>
                  <a:gd name="T17" fmla="*/ 2 h 2278"/>
                  <a:gd name="T18" fmla="*/ 1 w 1646"/>
                  <a:gd name="T19" fmla="*/ 2 h 2278"/>
                  <a:gd name="T20" fmla="*/ 1 w 1646"/>
                  <a:gd name="T21" fmla="*/ 2 h 2278"/>
                  <a:gd name="T22" fmla="*/ 1 w 1646"/>
                  <a:gd name="T23" fmla="*/ 2 h 2278"/>
                  <a:gd name="T24" fmla="*/ 1 w 1646"/>
                  <a:gd name="T25" fmla="*/ 2 h 2278"/>
                  <a:gd name="T26" fmla="*/ 1 w 1646"/>
                  <a:gd name="T27" fmla="*/ 2 h 2278"/>
                  <a:gd name="T28" fmla="*/ 2 w 1646"/>
                  <a:gd name="T29" fmla="*/ 2 h 2278"/>
                  <a:gd name="T30" fmla="*/ 2 w 1646"/>
                  <a:gd name="T31" fmla="*/ 2 h 2278"/>
                  <a:gd name="T32" fmla="*/ 2 w 1646"/>
                  <a:gd name="T33" fmla="*/ 2 h 2278"/>
                  <a:gd name="T34" fmla="*/ 2 w 1646"/>
                  <a:gd name="T35" fmla="*/ 2 h 2278"/>
                  <a:gd name="T36" fmla="*/ 2 w 1646"/>
                  <a:gd name="T37" fmla="*/ 2 h 2278"/>
                  <a:gd name="T38" fmla="*/ 3 w 1646"/>
                  <a:gd name="T39" fmla="*/ 2 h 2278"/>
                  <a:gd name="T40" fmla="*/ 3 w 1646"/>
                  <a:gd name="T41" fmla="*/ 4 h 2278"/>
                  <a:gd name="T42" fmla="*/ 2 w 1646"/>
                  <a:gd name="T43" fmla="*/ 2 h 2278"/>
                  <a:gd name="T44" fmla="*/ 2 w 1646"/>
                  <a:gd name="T45" fmla="*/ 4 h 2278"/>
                  <a:gd name="T46" fmla="*/ 2 w 1646"/>
                  <a:gd name="T47" fmla="*/ 4 h 2278"/>
                  <a:gd name="T48" fmla="*/ 2 w 1646"/>
                  <a:gd name="T49" fmla="*/ 4 h 2278"/>
                  <a:gd name="T50" fmla="*/ 2 w 1646"/>
                  <a:gd name="T51" fmla="*/ 4 h 2278"/>
                  <a:gd name="T52" fmla="*/ 2 w 1646"/>
                  <a:gd name="T53" fmla="*/ 3 h 2278"/>
                  <a:gd name="T54" fmla="*/ 1 w 1646"/>
                  <a:gd name="T55" fmla="*/ 3 h 2278"/>
                  <a:gd name="T56" fmla="*/ 1 w 1646"/>
                  <a:gd name="T57" fmla="*/ 3 h 2278"/>
                  <a:gd name="T58" fmla="*/ 1 w 1646"/>
                  <a:gd name="T59" fmla="*/ 3 h 2278"/>
                  <a:gd name="T60" fmla="*/ 1 w 1646"/>
                  <a:gd name="T61" fmla="*/ 3 h 2278"/>
                  <a:gd name="T62" fmla="*/ 1 w 1646"/>
                  <a:gd name="T63" fmla="*/ 3 h 2278"/>
                  <a:gd name="T64" fmla="*/ 1 w 1646"/>
                  <a:gd name="T65" fmla="*/ 3 h 2278"/>
                  <a:gd name="T66" fmla="*/ 1 w 1646"/>
                  <a:gd name="T67" fmla="*/ 3 h 2278"/>
                  <a:gd name="T68" fmla="*/ 1 w 1646"/>
                  <a:gd name="T69" fmla="*/ 3 h 2278"/>
                  <a:gd name="T70" fmla="*/ 1 w 1646"/>
                  <a:gd name="T71" fmla="*/ 3 h 2278"/>
                  <a:gd name="T72" fmla="*/ 1 w 1646"/>
                  <a:gd name="T73" fmla="*/ 3 h 2278"/>
                  <a:gd name="T74" fmla="*/ 1 w 1646"/>
                  <a:gd name="T75" fmla="*/ 3 h 2278"/>
                  <a:gd name="T76" fmla="*/ 1 w 1646"/>
                  <a:gd name="T77" fmla="*/ 3 h 2278"/>
                  <a:gd name="T78" fmla="*/ 1 w 1646"/>
                  <a:gd name="T79" fmla="*/ 3 h 2278"/>
                  <a:gd name="T80" fmla="*/ 1 w 1646"/>
                  <a:gd name="T81" fmla="*/ 2 h 2278"/>
                  <a:gd name="T82" fmla="*/ 1 w 1646"/>
                  <a:gd name="T83" fmla="*/ 2 h 2278"/>
                  <a:gd name="T84" fmla="*/ 1 w 1646"/>
                  <a:gd name="T85" fmla="*/ 1 h 2278"/>
                  <a:gd name="T86" fmla="*/ 1 w 1646"/>
                  <a:gd name="T87" fmla="*/ 1 h 2278"/>
                  <a:gd name="T88" fmla="*/ 1 w 1646"/>
                  <a:gd name="T89" fmla="*/ 1 h 2278"/>
                  <a:gd name="T90" fmla="*/ 1 w 1646"/>
                  <a:gd name="T91" fmla="*/ 1 h 2278"/>
                  <a:gd name="T92" fmla="*/ 1 w 1646"/>
                  <a:gd name="T93" fmla="*/ 1 h 2278"/>
                  <a:gd name="T94" fmla="*/ 1 w 1646"/>
                  <a:gd name="T95" fmla="*/ 1 h 2278"/>
                  <a:gd name="T96" fmla="*/ 1 w 1646"/>
                  <a:gd name="T97" fmla="*/ 1 h 2278"/>
                  <a:gd name="T98" fmla="*/ 1 w 1646"/>
                  <a:gd name="T99" fmla="*/ 0 h 2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6"/>
                  <a:gd name="T151" fmla="*/ 0 h 2278"/>
                  <a:gd name="T152" fmla="*/ 1646 w 1646"/>
                  <a:gd name="T153" fmla="*/ 2278 h 2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6" h="2278">
                    <a:moveTo>
                      <a:pt x="168" y="0"/>
                    </a:moveTo>
                    <a:lnTo>
                      <a:pt x="163" y="27"/>
                    </a:lnTo>
                    <a:lnTo>
                      <a:pt x="155" y="102"/>
                    </a:lnTo>
                    <a:lnTo>
                      <a:pt x="146" y="208"/>
                    </a:lnTo>
                    <a:lnTo>
                      <a:pt x="136" y="338"/>
                    </a:lnTo>
                    <a:lnTo>
                      <a:pt x="132" y="476"/>
                    </a:lnTo>
                    <a:lnTo>
                      <a:pt x="135" y="612"/>
                    </a:lnTo>
                    <a:lnTo>
                      <a:pt x="141" y="675"/>
                    </a:lnTo>
                    <a:lnTo>
                      <a:pt x="149" y="732"/>
                    </a:lnTo>
                    <a:lnTo>
                      <a:pt x="155" y="757"/>
                    </a:lnTo>
                    <a:lnTo>
                      <a:pt x="161" y="782"/>
                    </a:lnTo>
                    <a:lnTo>
                      <a:pt x="168" y="802"/>
                    </a:lnTo>
                    <a:lnTo>
                      <a:pt x="177" y="822"/>
                    </a:lnTo>
                    <a:lnTo>
                      <a:pt x="186" y="840"/>
                    </a:lnTo>
                    <a:lnTo>
                      <a:pt x="197" y="858"/>
                    </a:lnTo>
                    <a:lnTo>
                      <a:pt x="208" y="874"/>
                    </a:lnTo>
                    <a:lnTo>
                      <a:pt x="223" y="891"/>
                    </a:lnTo>
                    <a:lnTo>
                      <a:pt x="237" y="907"/>
                    </a:lnTo>
                    <a:lnTo>
                      <a:pt x="251" y="923"/>
                    </a:lnTo>
                    <a:lnTo>
                      <a:pt x="266" y="938"/>
                    </a:lnTo>
                    <a:lnTo>
                      <a:pt x="284" y="952"/>
                    </a:lnTo>
                    <a:lnTo>
                      <a:pt x="301" y="968"/>
                    </a:lnTo>
                    <a:lnTo>
                      <a:pt x="310" y="974"/>
                    </a:lnTo>
                    <a:lnTo>
                      <a:pt x="320" y="981"/>
                    </a:lnTo>
                    <a:lnTo>
                      <a:pt x="329" y="989"/>
                    </a:lnTo>
                    <a:lnTo>
                      <a:pt x="339" y="995"/>
                    </a:lnTo>
                    <a:lnTo>
                      <a:pt x="348" y="1001"/>
                    </a:lnTo>
                    <a:lnTo>
                      <a:pt x="359" y="1007"/>
                    </a:lnTo>
                    <a:lnTo>
                      <a:pt x="368" y="1014"/>
                    </a:lnTo>
                    <a:lnTo>
                      <a:pt x="379" y="1020"/>
                    </a:lnTo>
                    <a:lnTo>
                      <a:pt x="389" y="1025"/>
                    </a:lnTo>
                    <a:lnTo>
                      <a:pt x="400" y="1031"/>
                    </a:lnTo>
                    <a:lnTo>
                      <a:pt x="409" y="1037"/>
                    </a:lnTo>
                    <a:lnTo>
                      <a:pt x="420" y="1043"/>
                    </a:lnTo>
                    <a:lnTo>
                      <a:pt x="431" y="1048"/>
                    </a:lnTo>
                    <a:lnTo>
                      <a:pt x="440" y="1053"/>
                    </a:lnTo>
                    <a:lnTo>
                      <a:pt x="451" y="1059"/>
                    </a:lnTo>
                    <a:lnTo>
                      <a:pt x="462" y="1064"/>
                    </a:lnTo>
                    <a:lnTo>
                      <a:pt x="473" y="1068"/>
                    </a:lnTo>
                    <a:lnTo>
                      <a:pt x="484" y="1073"/>
                    </a:lnTo>
                    <a:lnTo>
                      <a:pt x="495" y="1078"/>
                    </a:lnTo>
                    <a:lnTo>
                      <a:pt x="505" y="1083"/>
                    </a:lnTo>
                    <a:lnTo>
                      <a:pt x="516" y="1087"/>
                    </a:lnTo>
                    <a:lnTo>
                      <a:pt x="527" y="1092"/>
                    </a:lnTo>
                    <a:lnTo>
                      <a:pt x="549" y="1100"/>
                    </a:lnTo>
                    <a:lnTo>
                      <a:pt x="570" y="1108"/>
                    </a:lnTo>
                    <a:lnTo>
                      <a:pt x="591" y="1114"/>
                    </a:lnTo>
                    <a:lnTo>
                      <a:pt x="613" y="1120"/>
                    </a:lnTo>
                    <a:lnTo>
                      <a:pt x="633" y="1126"/>
                    </a:lnTo>
                    <a:lnTo>
                      <a:pt x="654" y="1133"/>
                    </a:lnTo>
                    <a:lnTo>
                      <a:pt x="672" y="1137"/>
                    </a:lnTo>
                    <a:lnTo>
                      <a:pt x="693" y="1140"/>
                    </a:lnTo>
                    <a:lnTo>
                      <a:pt x="729" y="1148"/>
                    </a:lnTo>
                    <a:lnTo>
                      <a:pt x="762" y="1153"/>
                    </a:lnTo>
                    <a:lnTo>
                      <a:pt x="831" y="1159"/>
                    </a:lnTo>
                    <a:lnTo>
                      <a:pt x="904" y="1166"/>
                    </a:lnTo>
                    <a:lnTo>
                      <a:pt x="980" y="1169"/>
                    </a:lnTo>
                    <a:lnTo>
                      <a:pt x="1053" y="1172"/>
                    </a:lnTo>
                    <a:lnTo>
                      <a:pt x="1216" y="1177"/>
                    </a:lnTo>
                    <a:lnTo>
                      <a:pt x="1211" y="945"/>
                    </a:lnTo>
                    <a:lnTo>
                      <a:pt x="1646" y="1598"/>
                    </a:lnTo>
                    <a:lnTo>
                      <a:pt x="1205" y="2278"/>
                    </a:lnTo>
                    <a:lnTo>
                      <a:pt x="1205" y="1985"/>
                    </a:lnTo>
                    <a:lnTo>
                      <a:pt x="1475" y="1603"/>
                    </a:lnTo>
                    <a:lnTo>
                      <a:pt x="1254" y="1242"/>
                    </a:lnTo>
                    <a:lnTo>
                      <a:pt x="771" y="1233"/>
                    </a:lnTo>
                    <a:lnTo>
                      <a:pt x="743" y="1924"/>
                    </a:lnTo>
                    <a:lnTo>
                      <a:pt x="735" y="1921"/>
                    </a:lnTo>
                    <a:lnTo>
                      <a:pt x="712" y="1913"/>
                    </a:lnTo>
                    <a:lnTo>
                      <a:pt x="696" y="1908"/>
                    </a:lnTo>
                    <a:lnTo>
                      <a:pt x="675" y="1900"/>
                    </a:lnTo>
                    <a:lnTo>
                      <a:pt x="665" y="1896"/>
                    </a:lnTo>
                    <a:lnTo>
                      <a:pt x="654" y="1891"/>
                    </a:lnTo>
                    <a:lnTo>
                      <a:pt x="641" y="1886"/>
                    </a:lnTo>
                    <a:lnTo>
                      <a:pt x="628" y="1880"/>
                    </a:lnTo>
                    <a:lnTo>
                      <a:pt x="616" y="1874"/>
                    </a:lnTo>
                    <a:lnTo>
                      <a:pt x="602" y="1867"/>
                    </a:lnTo>
                    <a:lnTo>
                      <a:pt x="588" y="1861"/>
                    </a:lnTo>
                    <a:lnTo>
                      <a:pt x="574" y="1853"/>
                    </a:lnTo>
                    <a:lnTo>
                      <a:pt x="558" y="1847"/>
                    </a:lnTo>
                    <a:lnTo>
                      <a:pt x="542" y="1839"/>
                    </a:lnTo>
                    <a:lnTo>
                      <a:pt x="527" y="1830"/>
                    </a:lnTo>
                    <a:lnTo>
                      <a:pt x="519" y="1825"/>
                    </a:lnTo>
                    <a:lnTo>
                      <a:pt x="511" y="1820"/>
                    </a:lnTo>
                    <a:lnTo>
                      <a:pt x="503" y="1816"/>
                    </a:lnTo>
                    <a:lnTo>
                      <a:pt x="494" y="1811"/>
                    </a:lnTo>
                    <a:lnTo>
                      <a:pt x="486" y="1806"/>
                    </a:lnTo>
                    <a:lnTo>
                      <a:pt x="478" y="1802"/>
                    </a:lnTo>
                    <a:lnTo>
                      <a:pt x="469" y="1797"/>
                    </a:lnTo>
                    <a:lnTo>
                      <a:pt x="461" y="1791"/>
                    </a:lnTo>
                    <a:lnTo>
                      <a:pt x="453" y="1786"/>
                    </a:lnTo>
                    <a:lnTo>
                      <a:pt x="444" y="1781"/>
                    </a:lnTo>
                    <a:lnTo>
                      <a:pt x="436" y="1775"/>
                    </a:lnTo>
                    <a:lnTo>
                      <a:pt x="426" y="1769"/>
                    </a:lnTo>
                    <a:lnTo>
                      <a:pt x="418" y="1764"/>
                    </a:lnTo>
                    <a:lnTo>
                      <a:pt x="409" y="1758"/>
                    </a:lnTo>
                    <a:lnTo>
                      <a:pt x="401" y="1752"/>
                    </a:lnTo>
                    <a:lnTo>
                      <a:pt x="392" y="1745"/>
                    </a:lnTo>
                    <a:lnTo>
                      <a:pt x="384" y="1739"/>
                    </a:lnTo>
                    <a:lnTo>
                      <a:pt x="375" y="1733"/>
                    </a:lnTo>
                    <a:lnTo>
                      <a:pt x="357" y="1719"/>
                    </a:lnTo>
                    <a:lnTo>
                      <a:pt x="340" y="1705"/>
                    </a:lnTo>
                    <a:lnTo>
                      <a:pt x="323" y="1690"/>
                    </a:lnTo>
                    <a:lnTo>
                      <a:pt x="306" y="1676"/>
                    </a:lnTo>
                    <a:lnTo>
                      <a:pt x="288" y="1661"/>
                    </a:lnTo>
                    <a:lnTo>
                      <a:pt x="271" y="1645"/>
                    </a:lnTo>
                    <a:lnTo>
                      <a:pt x="255" y="1628"/>
                    </a:lnTo>
                    <a:lnTo>
                      <a:pt x="238" y="1611"/>
                    </a:lnTo>
                    <a:lnTo>
                      <a:pt x="223" y="1593"/>
                    </a:lnTo>
                    <a:lnTo>
                      <a:pt x="205" y="1574"/>
                    </a:lnTo>
                    <a:lnTo>
                      <a:pt x="190" y="1556"/>
                    </a:lnTo>
                    <a:lnTo>
                      <a:pt x="176" y="1537"/>
                    </a:lnTo>
                    <a:lnTo>
                      <a:pt x="160" y="1517"/>
                    </a:lnTo>
                    <a:lnTo>
                      <a:pt x="146" y="1496"/>
                    </a:lnTo>
                    <a:lnTo>
                      <a:pt x="132" y="1474"/>
                    </a:lnTo>
                    <a:lnTo>
                      <a:pt x="118" y="1454"/>
                    </a:lnTo>
                    <a:lnTo>
                      <a:pt x="105" y="1430"/>
                    </a:lnTo>
                    <a:lnTo>
                      <a:pt x="92" y="1407"/>
                    </a:lnTo>
                    <a:lnTo>
                      <a:pt x="80" y="1383"/>
                    </a:lnTo>
                    <a:lnTo>
                      <a:pt x="69" y="1360"/>
                    </a:lnTo>
                    <a:lnTo>
                      <a:pt x="58" y="1335"/>
                    </a:lnTo>
                    <a:lnTo>
                      <a:pt x="49" y="1310"/>
                    </a:lnTo>
                    <a:lnTo>
                      <a:pt x="39" y="1283"/>
                    </a:lnTo>
                    <a:lnTo>
                      <a:pt x="30" y="1256"/>
                    </a:lnTo>
                    <a:lnTo>
                      <a:pt x="16" y="1200"/>
                    </a:lnTo>
                    <a:lnTo>
                      <a:pt x="3" y="1142"/>
                    </a:lnTo>
                    <a:lnTo>
                      <a:pt x="0" y="1017"/>
                    </a:lnTo>
                    <a:lnTo>
                      <a:pt x="0" y="772"/>
                    </a:lnTo>
                    <a:lnTo>
                      <a:pt x="2" y="663"/>
                    </a:lnTo>
                    <a:lnTo>
                      <a:pt x="11" y="562"/>
                    </a:lnTo>
                    <a:lnTo>
                      <a:pt x="17" y="515"/>
                    </a:lnTo>
                    <a:lnTo>
                      <a:pt x="25" y="470"/>
                    </a:lnTo>
                    <a:lnTo>
                      <a:pt x="31" y="428"/>
                    </a:lnTo>
                    <a:lnTo>
                      <a:pt x="39" y="387"/>
                    </a:lnTo>
                    <a:lnTo>
                      <a:pt x="47" y="348"/>
                    </a:lnTo>
                    <a:lnTo>
                      <a:pt x="55" y="312"/>
                    </a:lnTo>
                    <a:lnTo>
                      <a:pt x="64" y="277"/>
                    </a:lnTo>
                    <a:lnTo>
                      <a:pt x="72" y="246"/>
                    </a:lnTo>
                    <a:lnTo>
                      <a:pt x="81" y="216"/>
                    </a:lnTo>
                    <a:lnTo>
                      <a:pt x="89" y="186"/>
                    </a:lnTo>
                    <a:lnTo>
                      <a:pt x="99" y="161"/>
                    </a:lnTo>
                    <a:lnTo>
                      <a:pt x="107" y="136"/>
                    </a:lnTo>
                    <a:lnTo>
                      <a:pt x="114" y="114"/>
                    </a:lnTo>
                    <a:lnTo>
                      <a:pt x="122" y="94"/>
                    </a:lnTo>
                    <a:lnTo>
                      <a:pt x="136" y="61"/>
                    </a:lnTo>
                    <a:lnTo>
                      <a:pt x="144" y="45"/>
                    </a:lnTo>
                    <a:lnTo>
                      <a:pt x="149" y="33"/>
                    </a:lnTo>
                    <a:lnTo>
                      <a:pt x="158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50" name="Freeform 83"/>
              <p:cNvSpPr>
                <a:spLocks/>
              </p:cNvSpPr>
              <p:nvPr/>
            </p:nvSpPr>
            <p:spPr bwMode="auto">
              <a:xfrm>
                <a:off x="1001" y="1703"/>
                <a:ext cx="470" cy="736"/>
              </a:xfrm>
              <a:custGeom>
                <a:avLst/>
                <a:gdLst>
                  <a:gd name="T0" fmla="*/ 1 w 939"/>
                  <a:gd name="T1" fmla="*/ 2 h 1473"/>
                  <a:gd name="T2" fmla="*/ 1 w 939"/>
                  <a:gd name="T3" fmla="*/ 1 h 1473"/>
                  <a:gd name="T4" fmla="*/ 1 w 939"/>
                  <a:gd name="T5" fmla="*/ 1 h 1473"/>
                  <a:gd name="T6" fmla="*/ 1 w 939"/>
                  <a:gd name="T7" fmla="*/ 1 h 1473"/>
                  <a:gd name="T8" fmla="*/ 1 w 939"/>
                  <a:gd name="T9" fmla="*/ 1 h 1473"/>
                  <a:gd name="T10" fmla="*/ 1 w 939"/>
                  <a:gd name="T11" fmla="*/ 1 h 1473"/>
                  <a:gd name="T12" fmla="*/ 1 w 939"/>
                  <a:gd name="T13" fmla="*/ 1 h 1473"/>
                  <a:gd name="T14" fmla="*/ 1 w 939"/>
                  <a:gd name="T15" fmla="*/ 0 h 1473"/>
                  <a:gd name="T16" fmla="*/ 1 w 939"/>
                  <a:gd name="T17" fmla="*/ 0 h 1473"/>
                  <a:gd name="T18" fmla="*/ 1 w 939"/>
                  <a:gd name="T19" fmla="*/ 0 h 1473"/>
                  <a:gd name="T20" fmla="*/ 1 w 939"/>
                  <a:gd name="T21" fmla="*/ 0 h 1473"/>
                  <a:gd name="T22" fmla="*/ 1 w 939"/>
                  <a:gd name="T23" fmla="*/ 0 h 1473"/>
                  <a:gd name="T24" fmla="*/ 1 w 939"/>
                  <a:gd name="T25" fmla="*/ 0 h 1473"/>
                  <a:gd name="T26" fmla="*/ 1 w 939"/>
                  <a:gd name="T27" fmla="*/ 0 h 1473"/>
                  <a:gd name="T28" fmla="*/ 2 w 939"/>
                  <a:gd name="T29" fmla="*/ 0 h 1473"/>
                  <a:gd name="T30" fmla="*/ 2 w 939"/>
                  <a:gd name="T31" fmla="*/ 0 h 1473"/>
                  <a:gd name="T32" fmla="*/ 2 w 939"/>
                  <a:gd name="T33" fmla="*/ 0 h 1473"/>
                  <a:gd name="T34" fmla="*/ 2 w 939"/>
                  <a:gd name="T35" fmla="*/ 0 h 1473"/>
                  <a:gd name="T36" fmla="*/ 2 w 939"/>
                  <a:gd name="T37" fmla="*/ 0 h 1473"/>
                  <a:gd name="T38" fmla="*/ 2 w 939"/>
                  <a:gd name="T39" fmla="*/ 0 h 1473"/>
                  <a:gd name="T40" fmla="*/ 2 w 939"/>
                  <a:gd name="T41" fmla="*/ 0 h 1473"/>
                  <a:gd name="T42" fmla="*/ 2 w 939"/>
                  <a:gd name="T43" fmla="*/ 0 h 1473"/>
                  <a:gd name="T44" fmla="*/ 2 w 939"/>
                  <a:gd name="T45" fmla="*/ 0 h 1473"/>
                  <a:gd name="T46" fmla="*/ 2 w 939"/>
                  <a:gd name="T47" fmla="*/ 0 h 1473"/>
                  <a:gd name="T48" fmla="*/ 2 w 939"/>
                  <a:gd name="T49" fmla="*/ 0 h 1473"/>
                  <a:gd name="T50" fmla="*/ 2 w 939"/>
                  <a:gd name="T51" fmla="*/ 0 h 1473"/>
                  <a:gd name="T52" fmla="*/ 2 w 939"/>
                  <a:gd name="T53" fmla="*/ 0 h 1473"/>
                  <a:gd name="T54" fmla="*/ 2 w 939"/>
                  <a:gd name="T55" fmla="*/ 1 h 1473"/>
                  <a:gd name="T56" fmla="*/ 2 w 939"/>
                  <a:gd name="T57" fmla="*/ 1 h 1473"/>
                  <a:gd name="T58" fmla="*/ 2 w 939"/>
                  <a:gd name="T59" fmla="*/ 1 h 1473"/>
                  <a:gd name="T60" fmla="*/ 2 w 939"/>
                  <a:gd name="T61" fmla="*/ 1 h 1473"/>
                  <a:gd name="T62" fmla="*/ 2 w 939"/>
                  <a:gd name="T63" fmla="*/ 1 h 1473"/>
                  <a:gd name="T64" fmla="*/ 2 w 939"/>
                  <a:gd name="T65" fmla="*/ 1 h 1473"/>
                  <a:gd name="T66" fmla="*/ 2 w 939"/>
                  <a:gd name="T67" fmla="*/ 1 h 1473"/>
                  <a:gd name="T68" fmla="*/ 2 w 939"/>
                  <a:gd name="T69" fmla="*/ 1 h 1473"/>
                  <a:gd name="T70" fmla="*/ 1 w 939"/>
                  <a:gd name="T71" fmla="*/ 1 h 1473"/>
                  <a:gd name="T72" fmla="*/ 1 w 939"/>
                  <a:gd name="T73" fmla="*/ 1 h 1473"/>
                  <a:gd name="T74" fmla="*/ 1 w 939"/>
                  <a:gd name="T75" fmla="*/ 1 h 1473"/>
                  <a:gd name="T76" fmla="*/ 1 w 939"/>
                  <a:gd name="T77" fmla="*/ 1 h 1473"/>
                  <a:gd name="T78" fmla="*/ 1 w 939"/>
                  <a:gd name="T79" fmla="*/ 1 h 1473"/>
                  <a:gd name="T80" fmla="*/ 1 w 939"/>
                  <a:gd name="T81" fmla="*/ 2 h 1473"/>
                  <a:gd name="T82" fmla="*/ 1 w 939"/>
                  <a:gd name="T83" fmla="*/ 2 h 1473"/>
                  <a:gd name="T84" fmla="*/ 1 w 939"/>
                  <a:gd name="T85" fmla="*/ 2 h 1473"/>
                  <a:gd name="T86" fmla="*/ 1 w 939"/>
                  <a:gd name="T87" fmla="*/ 2 h 1473"/>
                  <a:gd name="T88" fmla="*/ 1 w 939"/>
                  <a:gd name="T89" fmla="*/ 2 h 1473"/>
                  <a:gd name="T90" fmla="*/ 1 w 939"/>
                  <a:gd name="T91" fmla="*/ 2 h 1473"/>
                  <a:gd name="T92" fmla="*/ 1 w 939"/>
                  <a:gd name="T93" fmla="*/ 2 h 1473"/>
                  <a:gd name="T94" fmla="*/ 1 w 939"/>
                  <a:gd name="T95" fmla="*/ 2 h 14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9"/>
                  <a:gd name="T145" fmla="*/ 0 h 1473"/>
                  <a:gd name="T146" fmla="*/ 939 w 939"/>
                  <a:gd name="T147" fmla="*/ 1473 h 14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9" h="1473">
                    <a:moveTo>
                      <a:pt x="16" y="1473"/>
                    </a:moveTo>
                    <a:lnTo>
                      <a:pt x="0" y="1268"/>
                    </a:lnTo>
                    <a:lnTo>
                      <a:pt x="3" y="1085"/>
                    </a:lnTo>
                    <a:lnTo>
                      <a:pt x="11" y="1000"/>
                    </a:lnTo>
                    <a:lnTo>
                      <a:pt x="24" y="920"/>
                    </a:lnTo>
                    <a:lnTo>
                      <a:pt x="32" y="883"/>
                    </a:lnTo>
                    <a:lnTo>
                      <a:pt x="39" y="845"/>
                    </a:lnTo>
                    <a:lnTo>
                      <a:pt x="49" y="809"/>
                    </a:lnTo>
                    <a:lnTo>
                      <a:pt x="60" y="774"/>
                    </a:lnTo>
                    <a:lnTo>
                      <a:pt x="71" y="742"/>
                    </a:lnTo>
                    <a:lnTo>
                      <a:pt x="83" y="709"/>
                    </a:lnTo>
                    <a:lnTo>
                      <a:pt x="96" y="676"/>
                    </a:lnTo>
                    <a:lnTo>
                      <a:pt x="102" y="660"/>
                    </a:lnTo>
                    <a:lnTo>
                      <a:pt x="108" y="646"/>
                    </a:lnTo>
                    <a:lnTo>
                      <a:pt x="116" y="630"/>
                    </a:lnTo>
                    <a:lnTo>
                      <a:pt x="123" y="616"/>
                    </a:lnTo>
                    <a:lnTo>
                      <a:pt x="130" y="602"/>
                    </a:lnTo>
                    <a:lnTo>
                      <a:pt x="138" y="586"/>
                    </a:lnTo>
                    <a:lnTo>
                      <a:pt x="146" y="574"/>
                    </a:lnTo>
                    <a:lnTo>
                      <a:pt x="154" y="560"/>
                    </a:lnTo>
                    <a:lnTo>
                      <a:pt x="162" y="546"/>
                    </a:lnTo>
                    <a:lnTo>
                      <a:pt x="170" y="533"/>
                    </a:lnTo>
                    <a:lnTo>
                      <a:pt x="177" y="519"/>
                    </a:lnTo>
                    <a:lnTo>
                      <a:pt x="187" y="507"/>
                    </a:lnTo>
                    <a:lnTo>
                      <a:pt x="204" y="481"/>
                    </a:lnTo>
                    <a:lnTo>
                      <a:pt x="221" y="458"/>
                    </a:lnTo>
                    <a:lnTo>
                      <a:pt x="240" y="434"/>
                    </a:lnTo>
                    <a:lnTo>
                      <a:pt x="259" y="411"/>
                    </a:lnTo>
                    <a:lnTo>
                      <a:pt x="278" y="391"/>
                    </a:lnTo>
                    <a:lnTo>
                      <a:pt x="296" y="369"/>
                    </a:lnTo>
                    <a:lnTo>
                      <a:pt x="317" y="348"/>
                    </a:lnTo>
                    <a:lnTo>
                      <a:pt x="337" y="329"/>
                    </a:lnTo>
                    <a:lnTo>
                      <a:pt x="358" y="311"/>
                    </a:lnTo>
                    <a:lnTo>
                      <a:pt x="378" y="293"/>
                    </a:lnTo>
                    <a:lnTo>
                      <a:pt x="398" y="276"/>
                    </a:lnTo>
                    <a:lnTo>
                      <a:pt x="419" y="259"/>
                    </a:lnTo>
                    <a:lnTo>
                      <a:pt x="430" y="251"/>
                    </a:lnTo>
                    <a:lnTo>
                      <a:pt x="441" y="243"/>
                    </a:lnTo>
                    <a:lnTo>
                      <a:pt x="452" y="235"/>
                    </a:lnTo>
                    <a:lnTo>
                      <a:pt x="463" y="228"/>
                    </a:lnTo>
                    <a:lnTo>
                      <a:pt x="472" y="221"/>
                    </a:lnTo>
                    <a:lnTo>
                      <a:pt x="483" y="214"/>
                    </a:lnTo>
                    <a:lnTo>
                      <a:pt x="494" y="206"/>
                    </a:lnTo>
                    <a:lnTo>
                      <a:pt x="505" y="199"/>
                    </a:lnTo>
                    <a:lnTo>
                      <a:pt x="516" y="193"/>
                    </a:lnTo>
                    <a:lnTo>
                      <a:pt x="527" y="187"/>
                    </a:lnTo>
                    <a:lnTo>
                      <a:pt x="536" y="179"/>
                    </a:lnTo>
                    <a:lnTo>
                      <a:pt x="547" y="173"/>
                    </a:lnTo>
                    <a:lnTo>
                      <a:pt x="558" y="167"/>
                    </a:lnTo>
                    <a:lnTo>
                      <a:pt x="569" y="162"/>
                    </a:lnTo>
                    <a:lnTo>
                      <a:pt x="580" y="156"/>
                    </a:lnTo>
                    <a:lnTo>
                      <a:pt x="591" y="149"/>
                    </a:lnTo>
                    <a:lnTo>
                      <a:pt x="601" y="143"/>
                    </a:lnTo>
                    <a:lnTo>
                      <a:pt x="611" y="138"/>
                    </a:lnTo>
                    <a:lnTo>
                      <a:pt x="622" y="132"/>
                    </a:lnTo>
                    <a:lnTo>
                      <a:pt x="633" y="127"/>
                    </a:lnTo>
                    <a:lnTo>
                      <a:pt x="643" y="123"/>
                    </a:lnTo>
                    <a:lnTo>
                      <a:pt x="654" y="116"/>
                    </a:lnTo>
                    <a:lnTo>
                      <a:pt x="665" y="112"/>
                    </a:lnTo>
                    <a:lnTo>
                      <a:pt x="674" y="107"/>
                    </a:lnTo>
                    <a:lnTo>
                      <a:pt x="685" y="102"/>
                    </a:lnTo>
                    <a:lnTo>
                      <a:pt x="695" y="98"/>
                    </a:lnTo>
                    <a:lnTo>
                      <a:pt x="706" y="93"/>
                    </a:lnTo>
                    <a:lnTo>
                      <a:pt x="715" y="88"/>
                    </a:lnTo>
                    <a:lnTo>
                      <a:pt x="724" y="85"/>
                    </a:lnTo>
                    <a:lnTo>
                      <a:pt x="735" y="80"/>
                    </a:lnTo>
                    <a:lnTo>
                      <a:pt x="754" y="73"/>
                    </a:lnTo>
                    <a:lnTo>
                      <a:pt x="774" y="63"/>
                    </a:lnTo>
                    <a:lnTo>
                      <a:pt x="793" y="57"/>
                    </a:lnTo>
                    <a:lnTo>
                      <a:pt x="811" y="49"/>
                    </a:lnTo>
                    <a:lnTo>
                      <a:pt x="829" y="43"/>
                    </a:lnTo>
                    <a:lnTo>
                      <a:pt x="847" y="35"/>
                    </a:lnTo>
                    <a:lnTo>
                      <a:pt x="864" y="29"/>
                    </a:lnTo>
                    <a:lnTo>
                      <a:pt x="879" y="22"/>
                    </a:lnTo>
                    <a:lnTo>
                      <a:pt x="895" y="16"/>
                    </a:lnTo>
                    <a:lnTo>
                      <a:pt x="911" y="11"/>
                    </a:lnTo>
                    <a:lnTo>
                      <a:pt x="925" y="5"/>
                    </a:lnTo>
                    <a:lnTo>
                      <a:pt x="939" y="0"/>
                    </a:lnTo>
                    <a:lnTo>
                      <a:pt x="939" y="181"/>
                    </a:lnTo>
                    <a:lnTo>
                      <a:pt x="532" y="376"/>
                    </a:lnTo>
                    <a:lnTo>
                      <a:pt x="939" y="306"/>
                    </a:lnTo>
                    <a:lnTo>
                      <a:pt x="939" y="463"/>
                    </a:lnTo>
                    <a:lnTo>
                      <a:pt x="538" y="646"/>
                    </a:lnTo>
                    <a:lnTo>
                      <a:pt x="939" y="613"/>
                    </a:lnTo>
                    <a:lnTo>
                      <a:pt x="939" y="782"/>
                    </a:lnTo>
                    <a:lnTo>
                      <a:pt x="923" y="787"/>
                    </a:lnTo>
                    <a:lnTo>
                      <a:pt x="908" y="792"/>
                    </a:lnTo>
                    <a:lnTo>
                      <a:pt x="892" y="796"/>
                    </a:lnTo>
                    <a:lnTo>
                      <a:pt x="876" y="801"/>
                    </a:lnTo>
                    <a:lnTo>
                      <a:pt x="861" y="806"/>
                    </a:lnTo>
                    <a:lnTo>
                      <a:pt x="847" y="810"/>
                    </a:lnTo>
                    <a:lnTo>
                      <a:pt x="815" y="818"/>
                    </a:lnTo>
                    <a:lnTo>
                      <a:pt x="785" y="826"/>
                    </a:lnTo>
                    <a:lnTo>
                      <a:pt x="756" y="836"/>
                    </a:lnTo>
                    <a:lnTo>
                      <a:pt x="726" y="843"/>
                    </a:lnTo>
                    <a:lnTo>
                      <a:pt x="696" y="851"/>
                    </a:lnTo>
                    <a:lnTo>
                      <a:pt x="668" y="859"/>
                    </a:lnTo>
                    <a:lnTo>
                      <a:pt x="638" y="868"/>
                    </a:lnTo>
                    <a:lnTo>
                      <a:pt x="624" y="873"/>
                    </a:lnTo>
                    <a:lnTo>
                      <a:pt x="610" y="878"/>
                    </a:lnTo>
                    <a:lnTo>
                      <a:pt x="596" y="883"/>
                    </a:lnTo>
                    <a:lnTo>
                      <a:pt x="582" y="887"/>
                    </a:lnTo>
                    <a:lnTo>
                      <a:pt x="568" y="892"/>
                    </a:lnTo>
                    <a:lnTo>
                      <a:pt x="552" y="898"/>
                    </a:lnTo>
                    <a:lnTo>
                      <a:pt x="538" y="904"/>
                    </a:lnTo>
                    <a:lnTo>
                      <a:pt x="524" y="911"/>
                    </a:lnTo>
                    <a:lnTo>
                      <a:pt x="510" y="917"/>
                    </a:lnTo>
                    <a:lnTo>
                      <a:pt x="496" y="923"/>
                    </a:lnTo>
                    <a:lnTo>
                      <a:pt x="481" y="931"/>
                    </a:lnTo>
                    <a:lnTo>
                      <a:pt x="467" y="937"/>
                    </a:lnTo>
                    <a:lnTo>
                      <a:pt x="453" y="945"/>
                    </a:lnTo>
                    <a:lnTo>
                      <a:pt x="439" y="953"/>
                    </a:lnTo>
                    <a:lnTo>
                      <a:pt x="425" y="962"/>
                    </a:lnTo>
                    <a:lnTo>
                      <a:pt x="419" y="967"/>
                    </a:lnTo>
                    <a:lnTo>
                      <a:pt x="411" y="972"/>
                    </a:lnTo>
                    <a:lnTo>
                      <a:pt x="405" y="977"/>
                    </a:lnTo>
                    <a:lnTo>
                      <a:pt x="397" y="981"/>
                    </a:lnTo>
                    <a:lnTo>
                      <a:pt x="391" y="986"/>
                    </a:lnTo>
                    <a:lnTo>
                      <a:pt x="383" y="991"/>
                    </a:lnTo>
                    <a:lnTo>
                      <a:pt x="354" y="1013"/>
                    </a:lnTo>
                    <a:lnTo>
                      <a:pt x="328" y="1035"/>
                    </a:lnTo>
                    <a:lnTo>
                      <a:pt x="300" y="1061"/>
                    </a:lnTo>
                    <a:lnTo>
                      <a:pt x="285" y="1075"/>
                    </a:lnTo>
                    <a:lnTo>
                      <a:pt x="271" y="1089"/>
                    </a:lnTo>
                    <a:lnTo>
                      <a:pt x="257" y="1103"/>
                    </a:lnTo>
                    <a:lnTo>
                      <a:pt x="243" y="1119"/>
                    </a:lnTo>
                    <a:lnTo>
                      <a:pt x="229" y="1136"/>
                    </a:lnTo>
                    <a:lnTo>
                      <a:pt x="215" y="1154"/>
                    </a:lnTo>
                    <a:lnTo>
                      <a:pt x="201" y="1171"/>
                    </a:lnTo>
                    <a:lnTo>
                      <a:pt x="187" y="1188"/>
                    </a:lnTo>
                    <a:lnTo>
                      <a:pt x="173" y="1208"/>
                    </a:lnTo>
                    <a:lnTo>
                      <a:pt x="159" y="1229"/>
                    </a:lnTo>
                    <a:lnTo>
                      <a:pt x="144" y="1249"/>
                    </a:lnTo>
                    <a:lnTo>
                      <a:pt x="130" y="1270"/>
                    </a:lnTo>
                    <a:lnTo>
                      <a:pt x="116" y="1293"/>
                    </a:lnTo>
                    <a:lnTo>
                      <a:pt x="102" y="1315"/>
                    </a:lnTo>
                    <a:lnTo>
                      <a:pt x="88" y="1340"/>
                    </a:lnTo>
                    <a:lnTo>
                      <a:pt x="74" y="1365"/>
                    </a:lnTo>
                    <a:lnTo>
                      <a:pt x="60" y="1390"/>
                    </a:lnTo>
                    <a:lnTo>
                      <a:pt x="52" y="1404"/>
                    </a:lnTo>
                    <a:lnTo>
                      <a:pt x="46" y="1417"/>
                    </a:lnTo>
                    <a:lnTo>
                      <a:pt x="38" y="1431"/>
                    </a:lnTo>
                    <a:lnTo>
                      <a:pt x="30" y="1445"/>
                    </a:lnTo>
                    <a:lnTo>
                      <a:pt x="24" y="1459"/>
                    </a:lnTo>
                    <a:lnTo>
                      <a:pt x="16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51" name="Freeform 84"/>
              <p:cNvSpPr>
                <a:spLocks/>
              </p:cNvSpPr>
              <p:nvPr/>
            </p:nvSpPr>
            <p:spPr bwMode="auto">
              <a:xfrm>
                <a:off x="1084" y="2731"/>
                <a:ext cx="409" cy="399"/>
              </a:xfrm>
              <a:custGeom>
                <a:avLst/>
                <a:gdLst>
                  <a:gd name="T0" fmla="*/ 1 w 818"/>
                  <a:gd name="T1" fmla="*/ 0 h 799"/>
                  <a:gd name="T2" fmla="*/ 2 w 818"/>
                  <a:gd name="T3" fmla="*/ 0 h 799"/>
                  <a:gd name="T4" fmla="*/ 1 w 818"/>
                  <a:gd name="T5" fmla="*/ 0 h 799"/>
                  <a:gd name="T6" fmla="*/ 2 w 818"/>
                  <a:gd name="T7" fmla="*/ 0 h 799"/>
                  <a:gd name="T8" fmla="*/ 1 w 818"/>
                  <a:gd name="T9" fmla="*/ 0 h 799"/>
                  <a:gd name="T10" fmla="*/ 2 w 818"/>
                  <a:gd name="T11" fmla="*/ 1 h 799"/>
                  <a:gd name="T12" fmla="*/ 1 w 818"/>
                  <a:gd name="T13" fmla="*/ 1 h 799"/>
                  <a:gd name="T14" fmla="*/ 2 w 818"/>
                  <a:gd name="T15" fmla="*/ 1 h 799"/>
                  <a:gd name="T16" fmla="*/ 2 w 818"/>
                  <a:gd name="T17" fmla="*/ 1 h 799"/>
                  <a:gd name="T18" fmla="*/ 2 w 818"/>
                  <a:gd name="T19" fmla="*/ 1 h 799"/>
                  <a:gd name="T20" fmla="*/ 1 w 818"/>
                  <a:gd name="T21" fmla="*/ 1 h 799"/>
                  <a:gd name="T22" fmla="*/ 0 w 818"/>
                  <a:gd name="T23" fmla="*/ 0 h 799"/>
                  <a:gd name="T24" fmla="*/ 1 w 818"/>
                  <a:gd name="T25" fmla="*/ 0 h 799"/>
                  <a:gd name="T26" fmla="*/ 1 w 818"/>
                  <a:gd name="T27" fmla="*/ 0 h 7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8"/>
                  <a:gd name="T43" fmla="*/ 0 h 799"/>
                  <a:gd name="T44" fmla="*/ 818 w 818"/>
                  <a:gd name="T45" fmla="*/ 799 h 7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8" h="799">
                    <a:moveTo>
                      <a:pt x="265" y="0"/>
                    </a:moveTo>
                    <a:lnTo>
                      <a:pt x="715" y="232"/>
                    </a:lnTo>
                    <a:lnTo>
                      <a:pt x="242" y="237"/>
                    </a:lnTo>
                    <a:lnTo>
                      <a:pt x="751" y="426"/>
                    </a:lnTo>
                    <a:lnTo>
                      <a:pt x="279" y="459"/>
                    </a:lnTo>
                    <a:lnTo>
                      <a:pt x="685" y="597"/>
                    </a:lnTo>
                    <a:lnTo>
                      <a:pt x="251" y="639"/>
                    </a:lnTo>
                    <a:lnTo>
                      <a:pt x="818" y="724"/>
                    </a:lnTo>
                    <a:lnTo>
                      <a:pt x="818" y="799"/>
                    </a:lnTo>
                    <a:lnTo>
                      <a:pt x="521" y="771"/>
                    </a:lnTo>
                    <a:lnTo>
                      <a:pt x="251" y="714"/>
                    </a:lnTo>
                    <a:lnTo>
                      <a:pt x="0" y="16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6729" name="Group 85"/>
            <p:cNvGrpSpPr>
              <a:grpSpLocks/>
            </p:cNvGrpSpPr>
            <p:nvPr/>
          </p:nvGrpSpPr>
          <p:grpSpPr bwMode="auto">
            <a:xfrm rot="-9239278">
              <a:off x="5761492" y="3013325"/>
              <a:ext cx="1266222" cy="2006589"/>
              <a:chOff x="864" y="1686"/>
              <a:chExt cx="835" cy="1779"/>
            </a:xfrm>
          </p:grpSpPr>
          <p:sp>
            <p:nvSpPr>
              <p:cNvPr id="26738" name="Freeform 86"/>
              <p:cNvSpPr>
                <a:spLocks/>
              </p:cNvSpPr>
              <p:nvPr/>
            </p:nvSpPr>
            <p:spPr bwMode="auto">
              <a:xfrm>
                <a:off x="991" y="1895"/>
                <a:ext cx="487" cy="720"/>
              </a:xfrm>
              <a:custGeom>
                <a:avLst/>
                <a:gdLst>
                  <a:gd name="T0" fmla="*/ 0 w 975"/>
                  <a:gd name="T1" fmla="*/ 3 h 1438"/>
                  <a:gd name="T2" fmla="*/ 0 w 975"/>
                  <a:gd name="T3" fmla="*/ 2 h 1438"/>
                  <a:gd name="T4" fmla="*/ 0 w 975"/>
                  <a:gd name="T5" fmla="*/ 2 h 1438"/>
                  <a:gd name="T6" fmla="*/ 0 w 975"/>
                  <a:gd name="T7" fmla="*/ 2 h 1438"/>
                  <a:gd name="T8" fmla="*/ 0 w 975"/>
                  <a:gd name="T9" fmla="*/ 2 h 1438"/>
                  <a:gd name="T10" fmla="*/ 0 w 975"/>
                  <a:gd name="T11" fmla="*/ 2 h 1438"/>
                  <a:gd name="T12" fmla="*/ 0 w 975"/>
                  <a:gd name="T13" fmla="*/ 2 h 1438"/>
                  <a:gd name="T14" fmla="*/ 0 w 975"/>
                  <a:gd name="T15" fmla="*/ 2 h 1438"/>
                  <a:gd name="T16" fmla="*/ 0 w 975"/>
                  <a:gd name="T17" fmla="*/ 1 h 1438"/>
                  <a:gd name="T18" fmla="*/ 0 w 975"/>
                  <a:gd name="T19" fmla="*/ 1 h 1438"/>
                  <a:gd name="T20" fmla="*/ 0 w 975"/>
                  <a:gd name="T21" fmla="*/ 1 h 1438"/>
                  <a:gd name="T22" fmla="*/ 0 w 975"/>
                  <a:gd name="T23" fmla="*/ 1 h 1438"/>
                  <a:gd name="T24" fmla="*/ 0 w 975"/>
                  <a:gd name="T25" fmla="*/ 1 h 1438"/>
                  <a:gd name="T26" fmla="*/ 0 w 975"/>
                  <a:gd name="T27" fmla="*/ 1 h 1438"/>
                  <a:gd name="T28" fmla="*/ 0 w 975"/>
                  <a:gd name="T29" fmla="*/ 1 h 1438"/>
                  <a:gd name="T30" fmla="*/ 1 w 975"/>
                  <a:gd name="T31" fmla="*/ 1 h 1438"/>
                  <a:gd name="T32" fmla="*/ 1 w 975"/>
                  <a:gd name="T33" fmla="*/ 1 h 1438"/>
                  <a:gd name="T34" fmla="*/ 1 w 975"/>
                  <a:gd name="T35" fmla="*/ 1 h 1438"/>
                  <a:gd name="T36" fmla="*/ 1 w 975"/>
                  <a:gd name="T37" fmla="*/ 1 h 1438"/>
                  <a:gd name="T38" fmla="*/ 1 w 975"/>
                  <a:gd name="T39" fmla="*/ 1 h 1438"/>
                  <a:gd name="T40" fmla="*/ 1 w 975"/>
                  <a:gd name="T41" fmla="*/ 1 h 1438"/>
                  <a:gd name="T42" fmla="*/ 1 w 975"/>
                  <a:gd name="T43" fmla="*/ 1 h 1438"/>
                  <a:gd name="T44" fmla="*/ 1 w 975"/>
                  <a:gd name="T45" fmla="*/ 1 h 1438"/>
                  <a:gd name="T46" fmla="*/ 1 w 975"/>
                  <a:gd name="T47" fmla="*/ 1 h 1438"/>
                  <a:gd name="T48" fmla="*/ 1 w 975"/>
                  <a:gd name="T49" fmla="*/ 1 h 1438"/>
                  <a:gd name="T50" fmla="*/ 1 w 975"/>
                  <a:gd name="T51" fmla="*/ 1 h 1438"/>
                  <a:gd name="T52" fmla="*/ 1 w 975"/>
                  <a:gd name="T53" fmla="*/ 1 h 1438"/>
                  <a:gd name="T54" fmla="*/ 1 w 975"/>
                  <a:gd name="T55" fmla="*/ 1 h 1438"/>
                  <a:gd name="T56" fmla="*/ 1 w 975"/>
                  <a:gd name="T57" fmla="*/ 1 h 1438"/>
                  <a:gd name="T58" fmla="*/ 1 w 975"/>
                  <a:gd name="T59" fmla="*/ 2 h 1438"/>
                  <a:gd name="T60" fmla="*/ 1 w 975"/>
                  <a:gd name="T61" fmla="*/ 2 h 1438"/>
                  <a:gd name="T62" fmla="*/ 1 w 975"/>
                  <a:gd name="T63" fmla="*/ 2 h 1438"/>
                  <a:gd name="T64" fmla="*/ 1 w 975"/>
                  <a:gd name="T65" fmla="*/ 2 h 1438"/>
                  <a:gd name="T66" fmla="*/ 1 w 975"/>
                  <a:gd name="T67" fmla="*/ 2 h 1438"/>
                  <a:gd name="T68" fmla="*/ 1 w 975"/>
                  <a:gd name="T69" fmla="*/ 2 h 1438"/>
                  <a:gd name="T70" fmla="*/ 1 w 975"/>
                  <a:gd name="T71" fmla="*/ 2 h 1438"/>
                  <a:gd name="T72" fmla="*/ 1 w 975"/>
                  <a:gd name="T73" fmla="*/ 2 h 1438"/>
                  <a:gd name="T74" fmla="*/ 1 w 975"/>
                  <a:gd name="T75" fmla="*/ 2 h 1438"/>
                  <a:gd name="T76" fmla="*/ 1 w 975"/>
                  <a:gd name="T77" fmla="*/ 2 h 1438"/>
                  <a:gd name="T78" fmla="*/ 1 w 975"/>
                  <a:gd name="T79" fmla="*/ 2 h 1438"/>
                  <a:gd name="T80" fmla="*/ 0 w 975"/>
                  <a:gd name="T81" fmla="*/ 2 h 1438"/>
                  <a:gd name="T82" fmla="*/ 0 w 975"/>
                  <a:gd name="T83" fmla="*/ 2 h 1438"/>
                  <a:gd name="T84" fmla="*/ 0 w 975"/>
                  <a:gd name="T85" fmla="*/ 2 h 1438"/>
                  <a:gd name="T86" fmla="*/ 0 w 975"/>
                  <a:gd name="T87" fmla="*/ 3 h 1438"/>
                  <a:gd name="T88" fmla="*/ 0 w 975"/>
                  <a:gd name="T89" fmla="*/ 3 h 1438"/>
                  <a:gd name="T90" fmla="*/ 0 w 975"/>
                  <a:gd name="T91" fmla="*/ 3 h 1438"/>
                  <a:gd name="T92" fmla="*/ 0 w 975"/>
                  <a:gd name="T93" fmla="*/ 3 h 1438"/>
                  <a:gd name="T94" fmla="*/ 0 w 975"/>
                  <a:gd name="T95" fmla="*/ 3 h 1438"/>
                  <a:gd name="T96" fmla="*/ 0 w 975"/>
                  <a:gd name="T97" fmla="*/ 3 h 1438"/>
                  <a:gd name="T98" fmla="*/ 0 w 975"/>
                  <a:gd name="T99" fmla="*/ 3 h 1438"/>
                  <a:gd name="T100" fmla="*/ 0 w 975"/>
                  <a:gd name="T101" fmla="*/ 3 h 1438"/>
                  <a:gd name="T102" fmla="*/ 0 w 975"/>
                  <a:gd name="T103" fmla="*/ 3 h 1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75"/>
                  <a:gd name="T157" fmla="*/ 0 h 1438"/>
                  <a:gd name="T158" fmla="*/ 975 w 975"/>
                  <a:gd name="T159" fmla="*/ 1438 h 1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75" h="1438">
                    <a:moveTo>
                      <a:pt x="48" y="1438"/>
                    </a:moveTo>
                    <a:lnTo>
                      <a:pt x="38" y="1388"/>
                    </a:lnTo>
                    <a:lnTo>
                      <a:pt x="27" y="1339"/>
                    </a:lnTo>
                    <a:lnTo>
                      <a:pt x="12" y="1245"/>
                    </a:lnTo>
                    <a:lnTo>
                      <a:pt x="0" y="1070"/>
                    </a:lnTo>
                    <a:lnTo>
                      <a:pt x="3" y="990"/>
                    </a:lnTo>
                    <a:lnTo>
                      <a:pt x="11" y="915"/>
                    </a:lnTo>
                    <a:lnTo>
                      <a:pt x="16" y="877"/>
                    </a:lnTo>
                    <a:lnTo>
                      <a:pt x="23" y="843"/>
                    </a:lnTo>
                    <a:lnTo>
                      <a:pt x="31" y="808"/>
                    </a:lnTo>
                    <a:lnTo>
                      <a:pt x="41" y="774"/>
                    </a:lnTo>
                    <a:lnTo>
                      <a:pt x="50" y="741"/>
                    </a:lnTo>
                    <a:lnTo>
                      <a:pt x="63" y="710"/>
                    </a:lnTo>
                    <a:lnTo>
                      <a:pt x="74" y="678"/>
                    </a:lnTo>
                    <a:lnTo>
                      <a:pt x="81" y="664"/>
                    </a:lnTo>
                    <a:lnTo>
                      <a:pt x="88" y="649"/>
                    </a:lnTo>
                    <a:lnTo>
                      <a:pt x="94" y="634"/>
                    </a:lnTo>
                    <a:lnTo>
                      <a:pt x="102" y="620"/>
                    </a:lnTo>
                    <a:lnTo>
                      <a:pt x="110" y="606"/>
                    </a:lnTo>
                    <a:lnTo>
                      <a:pt x="116" y="592"/>
                    </a:lnTo>
                    <a:lnTo>
                      <a:pt x="124" y="578"/>
                    </a:lnTo>
                    <a:lnTo>
                      <a:pt x="133" y="565"/>
                    </a:lnTo>
                    <a:lnTo>
                      <a:pt x="141" y="551"/>
                    </a:lnTo>
                    <a:lnTo>
                      <a:pt x="149" y="539"/>
                    </a:lnTo>
                    <a:lnTo>
                      <a:pt x="158" y="526"/>
                    </a:lnTo>
                    <a:lnTo>
                      <a:pt x="166" y="514"/>
                    </a:lnTo>
                    <a:lnTo>
                      <a:pt x="185" y="489"/>
                    </a:lnTo>
                    <a:lnTo>
                      <a:pt x="204" y="465"/>
                    </a:lnTo>
                    <a:lnTo>
                      <a:pt x="222" y="442"/>
                    </a:lnTo>
                    <a:lnTo>
                      <a:pt x="241" y="420"/>
                    </a:lnTo>
                    <a:lnTo>
                      <a:pt x="263" y="398"/>
                    </a:lnTo>
                    <a:lnTo>
                      <a:pt x="284" y="377"/>
                    </a:lnTo>
                    <a:lnTo>
                      <a:pt x="304" y="357"/>
                    </a:lnTo>
                    <a:lnTo>
                      <a:pt x="326" y="338"/>
                    </a:lnTo>
                    <a:lnTo>
                      <a:pt x="348" y="319"/>
                    </a:lnTo>
                    <a:lnTo>
                      <a:pt x="371" y="301"/>
                    </a:lnTo>
                    <a:lnTo>
                      <a:pt x="393" y="283"/>
                    </a:lnTo>
                    <a:lnTo>
                      <a:pt x="404" y="276"/>
                    </a:lnTo>
                    <a:lnTo>
                      <a:pt x="417" y="268"/>
                    </a:lnTo>
                    <a:lnTo>
                      <a:pt x="428" y="260"/>
                    </a:lnTo>
                    <a:lnTo>
                      <a:pt x="439" y="251"/>
                    </a:lnTo>
                    <a:lnTo>
                      <a:pt x="451" y="243"/>
                    </a:lnTo>
                    <a:lnTo>
                      <a:pt x="462" y="236"/>
                    </a:lnTo>
                    <a:lnTo>
                      <a:pt x="475" y="229"/>
                    </a:lnTo>
                    <a:lnTo>
                      <a:pt x="486" y="221"/>
                    </a:lnTo>
                    <a:lnTo>
                      <a:pt x="498" y="213"/>
                    </a:lnTo>
                    <a:lnTo>
                      <a:pt x="509" y="207"/>
                    </a:lnTo>
                    <a:lnTo>
                      <a:pt x="522" y="200"/>
                    </a:lnTo>
                    <a:lnTo>
                      <a:pt x="533" y="193"/>
                    </a:lnTo>
                    <a:lnTo>
                      <a:pt x="544" y="186"/>
                    </a:lnTo>
                    <a:lnTo>
                      <a:pt x="556" y="180"/>
                    </a:lnTo>
                    <a:lnTo>
                      <a:pt x="567" y="174"/>
                    </a:lnTo>
                    <a:lnTo>
                      <a:pt x="580" y="168"/>
                    </a:lnTo>
                    <a:lnTo>
                      <a:pt x="591" y="161"/>
                    </a:lnTo>
                    <a:lnTo>
                      <a:pt x="603" y="155"/>
                    </a:lnTo>
                    <a:lnTo>
                      <a:pt x="614" y="149"/>
                    </a:lnTo>
                    <a:lnTo>
                      <a:pt x="627" y="144"/>
                    </a:lnTo>
                    <a:lnTo>
                      <a:pt x="638" y="138"/>
                    </a:lnTo>
                    <a:lnTo>
                      <a:pt x="649" y="133"/>
                    </a:lnTo>
                    <a:lnTo>
                      <a:pt x="661" y="127"/>
                    </a:lnTo>
                    <a:lnTo>
                      <a:pt x="672" y="122"/>
                    </a:lnTo>
                    <a:lnTo>
                      <a:pt x="683" y="116"/>
                    </a:lnTo>
                    <a:lnTo>
                      <a:pt x="694" y="111"/>
                    </a:lnTo>
                    <a:lnTo>
                      <a:pt x="705" y="106"/>
                    </a:lnTo>
                    <a:lnTo>
                      <a:pt x="716" y="102"/>
                    </a:lnTo>
                    <a:lnTo>
                      <a:pt x="729" y="97"/>
                    </a:lnTo>
                    <a:lnTo>
                      <a:pt x="738" y="92"/>
                    </a:lnTo>
                    <a:lnTo>
                      <a:pt x="749" y="88"/>
                    </a:lnTo>
                    <a:lnTo>
                      <a:pt x="760" y="83"/>
                    </a:lnTo>
                    <a:lnTo>
                      <a:pt x="771" y="78"/>
                    </a:lnTo>
                    <a:lnTo>
                      <a:pt x="782" y="75"/>
                    </a:lnTo>
                    <a:lnTo>
                      <a:pt x="802" y="66"/>
                    </a:lnTo>
                    <a:lnTo>
                      <a:pt x="823" y="58"/>
                    </a:lnTo>
                    <a:lnTo>
                      <a:pt x="841" y="52"/>
                    </a:lnTo>
                    <a:lnTo>
                      <a:pt x="860" y="44"/>
                    </a:lnTo>
                    <a:lnTo>
                      <a:pt x="879" y="36"/>
                    </a:lnTo>
                    <a:lnTo>
                      <a:pt x="898" y="30"/>
                    </a:lnTo>
                    <a:lnTo>
                      <a:pt x="915" y="23"/>
                    </a:lnTo>
                    <a:lnTo>
                      <a:pt x="931" y="17"/>
                    </a:lnTo>
                    <a:lnTo>
                      <a:pt x="946" y="12"/>
                    </a:lnTo>
                    <a:lnTo>
                      <a:pt x="961" y="6"/>
                    </a:lnTo>
                    <a:lnTo>
                      <a:pt x="975" y="0"/>
                    </a:lnTo>
                    <a:lnTo>
                      <a:pt x="975" y="172"/>
                    </a:lnTo>
                    <a:lnTo>
                      <a:pt x="577" y="293"/>
                    </a:lnTo>
                    <a:lnTo>
                      <a:pt x="575" y="457"/>
                    </a:lnTo>
                    <a:lnTo>
                      <a:pt x="975" y="307"/>
                    </a:lnTo>
                    <a:lnTo>
                      <a:pt x="975" y="464"/>
                    </a:lnTo>
                    <a:lnTo>
                      <a:pt x="588" y="631"/>
                    </a:lnTo>
                    <a:lnTo>
                      <a:pt x="975" y="614"/>
                    </a:lnTo>
                    <a:lnTo>
                      <a:pt x="975" y="783"/>
                    </a:lnTo>
                    <a:lnTo>
                      <a:pt x="959" y="788"/>
                    </a:lnTo>
                    <a:lnTo>
                      <a:pt x="943" y="793"/>
                    </a:lnTo>
                    <a:lnTo>
                      <a:pt x="928" y="799"/>
                    </a:lnTo>
                    <a:lnTo>
                      <a:pt x="912" y="804"/>
                    </a:lnTo>
                    <a:lnTo>
                      <a:pt x="898" y="808"/>
                    </a:lnTo>
                    <a:lnTo>
                      <a:pt x="882" y="813"/>
                    </a:lnTo>
                    <a:lnTo>
                      <a:pt x="867" y="818"/>
                    </a:lnTo>
                    <a:lnTo>
                      <a:pt x="851" y="824"/>
                    </a:lnTo>
                    <a:lnTo>
                      <a:pt x="837" y="829"/>
                    </a:lnTo>
                    <a:lnTo>
                      <a:pt x="821" y="833"/>
                    </a:lnTo>
                    <a:lnTo>
                      <a:pt x="805" y="838"/>
                    </a:lnTo>
                    <a:lnTo>
                      <a:pt x="791" y="844"/>
                    </a:lnTo>
                    <a:lnTo>
                      <a:pt x="776" y="849"/>
                    </a:lnTo>
                    <a:lnTo>
                      <a:pt x="760" y="854"/>
                    </a:lnTo>
                    <a:lnTo>
                      <a:pt x="746" y="860"/>
                    </a:lnTo>
                    <a:lnTo>
                      <a:pt x="730" y="865"/>
                    </a:lnTo>
                    <a:lnTo>
                      <a:pt x="716" y="871"/>
                    </a:lnTo>
                    <a:lnTo>
                      <a:pt x="700" y="876"/>
                    </a:lnTo>
                    <a:lnTo>
                      <a:pt x="686" y="882"/>
                    </a:lnTo>
                    <a:lnTo>
                      <a:pt x="672" y="887"/>
                    </a:lnTo>
                    <a:lnTo>
                      <a:pt x="657" y="893"/>
                    </a:lnTo>
                    <a:lnTo>
                      <a:pt x="642" y="899"/>
                    </a:lnTo>
                    <a:lnTo>
                      <a:pt x="627" y="905"/>
                    </a:lnTo>
                    <a:lnTo>
                      <a:pt x="613" y="912"/>
                    </a:lnTo>
                    <a:lnTo>
                      <a:pt x="599" y="918"/>
                    </a:lnTo>
                    <a:lnTo>
                      <a:pt x="583" y="926"/>
                    </a:lnTo>
                    <a:lnTo>
                      <a:pt x="569" y="932"/>
                    </a:lnTo>
                    <a:lnTo>
                      <a:pt x="555" y="940"/>
                    </a:lnTo>
                    <a:lnTo>
                      <a:pt x="541" y="948"/>
                    </a:lnTo>
                    <a:lnTo>
                      <a:pt x="526" y="954"/>
                    </a:lnTo>
                    <a:lnTo>
                      <a:pt x="511" y="963"/>
                    </a:lnTo>
                    <a:lnTo>
                      <a:pt x="497" y="971"/>
                    </a:lnTo>
                    <a:lnTo>
                      <a:pt x="483" y="979"/>
                    </a:lnTo>
                    <a:lnTo>
                      <a:pt x="468" y="988"/>
                    </a:lnTo>
                    <a:lnTo>
                      <a:pt x="461" y="993"/>
                    </a:lnTo>
                    <a:lnTo>
                      <a:pt x="454" y="998"/>
                    </a:lnTo>
                    <a:lnTo>
                      <a:pt x="447" y="1003"/>
                    </a:lnTo>
                    <a:lnTo>
                      <a:pt x="440" y="1006"/>
                    </a:lnTo>
                    <a:lnTo>
                      <a:pt x="432" y="1012"/>
                    </a:lnTo>
                    <a:lnTo>
                      <a:pt x="426" y="1017"/>
                    </a:lnTo>
                    <a:lnTo>
                      <a:pt x="418" y="1021"/>
                    </a:lnTo>
                    <a:lnTo>
                      <a:pt x="411" y="1026"/>
                    </a:lnTo>
                    <a:lnTo>
                      <a:pt x="404" y="1031"/>
                    </a:lnTo>
                    <a:lnTo>
                      <a:pt x="396" y="1037"/>
                    </a:lnTo>
                    <a:lnTo>
                      <a:pt x="382" y="1048"/>
                    </a:lnTo>
                    <a:lnTo>
                      <a:pt x="354" y="1070"/>
                    </a:lnTo>
                    <a:lnTo>
                      <a:pt x="326" y="1093"/>
                    </a:lnTo>
                    <a:lnTo>
                      <a:pt x="298" y="1120"/>
                    </a:lnTo>
                    <a:lnTo>
                      <a:pt x="285" y="1133"/>
                    </a:lnTo>
                    <a:lnTo>
                      <a:pt x="271" y="1147"/>
                    </a:lnTo>
                    <a:lnTo>
                      <a:pt x="257" y="1161"/>
                    </a:lnTo>
                    <a:lnTo>
                      <a:pt x="243" y="1177"/>
                    </a:lnTo>
                    <a:lnTo>
                      <a:pt x="229" y="1191"/>
                    </a:lnTo>
                    <a:lnTo>
                      <a:pt x="215" y="1206"/>
                    </a:lnTo>
                    <a:lnTo>
                      <a:pt x="200" y="1224"/>
                    </a:lnTo>
                    <a:lnTo>
                      <a:pt x="186" y="1239"/>
                    </a:lnTo>
                    <a:lnTo>
                      <a:pt x="172" y="1256"/>
                    </a:lnTo>
                    <a:lnTo>
                      <a:pt x="160" y="1275"/>
                    </a:lnTo>
                    <a:lnTo>
                      <a:pt x="146" y="1294"/>
                    </a:lnTo>
                    <a:lnTo>
                      <a:pt x="132" y="1313"/>
                    </a:lnTo>
                    <a:lnTo>
                      <a:pt x="117" y="1332"/>
                    </a:lnTo>
                    <a:lnTo>
                      <a:pt x="103" y="1352"/>
                    </a:lnTo>
                    <a:lnTo>
                      <a:pt x="89" y="1372"/>
                    </a:lnTo>
                    <a:lnTo>
                      <a:pt x="77" y="1393"/>
                    </a:lnTo>
                    <a:lnTo>
                      <a:pt x="63" y="1415"/>
                    </a:lnTo>
                    <a:lnTo>
                      <a:pt x="48" y="14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39" name="Freeform 87"/>
              <p:cNvSpPr>
                <a:spLocks/>
              </p:cNvSpPr>
              <p:nvPr/>
            </p:nvSpPr>
            <p:spPr bwMode="auto">
              <a:xfrm>
                <a:off x="906" y="1686"/>
                <a:ext cx="787" cy="1246"/>
              </a:xfrm>
              <a:custGeom>
                <a:avLst/>
                <a:gdLst>
                  <a:gd name="T0" fmla="*/ 3 w 1573"/>
                  <a:gd name="T1" fmla="*/ 4 h 2491"/>
                  <a:gd name="T2" fmla="*/ 3 w 1573"/>
                  <a:gd name="T3" fmla="*/ 4 h 2491"/>
                  <a:gd name="T4" fmla="*/ 2 w 1573"/>
                  <a:gd name="T5" fmla="*/ 4 h 2491"/>
                  <a:gd name="T6" fmla="*/ 2 w 1573"/>
                  <a:gd name="T7" fmla="*/ 4 h 2491"/>
                  <a:gd name="T8" fmla="*/ 2 w 1573"/>
                  <a:gd name="T9" fmla="*/ 4 h 2491"/>
                  <a:gd name="T10" fmla="*/ 2 w 1573"/>
                  <a:gd name="T11" fmla="*/ 4 h 2491"/>
                  <a:gd name="T12" fmla="*/ 2 w 1573"/>
                  <a:gd name="T13" fmla="*/ 4 h 2491"/>
                  <a:gd name="T14" fmla="*/ 1 w 1573"/>
                  <a:gd name="T15" fmla="*/ 4 h 2491"/>
                  <a:gd name="T16" fmla="*/ 1 w 1573"/>
                  <a:gd name="T17" fmla="*/ 4 h 2491"/>
                  <a:gd name="T18" fmla="*/ 1 w 1573"/>
                  <a:gd name="T19" fmla="*/ 4 h 2491"/>
                  <a:gd name="T20" fmla="*/ 1 w 1573"/>
                  <a:gd name="T21" fmla="*/ 4 h 2491"/>
                  <a:gd name="T22" fmla="*/ 1 w 1573"/>
                  <a:gd name="T23" fmla="*/ 4 h 2491"/>
                  <a:gd name="T24" fmla="*/ 1 w 1573"/>
                  <a:gd name="T25" fmla="*/ 4 h 2491"/>
                  <a:gd name="T26" fmla="*/ 1 w 1573"/>
                  <a:gd name="T27" fmla="*/ 4 h 2491"/>
                  <a:gd name="T28" fmla="*/ 1 w 1573"/>
                  <a:gd name="T29" fmla="*/ 3 h 2491"/>
                  <a:gd name="T30" fmla="*/ 2 w 1573"/>
                  <a:gd name="T31" fmla="*/ 0 h 2491"/>
                  <a:gd name="T32" fmla="*/ 2 w 1573"/>
                  <a:gd name="T33" fmla="*/ 1 h 2491"/>
                  <a:gd name="T34" fmla="*/ 2 w 1573"/>
                  <a:gd name="T35" fmla="*/ 1 h 2491"/>
                  <a:gd name="T36" fmla="*/ 2 w 1573"/>
                  <a:gd name="T37" fmla="*/ 1 h 2491"/>
                  <a:gd name="T38" fmla="*/ 2 w 1573"/>
                  <a:gd name="T39" fmla="*/ 1 h 2491"/>
                  <a:gd name="T40" fmla="*/ 2 w 1573"/>
                  <a:gd name="T41" fmla="*/ 1 h 2491"/>
                  <a:gd name="T42" fmla="*/ 2 w 1573"/>
                  <a:gd name="T43" fmla="*/ 1 h 2491"/>
                  <a:gd name="T44" fmla="*/ 2 w 1573"/>
                  <a:gd name="T45" fmla="*/ 1 h 2491"/>
                  <a:gd name="T46" fmla="*/ 2 w 1573"/>
                  <a:gd name="T47" fmla="*/ 1 h 2491"/>
                  <a:gd name="T48" fmla="*/ 2 w 1573"/>
                  <a:gd name="T49" fmla="*/ 1 h 2491"/>
                  <a:gd name="T50" fmla="*/ 2 w 1573"/>
                  <a:gd name="T51" fmla="*/ 1 h 2491"/>
                  <a:gd name="T52" fmla="*/ 1 w 1573"/>
                  <a:gd name="T53" fmla="*/ 1 h 2491"/>
                  <a:gd name="T54" fmla="*/ 1 w 1573"/>
                  <a:gd name="T55" fmla="*/ 1 h 2491"/>
                  <a:gd name="T56" fmla="*/ 1 w 1573"/>
                  <a:gd name="T57" fmla="*/ 1 h 2491"/>
                  <a:gd name="T58" fmla="*/ 1 w 1573"/>
                  <a:gd name="T59" fmla="*/ 1 h 2491"/>
                  <a:gd name="T60" fmla="*/ 1 w 1573"/>
                  <a:gd name="T61" fmla="*/ 1 h 2491"/>
                  <a:gd name="T62" fmla="*/ 1 w 1573"/>
                  <a:gd name="T63" fmla="*/ 1 h 2491"/>
                  <a:gd name="T64" fmla="*/ 1 w 1573"/>
                  <a:gd name="T65" fmla="*/ 1 h 2491"/>
                  <a:gd name="T66" fmla="*/ 1 w 1573"/>
                  <a:gd name="T67" fmla="*/ 1 h 2491"/>
                  <a:gd name="T68" fmla="*/ 1 w 1573"/>
                  <a:gd name="T69" fmla="*/ 2 h 2491"/>
                  <a:gd name="T70" fmla="*/ 1 w 1573"/>
                  <a:gd name="T71" fmla="*/ 2 h 2491"/>
                  <a:gd name="T72" fmla="*/ 1 w 1573"/>
                  <a:gd name="T73" fmla="*/ 2 h 2491"/>
                  <a:gd name="T74" fmla="*/ 1 w 1573"/>
                  <a:gd name="T75" fmla="*/ 2 h 2491"/>
                  <a:gd name="T76" fmla="*/ 1 w 1573"/>
                  <a:gd name="T77" fmla="*/ 2 h 2491"/>
                  <a:gd name="T78" fmla="*/ 1 w 1573"/>
                  <a:gd name="T79" fmla="*/ 3 h 2491"/>
                  <a:gd name="T80" fmla="*/ 1 w 1573"/>
                  <a:gd name="T81" fmla="*/ 3 h 2491"/>
                  <a:gd name="T82" fmla="*/ 2 w 1573"/>
                  <a:gd name="T83" fmla="*/ 5 h 2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3"/>
                  <a:gd name="T127" fmla="*/ 0 h 2491"/>
                  <a:gd name="T128" fmla="*/ 1573 w 1573"/>
                  <a:gd name="T129" fmla="*/ 2491 h 2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3" h="2491">
                    <a:moveTo>
                      <a:pt x="1542" y="2491"/>
                    </a:moveTo>
                    <a:lnTo>
                      <a:pt x="1573" y="2386"/>
                    </a:lnTo>
                    <a:lnTo>
                      <a:pt x="1117" y="1684"/>
                    </a:lnTo>
                    <a:lnTo>
                      <a:pt x="1137" y="1996"/>
                    </a:lnTo>
                    <a:lnTo>
                      <a:pt x="1112" y="1994"/>
                    </a:lnTo>
                    <a:lnTo>
                      <a:pt x="1048" y="1986"/>
                    </a:lnTo>
                    <a:lnTo>
                      <a:pt x="1003" y="1980"/>
                    </a:lnTo>
                    <a:lnTo>
                      <a:pt x="952" y="1972"/>
                    </a:lnTo>
                    <a:lnTo>
                      <a:pt x="896" y="1964"/>
                    </a:lnTo>
                    <a:lnTo>
                      <a:pt x="868" y="1960"/>
                    </a:lnTo>
                    <a:lnTo>
                      <a:pt x="837" y="1955"/>
                    </a:lnTo>
                    <a:lnTo>
                      <a:pt x="807" y="1950"/>
                    </a:lnTo>
                    <a:lnTo>
                      <a:pt x="775" y="1944"/>
                    </a:lnTo>
                    <a:lnTo>
                      <a:pt x="744" y="1938"/>
                    </a:lnTo>
                    <a:lnTo>
                      <a:pt x="713" y="1931"/>
                    </a:lnTo>
                    <a:lnTo>
                      <a:pt x="681" y="1925"/>
                    </a:lnTo>
                    <a:lnTo>
                      <a:pt x="650" y="1919"/>
                    </a:lnTo>
                    <a:lnTo>
                      <a:pt x="619" y="1911"/>
                    </a:lnTo>
                    <a:lnTo>
                      <a:pt x="589" y="1905"/>
                    </a:lnTo>
                    <a:lnTo>
                      <a:pt x="559" y="1897"/>
                    </a:lnTo>
                    <a:lnTo>
                      <a:pt x="531" y="1889"/>
                    </a:lnTo>
                    <a:lnTo>
                      <a:pt x="504" y="1881"/>
                    </a:lnTo>
                    <a:lnTo>
                      <a:pt x="478" y="1872"/>
                    </a:lnTo>
                    <a:lnTo>
                      <a:pt x="453" y="1862"/>
                    </a:lnTo>
                    <a:lnTo>
                      <a:pt x="429" y="1855"/>
                    </a:lnTo>
                    <a:lnTo>
                      <a:pt x="420" y="1850"/>
                    </a:lnTo>
                    <a:lnTo>
                      <a:pt x="409" y="1845"/>
                    </a:lnTo>
                    <a:lnTo>
                      <a:pt x="398" y="1840"/>
                    </a:lnTo>
                    <a:lnTo>
                      <a:pt x="388" y="1836"/>
                    </a:lnTo>
                    <a:lnTo>
                      <a:pt x="380" y="1830"/>
                    </a:lnTo>
                    <a:lnTo>
                      <a:pt x="371" y="1825"/>
                    </a:lnTo>
                    <a:lnTo>
                      <a:pt x="363" y="1819"/>
                    </a:lnTo>
                    <a:lnTo>
                      <a:pt x="354" y="1812"/>
                    </a:lnTo>
                    <a:lnTo>
                      <a:pt x="324" y="1784"/>
                    </a:lnTo>
                    <a:lnTo>
                      <a:pt x="312" y="1768"/>
                    </a:lnTo>
                    <a:lnTo>
                      <a:pt x="299" y="1751"/>
                    </a:lnTo>
                    <a:lnTo>
                      <a:pt x="288" y="1734"/>
                    </a:lnTo>
                    <a:lnTo>
                      <a:pt x="279" y="1715"/>
                    </a:lnTo>
                    <a:lnTo>
                      <a:pt x="269" y="1696"/>
                    </a:lnTo>
                    <a:lnTo>
                      <a:pt x="261" y="1678"/>
                    </a:lnTo>
                    <a:lnTo>
                      <a:pt x="246" y="1637"/>
                    </a:lnTo>
                    <a:lnTo>
                      <a:pt x="227" y="1554"/>
                    </a:lnTo>
                    <a:lnTo>
                      <a:pt x="213" y="1413"/>
                    </a:lnTo>
                    <a:lnTo>
                      <a:pt x="211" y="1367"/>
                    </a:lnTo>
                    <a:lnTo>
                      <a:pt x="213" y="1352"/>
                    </a:lnTo>
                    <a:lnTo>
                      <a:pt x="457" y="468"/>
                    </a:lnTo>
                    <a:lnTo>
                      <a:pt x="1117" y="31"/>
                    </a:lnTo>
                    <a:lnTo>
                      <a:pt x="920" y="0"/>
                    </a:lnTo>
                    <a:lnTo>
                      <a:pt x="896" y="7"/>
                    </a:lnTo>
                    <a:lnTo>
                      <a:pt x="884" y="11"/>
                    </a:lnTo>
                    <a:lnTo>
                      <a:pt x="868" y="17"/>
                    </a:lnTo>
                    <a:lnTo>
                      <a:pt x="852" y="23"/>
                    </a:lnTo>
                    <a:lnTo>
                      <a:pt x="833" y="29"/>
                    </a:lnTo>
                    <a:lnTo>
                      <a:pt x="813" y="37"/>
                    </a:lnTo>
                    <a:lnTo>
                      <a:pt x="802" y="42"/>
                    </a:lnTo>
                    <a:lnTo>
                      <a:pt x="790" y="47"/>
                    </a:lnTo>
                    <a:lnTo>
                      <a:pt x="779" y="51"/>
                    </a:lnTo>
                    <a:lnTo>
                      <a:pt x="766" y="58"/>
                    </a:lnTo>
                    <a:lnTo>
                      <a:pt x="753" y="62"/>
                    </a:lnTo>
                    <a:lnTo>
                      <a:pt x="741" y="68"/>
                    </a:lnTo>
                    <a:lnTo>
                      <a:pt x="728" y="73"/>
                    </a:lnTo>
                    <a:lnTo>
                      <a:pt x="716" y="79"/>
                    </a:lnTo>
                    <a:lnTo>
                      <a:pt x="702" y="86"/>
                    </a:lnTo>
                    <a:lnTo>
                      <a:pt x="688" y="94"/>
                    </a:lnTo>
                    <a:lnTo>
                      <a:pt x="674" y="100"/>
                    </a:lnTo>
                    <a:lnTo>
                      <a:pt x="659" y="108"/>
                    </a:lnTo>
                    <a:lnTo>
                      <a:pt x="645" y="114"/>
                    </a:lnTo>
                    <a:lnTo>
                      <a:pt x="631" y="122"/>
                    </a:lnTo>
                    <a:lnTo>
                      <a:pt x="616" y="131"/>
                    </a:lnTo>
                    <a:lnTo>
                      <a:pt x="601" y="139"/>
                    </a:lnTo>
                    <a:lnTo>
                      <a:pt x="586" y="147"/>
                    </a:lnTo>
                    <a:lnTo>
                      <a:pt x="578" y="152"/>
                    </a:lnTo>
                    <a:lnTo>
                      <a:pt x="572" y="156"/>
                    </a:lnTo>
                    <a:lnTo>
                      <a:pt x="564" y="161"/>
                    </a:lnTo>
                    <a:lnTo>
                      <a:pt x="556" y="166"/>
                    </a:lnTo>
                    <a:lnTo>
                      <a:pt x="548" y="170"/>
                    </a:lnTo>
                    <a:lnTo>
                      <a:pt x="540" y="175"/>
                    </a:lnTo>
                    <a:lnTo>
                      <a:pt x="534" y="180"/>
                    </a:lnTo>
                    <a:lnTo>
                      <a:pt x="526" y="184"/>
                    </a:lnTo>
                    <a:lnTo>
                      <a:pt x="518" y="189"/>
                    </a:lnTo>
                    <a:lnTo>
                      <a:pt x="511" y="194"/>
                    </a:lnTo>
                    <a:lnTo>
                      <a:pt x="504" y="199"/>
                    </a:lnTo>
                    <a:lnTo>
                      <a:pt x="496" y="205"/>
                    </a:lnTo>
                    <a:lnTo>
                      <a:pt x="489" y="209"/>
                    </a:lnTo>
                    <a:lnTo>
                      <a:pt x="481" y="214"/>
                    </a:lnTo>
                    <a:lnTo>
                      <a:pt x="473" y="219"/>
                    </a:lnTo>
                    <a:lnTo>
                      <a:pt x="467" y="225"/>
                    </a:lnTo>
                    <a:lnTo>
                      <a:pt x="459" y="230"/>
                    </a:lnTo>
                    <a:lnTo>
                      <a:pt x="451" y="236"/>
                    </a:lnTo>
                    <a:lnTo>
                      <a:pt x="421" y="258"/>
                    </a:lnTo>
                    <a:lnTo>
                      <a:pt x="393" y="283"/>
                    </a:lnTo>
                    <a:lnTo>
                      <a:pt x="365" y="308"/>
                    </a:lnTo>
                    <a:lnTo>
                      <a:pt x="338" y="333"/>
                    </a:lnTo>
                    <a:lnTo>
                      <a:pt x="324" y="347"/>
                    </a:lnTo>
                    <a:lnTo>
                      <a:pt x="312" y="361"/>
                    </a:lnTo>
                    <a:lnTo>
                      <a:pt x="299" y="376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3" y="419"/>
                    </a:lnTo>
                    <a:lnTo>
                      <a:pt x="252" y="434"/>
                    </a:lnTo>
                    <a:lnTo>
                      <a:pt x="241" y="449"/>
                    </a:lnTo>
                    <a:lnTo>
                      <a:pt x="230" y="465"/>
                    </a:lnTo>
                    <a:lnTo>
                      <a:pt x="221" y="482"/>
                    </a:lnTo>
                    <a:lnTo>
                      <a:pt x="211" y="498"/>
                    </a:lnTo>
                    <a:lnTo>
                      <a:pt x="202" y="515"/>
                    </a:lnTo>
                    <a:lnTo>
                      <a:pt x="194" y="532"/>
                    </a:lnTo>
                    <a:lnTo>
                      <a:pt x="185" y="548"/>
                    </a:lnTo>
                    <a:lnTo>
                      <a:pt x="177" y="567"/>
                    </a:lnTo>
                    <a:lnTo>
                      <a:pt x="169" y="584"/>
                    </a:lnTo>
                    <a:lnTo>
                      <a:pt x="153" y="620"/>
                    </a:lnTo>
                    <a:lnTo>
                      <a:pt x="139" y="658"/>
                    </a:lnTo>
                    <a:lnTo>
                      <a:pt x="127" y="695"/>
                    </a:lnTo>
                    <a:lnTo>
                      <a:pt x="114" y="733"/>
                    </a:lnTo>
                    <a:lnTo>
                      <a:pt x="101" y="770"/>
                    </a:lnTo>
                    <a:lnTo>
                      <a:pt x="91" y="810"/>
                    </a:lnTo>
                    <a:lnTo>
                      <a:pt x="81" y="849"/>
                    </a:lnTo>
                    <a:lnTo>
                      <a:pt x="72" y="886"/>
                    </a:lnTo>
                    <a:lnTo>
                      <a:pt x="64" y="925"/>
                    </a:lnTo>
                    <a:lnTo>
                      <a:pt x="56" y="963"/>
                    </a:lnTo>
                    <a:lnTo>
                      <a:pt x="42" y="1038"/>
                    </a:lnTo>
                    <a:lnTo>
                      <a:pt x="31" y="1109"/>
                    </a:lnTo>
                    <a:lnTo>
                      <a:pt x="14" y="1239"/>
                    </a:lnTo>
                    <a:lnTo>
                      <a:pt x="4" y="1341"/>
                    </a:lnTo>
                    <a:lnTo>
                      <a:pt x="0" y="1435"/>
                    </a:lnTo>
                    <a:lnTo>
                      <a:pt x="161" y="2002"/>
                    </a:lnTo>
                    <a:lnTo>
                      <a:pt x="576" y="2101"/>
                    </a:lnTo>
                    <a:lnTo>
                      <a:pt x="1542" y="249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40" name="Freeform 88"/>
              <p:cNvSpPr>
                <a:spLocks/>
              </p:cNvSpPr>
              <p:nvPr/>
            </p:nvSpPr>
            <p:spPr bwMode="auto">
              <a:xfrm>
                <a:off x="877" y="2480"/>
                <a:ext cx="822" cy="985"/>
              </a:xfrm>
              <a:custGeom>
                <a:avLst/>
                <a:gdLst>
                  <a:gd name="T0" fmla="*/ 1 w 1644"/>
                  <a:gd name="T1" fmla="*/ 0 h 1971"/>
                  <a:gd name="T2" fmla="*/ 1 w 1644"/>
                  <a:gd name="T3" fmla="*/ 0 h 1971"/>
                  <a:gd name="T4" fmla="*/ 1 w 1644"/>
                  <a:gd name="T5" fmla="*/ 0 h 1971"/>
                  <a:gd name="T6" fmla="*/ 1 w 1644"/>
                  <a:gd name="T7" fmla="*/ 1 h 1971"/>
                  <a:gd name="T8" fmla="*/ 1 w 1644"/>
                  <a:gd name="T9" fmla="*/ 1 h 1971"/>
                  <a:gd name="T10" fmla="*/ 1 w 1644"/>
                  <a:gd name="T11" fmla="*/ 1 h 1971"/>
                  <a:gd name="T12" fmla="*/ 1 w 1644"/>
                  <a:gd name="T13" fmla="*/ 2 h 1971"/>
                  <a:gd name="T14" fmla="*/ 1 w 1644"/>
                  <a:gd name="T15" fmla="*/ 2 h 1971"/>
                  <a:gd name="T16" fmla="*/ 1 w 1644"/>
                  <a:gd name="T17" fmla="*/ 2 h 1971"/>
                  <a:gd name="T18" fmla="*/ 1 w 1644"/>
                  <a:gd name="T19" fmla="*/ 2 h 1971"/>
                  <a:gd name="T20" fmla="*/ 1 w 1644"/>
                  <a:gd name="T21" fmla="*/ 2 h 1971"/>
                  <a:gd name="T22" fmla="*/ 1 w 1644"/>
                  <a:gd name="T23" fmla="*/ 2 h 1971"/>
                  <a:gd name="T24" fmla="*/ 1 w 1644"/>
                  <a:gd name="T25" fmla="*/ 2 h 1971"/>
                  <a:gd name="T26" fmla="*/ 1 w 1644"/>
                  <a:gd name="T27" fmla="*/ 2 h 1971"/>
                  <a:gd name="T28" fmla="*/ 1 w 1644"/>
                  <a:gd name="T29" fmla="*/ 2 h 1971"/>
                  <a:gd name="T30" fmla="*/ 1 w 1644"/>
                  <a:gd name="T31" fmla="*/ 2 h 1971"/>
                  <a:gd name="T32" fmla="*/ 1 w 1644"/>
                  <a:gd name="T33" fmla="*/ 2 h 1971"/>
                  <a:gd name="T34" fmla="*/ 1 w 1644"/>
                  <a:gd name="T35" fmla="*/ 2 h 1971"/>
                  <a:gd name="T36" fmla="*/ 1 w 1644"/>
                  <a:gd name="T37" fmla="*/ 2 h 1971"/>
                  <a:gd name="T38" fmla="*/ 1 w 1644"/>
                  <a:gd name="T39" fmla="*/ 3 h 1971"/>
                  <a:gd name="T40" fmla="*/ 2 w 1644"/>
                  <a:gd name="T41" fmla="*/ 3 h 1971"/>
                  <a:gd name="T42" fmla="*/ 2 w 1644"/>
                  <a:gd name="T43" fmla="*/ 3 h 1971"/>
                  <a:gd name="T44" fmla="*/ 2 w 1644"/>
                  <a:gd name="T45" fmla="*/ 3 h 1971"/>
                  <a:gd name="T46" fmla="*/ 2 w 1644"/>
                  <a:gd name="T47" fmla="*/ 3 h 1971"/>
                  <a:gd name="T48" fmla="*/ 2 w 1644"/>
                  <a:gd name="T49" fmla="*/ 3 h 1971"/>
                  <a:gd name="T50" fmla="*/ 2 w 1644"/>
                  <a:gd name="T51" fmla="*/ 3 h 1971"/>
                  <a:gd name="T52" fmla="*/ 3 w 1644"/>
                  <a:gd name="T53" fmla="*/ 3 h 1971"/>
                  <a:gd name="T54" fmla="*/ 3 w 1644"/>
                  <a:gd name="T55" fmla="*/ 2 h 1971"/>
                  <a:gd name="T56" fmla="*/ 3 w 1644"/>
                  <a:gd name="T57" fmla="*/ 1 h 1971"/>
                  <a:gd name="T58" fmla="*/ 2 w 1644"/>
                  <a:gd name="T59" fmla="*/ 1 h 1971"/>
                  <a:gd name="T60" fmla="*/ 2 w 1644"/>
                  <a:gd name="T61" fmla="*/ 1 h 1971"/>
                  <a:gd name="T62" fmla="*/ 2 w 1644"/>
                  <a:gd name="T63" fmla="*/ 1 h 1971"/>
                  <a:gd name="T64" fmla="*/ 2 w 1644"/>
                  <a:gd name="T65" fmla="*/ 1 h 1971"/>
                  <a:gd name="T66" fmla="*/ 2 w 1644"/>
                  <a:gd name="T67" fmla="*/ 1 h 1971"/>
                  <a:gd name="T68" fmla="*/ 1 w 1644"/>
                  <a:gd name="T69" fmla="*/ 1 h 1971"/>
                  <a:gd name="T70" fmla="*/ 1 w 1644"/>
                  <a:gd name="T71" fmla="*/ 1 h 1971"/>
                  <a:gd name="T72" fmla="*/ 1 w 1644"/>
                  <a:gd name="T73" fmla="*/ 1 h 1971"/>
                  <a:gd name="T74" fmla="*/ 1 w 1644"/>
                  <a:gd name="T75" fmla="*/ 1 h 1971"/>
                  <a:gd name="T76" fmla="*/ 1 w 1644"/>
                  <a:gd name="T77" fmla="*/ 1 h 1971"/>
                  <a:gd name="T78" fmla="*/ 1 w 1644"/>
                  <a:gd name="T79" fmla="*/ 1 h 1971"/>
                  <a:gd name="T80" fmla="*/ 1 w 1644"/>
                  <a:gd name="T81" fmla="*/ 1 h 1971"/>
                  <a:gd name="T82" fmla="*/ 1 w 1644"/>
                  <a:gd name="T83" fmla="*/ 1 h 1971"/>
                  <a:gd name="T84" fmla="*/ 1 w 1644"/>
                  <a:gd name="T85" fmla="*/ 0 h 1971"/>
                  <a:gd name="T86" fmla="*/ 1 w 1644"/>
                  <a:gd name="T87" fmla="*/ 0 h 1971"/>
                  <a:gd name="T88" fmla="*/ 1 w 1644"/>
                  <a:gd name="T89" fmla="*/ 0 h 19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4"/>
                  <a:gd name="T136" fmla="*/ 0 h 1971"/>
                  <a:gd name="T137" fmla="*/ 1644 w 1644"/>
                  <a:gd name="T138" fmla="*/ 1971 h 19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4" h="1971">
                    <a:moveTo>
                      <a:pt x="114" y="0"/>
                    </a:moveTo>
                    <a:lnTo>
                      <a:pt x="102" y="44"/>
                    </a:lnTo>
                    <a:lnTo>
                      <a:pt x="87" y="87"/>
                    </a:lnTo>
                    <a:lnTo>
                      <a:pt x="76" y="131"/>
                    </a:lnTo>
                    <a:lnTo>
                      <a:pt x="65" y="175"/>
                    </a:lnTo>
                    <a:lnTo>
                      <a:pt x="54" y="217"/>
                    </a:lnTo>
                    <a:lnTo>
                      <a:pt x="45" y="260"/>
                    </a:lnTo>
                    <a:lnTo>
                      <a:pt x="29" y="344"/>
                    </a:lnTo>
                    <a:lnTo>
                      <a:pt x="17" y="427"/>
                    </a:lnTo>
                    <a:lnTo>
                      <a:pt x="7" y="509"/>
                    </a:lnTo>
                    <a:lnTo>
                      <a:pt x="0" y="666"/>
                    </a:lnTo>
                    <a:lnTo>
                      <a:pt x="1" y="741"/>
                    </a:lnTo>
                    <a:lnTo>
                      <a:pt x="7" y="814"/>
                    </a:lnTo>
                    <a:lnTo>
                      <a:pt x="17" y="885"/>
                    </a:lnTo>
                    <a:lnTo>
                      <a:pt x="23" y="921"/>
                    </a:lnTo>
                    <a:lnTo>
                      <a:pt x="29" y="954"/>
                    </a:lnTo>
                    <a:lnTo>
                      <a:pt x="37" y="988"/>
                    </a:lnTo>
                    <a:lnTo>
                      <a:pt x="47" y="1021"/>
                    </a:lnTo>
                    <a:lnTo>
                      <a:pt x="58" y="1053"/>
                    </a:lnTo>
                    <a:lnTo>
                      <a:pt x="69" y="1084"/>
                    </a:lnTo>
                    <a:lnTo>
                      <a:pt x="81" y="1115"/>
                    </a:lnTo>
                    <a:lnTo>
                      <a:pt x="87" y="1131"/>
                    </a:lnTo>
                    <a:lnTo>
                      <a:pt x="94" y="1145"/>
                    </a:lnTo>
                    <a:lnTo>
                      <a:pt x="102" y="1161"/>
                    </a:lnTo>
                    <a:lnTo>
                      <a:pt x="108" y="1175"/>
                    </a:lnTo>
                    <a:lnTo>
                      <a:pt x="116" y="1189"/>
                    </a:lnTo>
                    <a:lnTo>
                      <a:pt x="123" y="1205"/>
                    </a:lnTo>
                    <a:lnTo>
                      <a:pt x="131" y="1219"/>
                    </a:lnTo>
                    <a:lnTo>
                      <a:pt x="139" y="1233"/>
                    </a:lnTo>
                    <a:lnTo>
                      <a:pt x="149" y="1245"/>
                    </a:lnTo>
                    <a:lnTo>
                      <a:pt x="156" y="1259"/>
                    </a:lnTo>
                    <a:lnTo>
                      <a:pt x="166" y="1273"/>
                    </a:lnTo>
                    <a:lnTo>
                      <a:pt x="175" y="1286"/>
                    </a:lnTo>
                    <a:lnTo>
                      <a:pt x="185" y="1299"/>
                    </a:lnTo>
                    <a:lnTo>
                      <a:pt x="196" y="1313"/>
                    </a:lnTo>
                    <a:lnTo>
                      <a:pt x="205" y="1325"/>
                    </a:lnTo>
                    <a:lnTo>
                      <a:pt x="216" y="1338"/>
                    </a:lnTo>
                    <a:lnTo>
                      <a:pt x="238" y="1361"/>
                    </a:lnTo>
                    <a:lnTo>
                      <a:pt x="260" y="1385"/>
                    </a:lnTo>
                    <a:lnTo>
                      <a:pt x="283" y="1408"/>
                    </a:lnTo>
                    <a:lnTo>
                      <a:pt x="308" y="1430"/>
                    </a:lnTo>
                    <a:lnTo>
                      <a:pt x="335" y="1450"/>
                    </a:lnTo>
                    <a:lnTo>
                      <a:pt x="348" y="1460"/>
                    </a:lnTo>
                    <a:lnTo>
                      <a:pt x="355" y="1465"/>
                    </a:lnTo>
                    <a:lnTo>
                      <a:pt x="362" y="1471"/>
                    </a:lnTo>
                    <a:lnTo>
                      <a:pt x="370" y="1476"/>
                    </a:lnTo>
                    <a:lnTo>
                      <a:pt x="376" y="1480"/>
                    </a:lnTo>
                    <a:lnTo>
                      <a:pt x="382" y="1485"/>
                    </a:lnTo>
                    <a:lnTo>
                      <a:pt x="390" y="1490"/>
                    </a:lnTo>
                    <a:lnTo>
                      <a:pt x="398" y="1494"/>
                    </a:lnTo>
                    <a:lnTo>
                      <a:pt x="404" y="1499"/>
                    </a:lnTo>
                    <a:lnTo>
                      <a:pt x="412" y="1504"/>
                    </a:lnTo>
                    <a:lnTo>
                      <a:pt x="420" y="1508"/>
                    </a:lnTo>
                    <a:lnTo>
                      <a:pt x="427" y="1513"/>
                    </a:lnTo>
                    <a:lnTo>
                      <a:pt x="434" y="1516"/>
                    </a:lnTo>
                    <a:lnTo>
                      <a:pt x="442" y="1521"/>
                    </a:lnTo>
                    <a:lnTo>
                      <a:pt x="449" y="1526"/>
                    </a:lnTo>
                    <a:lnTo>
                      <a:pt x="465" y="1534"/>
                    </a:lnTo>
                    <a:lnTo>
                      <a:pt x="482" y="1541"/>
                    </a:lnTo>
                    <a:lnTo>
                      <a:pt x="498" y="1549"/>
                    </a:lnTo>
                    <a:lnTo>
                      <a:pt x="515" y="1557"/>
                    </a:lnTo>
                    <a:lnTo>
                      <a:pt x="531" y="1565"/>
                    </a:lnTo>
                    <a:lnTo>
                      <a:pt x="548" y="1573"/>
                    </a:lnTo>
                    <a:lnTo>
                      <a:pt x="565" y="1579"/>
                    </a:lnTo>
                    <a:lnTo>
                      <a:pt x="584" y="1585"/>
                    </a:lnTo>
                    <a:lnTo>
                      <a:pt x="601" y="1593"/>
                    </a:lnTo>
                    <a:lnTo>
                      <a:pt x="620" y="1599"/>
                    </a:lnTo>
                    <a:lnTo>
                      <a:pt x="639" y="1606"/>
                    </a:lnTo>
                    <a:lnTo>
                      <a:pt x="658" y="1610"/>
                    </a:lnTo>
                    <a:lnTo>
                      <a:pt x="677" y="1617"/>
                    </a:lnTo>
                    <a:lnTo>
                      <a:pt x="695" y="1621"/>
                    </a:lnTo>
                    <a:lnTo>
                      <a:pt x="716" y="1626"/>
                    </a:lnTo>
                    <a:lnTo>
                      <a:pt x="736" y="1631"/>
                    </a:lnTo>
                    <a:lnTo>
                      <a:pt x="757" y="1635"/>
                    </a:lnTo>
                    <a:lnTo>
                      <a:pt x="777" y="1640"/>
                    </a:lnTo>
                    <a:lnTo>
                      <a:pt x="819" y="1648"/>
                    </a:lnTo>
                    <a:lnTo>
                      <a:pt x="863" y="1654"/>
                    </a:lnTo>
                    <a:lnTo>
                      <a:pt x="907" y="1660"/>
                    </a:lnTo>
                    <a:lnTo>
                      <a:pt x="953" y="1664"/>
                    </a:lnTo>
                    <a:lnTo>
                      <a:pt x="1001" y="1668"/>
                    </a:lnTo>
                    <a:lnTo>
                      <a:pt x="1098" y="1671"/>
                    </a:lnTo>
                    <a:lnTo>
                      <a:pt x="1202" y="1670"/>
                    </a:lnTo>
                    <a:lnTo>
                      <a:pt x="1202" y="1971"/>
                    </a:lnTo>
                    <a:lnTo>
                      <a:pt x="1644" y="1297"/>
                    </a:lnTo>
                    <a:lnTo>
                      <a:pt x="1202" y="642"/>
                    </a:lnTo>
                    <a:lnTo>
                      <a:pt x="1202" y="871"/>
                    </a:lnTo>
                    <a:lnTo>
                      <a:pt x="1128" y="863"/>
                    </a:lnTo>
                    <a:lnTo>
                      <a:pt x="1058" y="855"/>
                    </a:lnTo>
                    <a:lnTo>
                      <a:pt x="990" y="847"/>
                    </a:lnTo>
                    <a:lnTo>
                      <a:pt x="926" y="839"/>
                    </a:lnTo>
                    <a:lnTo>
                      <a:pt x="863" y="832"/>
                    </a:lnTo>
                    <a:lnTo>
                      <a:pt x="802" y="824"/>
                    </a:lnTo>
                    <a:lnTo>
                      <a:pt x="746" y="814"/>
                    </a:lnTo>
                    <a:lnTo>
                      <a:pt x="719" y="810"/>
                    </a:lnTo>
                    <a:lnTo>
                      <a:pt x="691" y="805"/>
                    </a:lnTo>
                    <a:lnTo>
                      <a:pt x="666" y="799"/>
                    </a:lnTo>
                    <a:lnTo>
                      <a:pt x="639" y="794"/>
                    </a:lnTo>
                    <a:lnTo>
                      <a:pt x="614" y="788"/>
                    </a:lnTo>
                    <a:lnTo>
                      <a:pt x="590" y="783"/>
                    </a:lnTo>
                    <a:lnTo>
                      <a:pt x="567" y="777"/>
                    </a:lnTo>
                    <a:lnTo>
                      <a:pt x="543" y="769"/>
                    </a:lnTo>
                    <a:lnTo>
                      <a:pt x="522" y="763"/>
                    </a:lnTo>
                    <a:lnTo>
                      <a:pt x="500" y="756"/>
                    </a:lnTo>
                    <a:lnTo>
                      <a:pt x="478" y="749"/>
                    </a:lnTo>
                    <a:lnTo>
                      <a:pt x="457" y="741"/>
                    </a:lnTo>
                    <a:lnTo>
                      <a:pt x="438" y="733"/>
                    </a:lnTo>
                    <a:lnTo>
                      <a:pt x="418" y="724"/>
                    </a:lnTo>
                    <a:lnTo>
                      <a:pt x="399" y="716"/>
                    </a:lnTo>
                    <a:lnTo>
                      <a:pt x="390" y="709"/>
                    </a:lnTo>
                    <a:lnTo>
                      <a:pt x="382" y="706"/>
                    </a:lnTo>
                    <a:lnTo>
                      <a:pt x="373" y="700"/>
                    </a:lnTo>
                    <a:lnTo>
                      <a:pt x="365" y="695"/>
                    </a:lnTo>
                    <a:lnTo>
                      <a:pt x="355" y="691"/>
                    </a:lnTo>
                    <a:lnTo>
                      <a:pt x="348" y="686"/>
                    </a:lnTo>
                    <a:lnTo>
                      <a:pt x="340" y="680"/>
                    </a:lnTo>
                    <a:lnTo>
                      <a:pt x="330" y="675"/>
                    </a:lnTo>
                    <a:lnTo>
                      <a:pt x="322" y="669"/>
                    </a:lnTo>
                    <a:lnTo>
                      <a:pt x="316" y="664"/>
                    </a:lnTo>
                    <a:lnTo>
                      <a:pt x="286" y="639"/>
                    </a:lnTo>
                    <a:lnTo>
                      <a:pt x="260" y="612"/>
                    </a:lnTo>
                    <a:lnTo>
                      <a:pt x="246" y="598"/>
                    </a:lnTo>
                    <a:lnTo>
                      <a:pt x="235" y="584"/>
                    </a:lnTo>
                    <a:lnTo>
                      <a:pt x="222" y="568"/>
                    </a:lnTo>
                    <a:lnTo>
                      <a:pt x="211" y="551"/>
                    </a:lnTo>
                    <a:lnTo>
                      <a:pt x="202" y="536"/>
                    </a:lnTo>
                    <a:lnTo>
                      <a:pt x="192" y="518"/>
                    </a:lnTo>
                    <a:lnTo>
                      <a:pt x="183" y="499"/>
                    </a:lnTo>
                    <a:lnTo>
                      <a:pt x="174" y="481"/>
                    </a:lnTo>
                    <a:lnTo>
                      <a:pt x="159" y="441"/>
                    </a:lnTo>
                    <a:lnTo>
                      <a:pt x="145" y="398"/>
                    </a:lnTo>
                    <a:lnTo>
                      <a:pt x="134" y="352"/>
                    </a:lnTo>
                    <a:lnTo>
                      <a:pt x="119" y="249"/>
                    </a:lnTo>
                    <a:lnTo>
                      <a:pt x="112" y="1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41" name="Freeform 89"/>
              <p:cNvSpPr>
                <a:spLocks/>
              </p:cNvSpPr>
              <p:nvPr/>
            </p:nvSpPr>
            <p:spPr bwMode="auto">
              <a:xfrm>
                <a:off x="1188" y="2712"/>
                <a:ext cx="452" cy="404"/>
              </a:xfrm>
              <a:custGeom>
                <a:avLst/>
                <a:gdLst>
                  <a:gd name="T0" fmla="*/ 1 w 903"/>
                  <a:gd name="T1" fmla="*/ 0 h 809"/>
                  <a:gd name="T2" fmla="*/ 2 w 903"/>
                  <a:gd name="T3" fmla="*/ 0 h 809"/>
                  <a:gd name="T4" fmla="*/ 2 w 903"/>
                  <a:gd name="T5" fmla="*/ 0 h 809"/>
                  <a:gd name="T6" fmla="*/ 2 w 903"/>
                  <a:gd name="T7" fmla="*/ 1 h 809"/>
                  <a:gd name="T8" fmla="*/ 0 w 903"/>
                  <a:gd name="T9" fmla="*/ 1 h 809"/>
                  <a:gd name="T10" fmla="*/ 1 w 903"/>
                  <a:gd name="T11" fmla="*/ 0 h 809"/>
                  <a:gd name="T12" fmla="*/ 1 w 903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809"/>
                  <a:gd name="T23" fmla="*/ 903 w 903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809">
                    <a:moveTo>
                      <a:pt x="5" y="0"/>
                    </a:moveTo>
                    <a:lnTo>
                      <a:pt x="675" y="57"/>
                    </a:lnTo>
                    <a:lnTo>
                      <a:pt x="903" y="474"/>
                    </a:lnTo>
                    <a:lnTo>
                      <a:pt x="628" y="809"/>
                    </a:lnTo>
                    <a:lnTo>
                      <a:pt x="0" y="6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42" name="Freeform 90"/>
              <p:cNvSpPr>
                <a:spLocks/>
              </p:cNvSpPr>
              <p:nvPr/>
            </p:nvSpPr>
            <p:spPr bwMode="auto">
              <a:xfrm>
                <a:off x="864" y="2130"/>
                <a:ext cx="823" cy="1139"/>
              </a:xfrm>
              <a:custGeom>
                <a:avLst/>
                <a:gdLst>
                  <a:gd name="T0" fmla="*/ 1 w 1646"/>
                  <a:gd name="T1" fmla="*/ 1 h 2278"/>
                  <a:gd name="T2" fmla="*/ 1 w 1646"/>
                  <a:gd name="T3" fmla="*/ 1 h 2278"/>
                  <a:gd name="T4" fmla="*/ 1 w 1646"/>
                  <a:gd name="T5" fmla="*/ 1 h 2278"/>
                  <a:gd name="T6" fmla="*/ 1 w 1646"/>
                  <a:gd name="T7" fmla="*/ 1 h 2278"/>
                  <a:gd name="T8" fmla="*/ 1 w 1646"/>
                  <a:gd name="T9" fmla="*/ 2 h 2278"/>
                  <a:gd name="T10" fmla="*/ 1 w 1646"/>
                  <a:gd name="T11" fmla="*/ 2 h 2278"/>
                  <a:gd name="T12" fmla="*/ 1 w 1646"/>
                  <a:gd name="T13" fmla="*/ 2 h 2278"/>
                  <a:gd name="T14" fmla="*/ 1 w 1646"/>
                  <a:gd name="T15" fmla="*/ 2 h 2278"/>
                  <a:gd name="T16" fmla="*/ 1 w 1646"/>
                  <a:gd name="T17" fmla="*/ 2 h 2278"/>
                  <a:gd name="T18" fmla="*/ 1 w 1646"/>
                  <a:gd name="T19" fmla="*/ 2 h 2278"/>
                  <a:gd name="T20" fmla="*/ 1 w 1646"/>
                  <a:gd name="T21" fmla="*/ 2 h 2278"/>
                  <a:gd name="T22" fmla="*/ 1 w 1646"/>
                  <a:gd name="T23" fmla="*/ 2 h 2278"/>
                  <a:gd name="T24" fmla="*/ 1 w 1646"/>
                  <a:gd name="T25" fmla="*/ 2 h 2278"/>
                  <a:gd name="T26" fmla="*/ 1 w 1646"/>
                  <a:gd name="T27" fmla="*/ 2 h 2278"/>
                  <a:gd name="T28" fmla="*/ 2 w 1646"/>
                  <a:gd name="T29" fmla="*/ 2 h 2278"/>
                  <a:gd name="T30" fmla="*/ 2 w 1646"/>
                  <a:gd name="T31" fmla="*/ 2 h 2278"/>
                  <a:gd name="T32" fmla="*/ 2 w 1646"/>
                  <a:gd name="T33" fmla="*/ 2 h 2278"/>
                  <a:gd name="T34" fmla="*/ 2 w 1646"/>
                  <a:gd name="T35" fmla="*/ 2 h 2278"/>
                  <a:gd name="T36" fmla="*/ 2 w 1646"/>
                  <a:gd name="T37" fmla="*/ 2 h 2278"/>
                  <a:gd name="T38" fmla="*/ 3 w 1646"/>
                  <a:gd name="T39" fmla="*/ 2 h 2278"/>
                  <a:gd name="T40" fmla="*/ 3 w 1646"/>
                  <a:gd name="T41" fmla="*/ 4 h 2278"/>
                  <a:gd name="T42" fmla="*/ 2 w 1646"/>
                  <a:gd name="T43" fmla="*/ 2 h 2278"/>
                  <a:gd name="T44" fmla="*/ 2 w 1646"/>
                  <a:gd name="T45" fmla="*/ 4 h 2278"/>
                  <a:gd name="T46" fmla="*/ 2 w 1646"/>
                  <a:gd name="T47" fmla="*/ 4 h 2278"/>
                  <a:gd name="T48" fmla="*/ 2 w 1646"/>
                  <a:gd name="T49" fmla="*/ 4 h 2278"/>
                  <a:gd name="T50" fmla="*/ 2 w 1646"/>
                  <a:gd name="T51" fmla="*/ 4 h 2278"/>
                  <a:gd name="T52" fmla="*/ 2 w 1646"/>
                  <a:gd name="T53" fmla="*/ 3 h 2278"/>
                  <a:gd name="T54" fmla="*/ 1 w 1646"/>
                  <a:gd name="T55" fmla="*/ 3 h 2278"/>
                  <a:gd name="T56" fmla="*/ 1 w 1646"/>
                  <a:gd name="T57" fmla="*/ 3 h 2278"/>
                  <a:gd name="T58" fmla="*/ 1 w 1646"/>
                  <a:gd name="T59" fmla="*/ 3 h 2278"/>
                  <a:gd name="T60" fmla="*/ 1 w 1646"/>
                  <a:gd name="T61" fmla="*/ 3 h 2278"/>
                  <a:gd name="T62" fmla="*/ 1 w 1646"/>
                  <a:gd name="T63" fmla="*/ 3 h 2278"/>
                  <a:gd name="T64" fmla="*/ 1 w 1646"/>
                  <a:gd name="T65" fmla="*/ 3 h 2278"/>
                  <a:gd name="T66" fmla="*/ 1 w 1646"/>
                  <a:gd name="T67" fmla="*/ 3 h 2278"/>
                  <a:gd name="T68" fmla="*/ 1 w 1646"/>
                  <a:gd name="T69" fmla="*/ 3 h 2278"/>
                  <a:gd name="T70" fmla="*/ 1 w 1646"/>
                  <a:gd name="T71" fmla="*/ 3 h 2278"/>
                  <a:gd name="T72" fmla="*/ 1 w 1646"/>
                  <a:gd name="T73" fmla="*/ 3 h 2278"/>
                  <a:gd name="T74" fmla="*/ 1 w 1646"/>
                  <a:gd name="T75" fmla="*/ 3 h 2278"/>
                  <a:gd name="T76" fmla="*/ 1 w 1646"/>
                  <a:gd name="T77" fmla="*/ 3 h 2278"/>
                  <a:gd name="T78" fmla="*/ 1 w 1646"/>
                  <a:gd name="T79" fmla="*/ 3 h 2278"/>
                  <a:gd name="T80" fmla="*/ 1 w 1646"/>
                  <a:gd name="T81" fmla="*/ 2 h 2278"/>
                  <a:gd name="T82" fmla="*/ 1 w 1646"/>
                  <a:gd name="T83" fmla="*/ 2 h 2278"/>
                  <a:gd name="T84" fmla="*/ 1 w 1646"/>
                  <a:gd name="T85" fmla="*/ 1 h 2278"/>
                  <a:gd name="T86" fmla="*/ 1 w 1646"/>
                  <a:gd name="T87" fmla="*/ 1 h 2278"/>
                  <a:gd name="T88" fmla="*/ 1 w 1646"/>
                  <a:gd name="T89" fmla="*/ 1 h 2278"/>
                  <a:gd name="T90" fmla="*/ 1 w 1646"/>
                  <a:gd name="T91" fmla="*/ 1 h 2278"/>
                  <a:gd name="T92" fmla="*/ 1 w 1646"/>
                  <a:gd name="T93" fmla="*/ 1 h 2278"/>
                  <a:gd name="T94" fmla="*/ 1 w 1646"/>
                  <a:gd name="T95" fmla="*/ 1 h 2278"/>
                  <a:gd name="T96" fmla="*/ 1 w 1646"/>
                  <a:gd name="T97" fmla="*/ 1 h 2278"/>
                  <a:gd name="T98" fmla="*/ 1 w 1646"/>
                  <a:gd name="T99" fmla="*/ 0 h 2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6"/>
                  <a:gd name="T151" fmla="*/ 0 h 2278"/>
                  <a:gd name="T152" fmla="*/ 1646 w 1646"/>
                  <a:gd name="T153" fmla="*/ 2278 h 2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6" h="2278">
                    <a:moveTo>
                      <a:pt x="168" y="0"/>
                    </a:moveTo>
                    <a:lnTo>
                      <a:pt x="163" y="27"/>
                    </a:lnTo>
                    <a:lnTo>
                      <a:pt x="155" y="102"/>
                    </a:lnTo>
                    <a:lnTo>
                      <a:pt x="146" y="208"/>
                    </a:lnTo>
                    <a:lnTo>
                      <a:pt x="136" y="338"/>
                    </a:lnTo>
                    <a:lnTo>
                      <a:pt x="132" y="476"/>
                    </a:lnTo>
                    <a:lnTo>
                      <a:pt x="135" y="612"/>
                    </a:lnTo>
                    <a:lnTo>
                      <a:pt x="141" y="675"/>
                    </a:lnTo>
                    <a:lnTo>
                      <a:pt x="149" y="732"/>
                    </a:lnTo>
                    <a:lnTo>
                      <a:pt x="155" y="757"/>
                    </a:lnTo>
                    <a:lnTo>
                      <a:pt x="161" y="782"/>
                    </a:lnTo>
                    <a:lnTo>
                      <a:pt x="168" y="802"/>
                    </a:lnTo>
                    <a:lnTo>
                      <a:pt x="177" y="822"/>
                    </a:lnTo>
                    <a:lnTo>
                      <a:pt x="186" y="840"/>
                    </a:lnTo>
                    <a:lnTo>
                      <a:pt x="197" y="858"/>
                    </a:lnTo>
                    <a:lnTo>
                      <a:pt x="208" y="874"/>
                    </a:lnTo>
                    <a:lnTo>
                      <a:pt x="223" y="891"/>
                    </a:lnTo>
                    <a:lnTo>
                      <a:pt x="237" y="907"/>
                    </a:lnTo>
                    <a:lnTo>
                      <a:pt x="251" y="923"/>
                    </a:lnTo>
                    <a:lnTo>
                      <a:pt x="266" y="938"/>
                    </a:lnTo>
                    <a:lnTo>
                      <a:pt x="284" y="952"/>
                    </a:lnTo>
                    <a:lnTo>
                      <a:pt x="301" y="968"/>
                    </a:lnTo>
                    <a:lnTo>
                      <a:pt x="310" y="974"/>
                    </a:lnTo>
                    <a:lnTo>
                      <a:pt x="320" y="981"/>
                    </a:lnTo>
                    <a:lnTo>
                      <a:pt x="329" y="989"/>
                    </a:lnTo>
                    <a:lnTo>
                      <a:pt x="339" y="995"/>
                    </a:lnTo>
                    <a:lnTo>
                      <a:pt x="348" y="1001"/>
                    </a:lnTo>
                    <a:lnTo>
                      <a:pt x="359" y="1007"/>
                    </a:lnTo>
                    <a:lnTo>
                      <a:pt x="368" y="1014"/>
                    </a:lnTo>
                    <a:lnTo>
                      <a:pt x="379" y="1020"/>
                    </a:lnTo>
                    <a:lnTo>
                      <a:pt x="389" y="1025"/>
                    </a:lnTo>
                    <a:lnTo>
                      <a:pt x="400" y="1031"/>
                    </a:lnTo>
                    <a:lnTo>
                      <a:pt x="409" y="1037"/>
                    </a:lnTo>
                    <a:lnTo>
                      <a:pt x="420" y="1043"/>
                    </a:lnTo>
                    <a:lnTo>
                      <a:pt x="431" y="1048"/>
                    </a:lnTo>
                    <a:lnTo>
                      <a:pt x="440" y="1053"/>
                    </a:lnTo>
                    <a:lnTo>
                      <a:pt x="451" y="1059"/>
                    </a:lnTo>
                    <a:lnTo>
                      <a:pt x="462" y="1064"/>
                    </a:lnTo>
                    <a:lnTo>
                      <a:pt x="473" y="1068"/>
                    </a:lnTo>
                    <a:lnTo>
                      <a:pt x="484" y="1073"/>
                    </a:lnTo>
                    <a:lnTo>
                      <a:pt x="495" y="1078"/>
                    </a:lnTo>
                    <a:lnTo>
                      <a:pt x="505" y="1083"/>
                    </a:lnTo>
                    <a:lnTo>
                      <a:pt x="516" y="1087"/>
                    </a:lnTo>
                    <a:lnTo>
                      <a:pt x="527" y="1092"/>
                    </a:lnTo>
                    <a:lnTo>
                      <a:pt x="549" y="1100"/>
                    </a:lnTo>
                    <a:lnTo>
                      <a:pt x="570" y="1108"/>
                    </a:lnTo>
                    <a:lnTo>
                      <a:pt x="591" y="1114"/>
                    </a:lnTo>
                    <a:lnTo>
                      <a:pt x="613" y="1120"/>
                    </a:lnTo>
                    <a:lnTo>
                      <a:pt x="633" y="1126"/>
                    </a:lnTo>
                    <a:lnTo>
                      <a:pt x="654" y="1133"/>
                    </a:lnTo>
                    <a:lnTo>
                      <a:pt x="672" y="1137"/>
                    </a:lnTo>
                    <a:lnTo>
                      <a:pt x="693" y="1140"/>
                    </a:lnTo>
                    <a:lnTo>
                      <a:pt x="729" y="1148"/>
                    </a:lnTo>
                    <a:lnTo>
                      <a:pt x="762" y="1153"/>
                    </a:lnTo>
                    <a:lnTo>
                      <a:pt x="831" y="1159"/>
                    </a:lnTo>
                    <a:lnTo>
                      <a:pt x="904" y="1166"/>
                    </a:lnTo>
                    <a:lnTo>
                      <a:pt x="980" y="1169"/>
                    </a:lnTo>
                    <a:lnTo>
                      <a:pt x="1053" y="1172"/>
                    </a:lnTo>
                    <a:lnTo>
                      <a:pt x="1216" y="1177"/>
                    </a:lnTo>
                    <a:lnTo>
                      <a:pt x="1211" y="945"/>
                    </a:lnTo>
                    <a:lnTo>
                      <a:pt x="1646" y="1598"/>
                    </a:lnTo>
                    <a:lnTo>
                      <a:pt x="1205" y="2278"/>
                    </a:lnTo>
                    <a:lnTo>
                      <a:pt x="1205" y="1985"/>
                    </a:lnTo>
                    <a:lnTo>
                      <a:pt x="1475" y="1603"/>
                    </a:lnTo>
                    <a:lnTo>
                      <a:pt x="1254" y="1242"/>
                    </a:lnTo>
                    <a:lnTo>
                      <a:pt x="771" y="1233"/>
                    </a:lnTo>
                    <a:lnTo>
                      <a:pt x="743" y="1924"/>
                    </a:lnTo>
                    <a:lnTo>
                      <a:pt x="735" y="1921"/>
                    </a:lnTo>
                    <a:lnTo>
                      <a:pt x="712" y="1913"/>
                    </a:lnTo>
                    <a:lnTo>
                      <a:pt x="696" y="1908"/>
                    </a:lnTo>
                    <a:lnTo>
                      <a:pt x="675" y="1900"/>
                    </a:lnTo>
                    <a:lnTo>
                      <a:pt x="665" y="1896"/>
                    </a:lnTo>
                    <a:lnTo>
                      <a:pt x="654" y="1891"/>
                    </a:lnTo>
                    <a:lnTo>
                      <a:pt x="641" y="1886"/>
                    </a:lnTo>
                    <a:lnTo>
                      <a:pt x="628" y="1880"/>
                    </a:lnTo>
                    <a:lnTo>
                      <a:pt x="616" y="1874"/>
                    </a:lnTo>
                    <a:lnTo>
                      <a:pt x="602" y="1867"/>
                    </a:lnTo>
                    <a:lnTo>
                      <a:pt x="588" y="1861"/>
                    </a:lnTo>
                    <a:lnTo>
                      <a:pt x="574" y="1853"/>
                    </a:lnTo>
                    <a:lnTo>
                      <a:pt x="558" y="1847"/>
                    </a:lnTo>
                    <a:lnTo>
                      <a:pt x="542" y="1839"/>
                    </a:lnTo>
                    <a:lnTo>
                      <a:pt x="527" y="1830"/>
                    </a:lnTo>
                    <a:lnTo>
                      <a:pt x="519" y="1825"/>
                    </a:lnTo>
                    <a:lnTo>
                      <a:pt x="511" y="1820"/>
                    </a:lnTo>
                    <a:lnTo>
                      <a:pt x="503" y="1816"/>
                    </a:lnTo>
                    <a:lnTo>
                      <a:pt x="494" y="1811"/>
                    </a:lnTo>
                    <a:lnTo>
                      <a:pt x="486" y="1806"/>
                    </a:lnTo>
                    <a:lnTo>
                      <a:pt x="478" y="1802"/>
                    </a:lnTo>
                    <a:lnTo>
                      <a:pt x="469" y="1797"/>
                    </a:lnTo>
                    <a:lnTo>
                      <a:pt x="461" y="1791"/>
                    </a:lnTo>
                    <a:lnTo>
                      <a:pt x="453" y="1786"/>
                    </a:lnTo>
                    <a:lnTo>
                      <a:pt x="444" y="1781"/>
                    </a:lnTo>
                    <a:lnTo>
                      <a:pt x="436" y="1775"/>
                    </a:lnTo>
                    <a:lnTo>
                      <a:pt x="426" y="1769"/>
                    </a:lnTo>
                    <a:lnTo>
                      <a:pt x="418" y="1764"/>
                    </a:lnTo>
                    <a:lnTo>
                      <a:pt x="409" y="1758"/>
                    </a:lnTo>
                    <a:lnTo>
                      <a:pt x="401" y="1752"/>
                    </a:lnTo>
                    <a:lnTo>
                      <a:pt x="392" y="1745"/>
                    </a:lnTo>
                    <a:lnTo>
                      <a:pt x="384" y="1739"/>
                    </a:lnTo>
                    <a:lnTo>
                      <a:pt x="375" y="1733"/>
                    </a:lnTo>
                    <a:lnTo>
                      <a:pt x="357" y="1719"/>
                    </a:lnTo>
                    <a:lnTo>
                      <a:pt x="340" y="1705"/>
                    </a:lnTo>
                    <a:lnTo>
                      <a:pt x="323" y="1690"/>
                    </a:lnTo>
                    <a:lnTo>
                      <a:pt x="306" y="1676"/>
                    </a:lnTo>
                    <a:lnTo>
                      <a:pt x="288" y="1661"/>
                    </a:lnTo>
                    <a:lnTo>
                      <a:pt x="271" y="1645"/>
                    </a:lnTo>
                    <a:lnTo>
                      <a:pt x="255" y="1628"/>
                    </a:lnTo>
                    <a:lnTo>
                      <a:pt x="238" y="1611"/>
                    </a:lnTo>
                    <a:lnTo>
                      <a:pt x="223" y="1593"/>
                    </a:lnTo>
                    <a:lnTo>
                      <a:pt x="205" y="1574"/>
                    </a:lnTo>
                    <a:lnTo>
                      <a:pt x="190" y="1556"/>
                    </a:lnTo>
                    <a:lnTo>
                      <a:pt x="176" y="1537"/>
                    </a:lnTo>
                    <a:lnTo>
                      <a:pt x="160" y="1517"/>
                    </a:lnTo>
                    <a:lnTo>
                      <a:pt x="146" y="1496"/>
                    </a:lnTo>
                    <a:lnTo>
                      <a:pt x="132" y="1474"/>
                    </a:lnTo>
                    <a:lnTo>
                      <a:pt x="118" y="1454"/>
                    </a:lnTo>
                    <a:lnTo>
                      <a:pt x="105" y="1430"/>
                    </a:lnTo>
                    <a:lnTo>
                      <a:pt x="92" y="1407"/>
                    </a:lnTo>
                    <a:lnTo>
                      <a:pt x="80" y="1383"/>
                    </a:lnTo>
                    <a:lnTo>
                      <a:pt x="69" y="1360"/>
                    </a:lnTo>
                    <a:lnTo>
                      <a:pt x="58" y="1335"/>
                    </a:lnTo>
                    <a:lnTo>
                      <a:pt x="49" y="1310"/>
                    </a:lnTo>
                    <a:lnTo>
                      <a:pt x="39" y="1283"/>
                    </a:lnTo>
                    <a:lnTo>
                      <a:pt x="30" y="1256"/>
                    </a:lnTo>
                    <a:lnTo>
                      <a:pt x="16" y="1200"/>
                    </a:lnTo>
                    <a:lnTo>
                      <a:pt x="3" y="1142"/>
                    </a:lnTo>
                    <a:lnTo>
                      <a:pt x="0" y="1017"/>
                    </a:lnTo>
                    <a:lnTo>
                      <a:pt x="0" y="772"/>
                    </a:lnTo>
                    <a:lnTo>
                      <a:pt x="2" y="663"/>
                    </a:lnTo>
                    <a:lnTo>
                      <a:pt x="11" y="562"/>
                    </a:lnTo>
                    <a:lnTo>
                      <a:pt x="17" y="515"/>
                    </a:lnTo>
                    <a:lnTo>
                      <a:pt x="25" y="470"/>
                    </a:lnTo>
                    <a:lnTo>
                      <a:pt x="31" y="428"/>
                    </a:lnTo>
                    <a:lnTo>
                      <a:pt x="39" y="387"/>
                    </a:lnTo>
                    <a:lnTo>
                      <a:pt x="47" y="348"/>
                    </a:lnTo>
                    <a:lnTo>
                      <a:pt x="55" y="312"/>
                    </a:lnTo>
                    <a:lnTo>
                      <a:pt x="64" y="277"/>
                    </a:lnTo>
                    <a:lnTo>
                      <a:pt x="72" y="246"/>
                    </a:lnTo>
                    <a:lnTo>
                      <a:pt x="81" y="216"/>
                    </a:lnTo>
                    <a:lnTo>
                      <a:pt x="89" y="186"/>
                    </a:lnTo>
                    <a:lnTo>
                      <a:pt x="99" y="161"/>
                    </a:lnTo>
                    <a:lnTo>
                      <a:pt x="107" y="136"/>
                    </a:lnTo>
                    <a:lnTo>
                      <a:pt x="114" y="114"/>
                    </a:lnTo>
                    <a:lnTo>
                      <a:pt x="122" y="94"/>
                    </a:lnTo>
                    <a:lnTo>
                      <a:pt x="136" y="61"/>
                    </a:lnTo>
                    <a:lnTo>
                      <a:pt x="144" y="45"/>
                    </a:lnTo>
                    <a:lnTo>
                      <a:pt x="149" y="33"/>
                    </a:lnTo>
                    <a:lnTo>
                      <a:pt x="158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43" name="Freeform 91"/>
              <p:cNvSpPr>
                <a:spLocks/>
              </p:cNvSpPr>
              <p:nvPr/>
            </p:nvSpPr>
            <p:spPr bwMode="auto">
              <a:xfrm>
                <a:off x="1001" y="1703"/>
                <a:ext cx="470" cy="736"/>
              </a:xfrm>
              <a:custGeom>
                <a:avLst/>
                <a:gdLst>
                  <a:gd name="T0" fmla="*/ 1 w 939"/>
                  <a:gd name="T1" fmla="*/ 2 h 1473"/>
                  <a:gd name="T2" fmla="*/ 1 w 939"/>
                  <a:gd name="T3" fmla="*/ 1 h 1473"/>
                  <a:gd name="T4" fmla="*/ 1 w 939"/>
                  <a:gd name="T5" fmla="*/ 1 h 1473"/>
                  <a:gd name="T6" fmla="*/ 1 w 939"/>
                  <a:gd name="T7" fmla="*/ 1 h 1473"/>
                  <a:gd name="T8" fmla="*/ 1 w 939"/>
                  <a:gd name="T9" fmla="*/ 1 h 1473"/>
                  <a:gd name="T10" fmla="*/ 1 w 939"/>
                  <a:gd name="T11" fmla="*/ 1 h 1473"/>
                  <a:gd name="T12" fmla="*/ 1 w 939"/>
                  <a:gd name="T13" fmla="*/ 1 h 1473"/>
                  <a:gd name="T14" fmla="*/ 1 w 939"/>
                  <a:gd name="T15" fmla="*/ 0 h 1473"/>
                  <a:gd name="T16" fmla="*/ 1 w 939"/>
                  <a:gd name="T17" fmla="*/ 0 h 1473"/>
                  <a:gd name="T18" fmla="*/ 1 w 939"/>
                  <a:gd name="T19" fmla="*/ 0 h 1473"/>
                  <a:gd name="T20" fmla="*/ 1 w 939"/>
                  <a:gd name="T21" fmla="*/ 0 h 1473"/>
                  <a:gd name="T22" fmla="*/ 1 w 939"/>
                  <a:gd name="T23" fmla="*/ 0 h 1473"/>
                  <a:gd name="T24" fmla="*/ 1 w 939"/>
                  <a:gd name="T25" fmla="*/ 0 h 1473"/>
                  <a:gd name="T26" fmla="*/ 1 w 939"/>
                  <a:gd name="T27" fmla="*/ 0 h 1473"/>
                  <a:gd name="T28" fmla="*/ 2 w 939"/>
                  <a:gd name="T29" fmla="*/ 0 h 1473"/>
                  <a:gd name="T30" fmla="*/ 2 w 939"/>
                  <a:gd name="T31" fmla="*/ 0 h 1473"/>
                  <a:gd name="T32" fmla="*/ 2 w 939"/>
                  <a:gd name="T33" fmla="*/ 0 h 1473"/>
                  <a:gd name="T34" fmla="*/ 2 w 939"/>
                  <a:gd name="T35" fmla="*/ 0 h 1473"/>
                  <a:gd name="T36" fmla="*/ 2 w 939"/>
                  <a:gd name="T37" fmla="*/ 0 h 1473"/>
                  <a:gd name="T38" fmla="*/ 2 w 939"/>
                  <a:gd name="T39" fmla="*/ 0 h 1473"/>
                  <a:gd name="T40" fmla="*/ 2 w 939"/>
                  <a:gd name="T41" fmla="*/ 0 h 1473"/>
                  <a:gd name="T42" fmla="*/ 2 w 939"/>
                  <a:gd name="T43" fmla="*/ 0 h 1473"/>
                  <a:gd name="T44" fmla="*/ 2 w 939"/>
                  <a:gd name="T45" fmla="*/ 0 h 1473"/>
                  <a:gd name="T46" fmla="*/ 2 w 939"/>
                  <a:gd name="T47" fmla="*/ 0 h 1473"/>
                  <a:gd name="T48" fmla="*/ 2 w 939"/>
                  <a:gd name="T49" fmla="*/ 0 h 1473"/>
                  <a:gd name="T50" fmla="*/ 2 w 939"/>
                  <a:gd name="T51" fmla="*/ 0 h 1473"/>
                  <a:gd name="T52" fmla="*/ 2 w 939"/>
                  <a:gd name="T53" fmla="*/ 0 h 1473"/>
                  <a:gd name="T54" fmla="*/ 2 w 939"/>
                  <a:gd name="T55" fmla="*/ 1 h 1473"/>
                  <a:gd name="T56" fmla="*/ 2 w 939"/>
                  <a:gd name="T57" fmla="*/ 1 h 1473"/>
                  <a:gd name="T58" fmla="*/ 2 w 939"/>
                  <a:gd name="T59" fmla="*/ 1 h 1473"/>
                  <a:gd name="T60" fmla="*/ 2 w 939"/>
                  <a:gd name="T61" fmla="*/ 1 h 1473"/>
                  <a:gd name="T62" fmla="*/ 2 w 939"/>
                  <a:gd name="T63" fmla="*/ 1 h 1473"/>
                  <a:gd name="T64" fmla="*/ 2 w 939"/>
                  <a:gd name="T65" fmla="*/ 1 h 1473"/>
                  <a:gd name="T66" fmla="*/ 2 w 939"/>
                  <a:gd name="T67" fmla="*/ 1 h 1473"/>
                  <a:gd name="T68" fmla="*/ 2 w 939"/>
                  <a:gd name="T69" fmla="*/ 1 h 1473"/>
                  <a:gd name="T70" fmla="*/ 1 w 939"/>
                  <a:gd name="T71" fmla="*/ 1 h 1473"/>
                  <a:gd name="T72" fmla="*/ 1 w 939"/>
                  <a:gd name="T73" fmla="*/ 1 h 1473"/>
                  <a:gd name="T74" fmla="*/ 1 w 939"/>
                  <a:gd name="T75" fmla="*/ 1 h 1473"/>
                  <a:gd name="T76" fmla="*/ 1 w 939"/>
                  <a:gd name="T77" fmla="*/ 1 h 1473"/>
                  <a:gd name="T78" fmla="*/ 1 w 939"/>
                  <a:gd name="T79" fmla="*/ 1 h 1473"/>
                  <a:gd name="T80" fmla="*/ 1 w 939"/>
                  <a:gd name="T81" fmla="*/ 2 h 1473"/>
                  <a:gd name="T82" fmla="*/ 1 w 939"/>
                  <a:gd name="T83" fmla="*/ 2 h 1473"/>
                  <a:gd name="T84" fmla="*/ 1 w 939"/>
                  <a:gd name="T85" fmla="*/ 2 h 1473"/>
                  <a:gd name="T86" fmla="*/ 1 w 939"/>
                  <a:gd name="T87" fmla="*/ 2 h 1473"/>
                  <a:gd name="T88" fmla="*/ 1 w 939"/>
                  <a:gd name="T89" fmla="*/ 2 h 1473"/>
                  <a:gd name="T90" fmla="*/ 1 w 939"/>
                  <a:gd name="T91" fmla="*/ 2 h 1473"/>
                  <a:gd name="T92" fmla="*/ 1 w 939"/>
                  <a:gd name="T93" fmla="*/ 2 h 1473"/>
                  <a:gd name="T94" fmla="*/ 1 w 939"/>
                  <a:gd name="T95" fmla="*/ 2 h 14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9"/>
                  <a:gd name="T145" fmla="*/ 0 h 1473"/>
                  <a:gd name="T146" fmla="*/ 939 w 939"/>
                  <a:gd name="T147" fmla="*/ 1473 h 14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9" h="1473">
                    <a:moveTo>
                      <a:pt x="16" y="1473"/>
                    </a:moveTo>
                    <a:lnTo>
                      <a:pt x="0" y="1268"/>
                    </a:lnTo>
                    <a:lnTo>
                      <a:pt x="3" y="1085"/>
                    </a:lnTo>
                    <a:lnTo>
                      <a:pt x="11" y="1000"/>
                    </a:lnTo>
                    <a:lnTo>
                      <a:pt x="24" y="920"/>
                    </a:lnTo>
                    <a:lnTo>
                      <a:pt x="32" y="883"/>
                    </a:lnTo>
                    <a:lnTo>
                      <a:pt x="39" y="845"/>
                    </a:lnTo>
                    <a:lnTo>
                      <a:pt x="49" y="809"/>
                    </a:lnTo>
                    <a:lnTo>
                      <a:pt x="60" y="774"/>
                    </a:lnTo>
                    <a:lnTo>
                      <a:pt x="71" y="742"/>
                    </a:lnTo>
                    <a:lnTo>
                      <a:pt x="83" y="709"/>
                    </a:lnTo>
                    <a:lnTo>
                      <a:pt x="96" y="676"/>
                    </a:lnTo>
                    <a:lnTo>
                      <a:pt x="102" y="660"/>
                    </a:lnTo>
                    <a:lnTo>
                      <a:pt x="108" y="646"/>
                    </a:lnTo>
                    <a:lnTo>
                      <a:pt x="116" y="630"/>
                    </a:lnTo>
                    <a:lnTo>
                      <a:pt x="123" y="616"/>
                    </a:lnTo>
                    <a:lnTo>
                      <a:pt x="130" y="602"/>
                    </a:lnTo>
                    <a:lnTo>
                      <a:pt x="138" y="586"/>
                    </a:lnTo>
                    <a:lnTo>
                      <a:pt x="146" y="574"/>
                    </a:lnTo>
                    <a:lnTo>
                      <a:pt x="154" y="560"/>
                    </a:lnTo>
                    <a:lnTo>
                      <a:pt x="162" y="546"/>
                    </a:lnTo>
                    <a:lnTo>
                      <a:pt x="170" y="533"/>
                    </a:lnTo>
                    <a:lnTo>
                      <a:pt x="177" y="519"/>
                    </a:lnTo>
                    <a:lnTo>
                      <a:pt x="187" y="507"/>
                    </a:lnTo>
                    <a:lnTo>
                      <a:pt x="204" y="481"/>
                    </a:lnTo>
                    <a:lnTo>
                      <a:pt x="221" y="458"/>
                    </a:lnTo>
                    <a:lnTo>
                      <a:pt x="240" y="434"/>
                    </a:lnTo>
                    <a:lnTo>
                      <a:pt x="259" y="411"/>
                    </a:lnTo>
                    <a:lnTo>
                      <a:pt x="278" y="391"/>
                    </a:lnTo>
                    <a:lnTo>
                      <a:pt x="296" y="369"/>
                    </a:lnTo>
                    <a:lnTo>
                      <a:pt x="317" y="348"/>
                    </a:lnTo>
                    <a:lnTo>
                      <a:pt x="337" y="329"/>
                    </a:lnTo>
                    <a:lnTo>
                      <a:pt x="358" y="311"/>
                    </a:lnTo>
                    <a:lnTo>
                      <a:pt x="378" y="293"/>
                    </a:lnTo>
                    <a:lnTo>
                      <a:pt x="398" y="276"/>
                    </a:lnTo>
                    <a:lnTo>
                      <a:pt x="419" y="259"/>
                    </a:lnTo>
                    <a:lnTo>
                      <a:pt x="430" y="251"/>
                    </a:lnTo>
                    <a:lnTo>
                      <a:pt x="441" y="243"/>
                    </a:lnTo>
                    <a:lnTo>
                      <a:pt x="452" y="235"/>
                    </a:lnTo>
                    <a:lnTo>
                      <a:pt x="463" y="228"/>
                    </a:lnTo>
                    <a:lnTo>
                      <a:pt x="472" y="221"/>
                    </a:lnTo>
                    <a:lnTo>
                      <a:pt x="483" y="214"/>
                    </a:lnTo>
                    <a:lnTo>
                      <a:pt x="494" y="206"/>
                    </a:lnTo>
                    <a:lnTo>
                      <a:pt x="505" y="199"/>
                    </a:lnTo>
                    <a:lnTo>
                      <a:pt x="516" y="193"/>
                    </a:lnTo>
                    <a:lnTo>
                      <a:pt x="527" y="187"/>
                    </a:lnTo>
                    <a:lnTo>
                      <a:pt x="536" y="179"/>
                    </a:lnTo>
                    <a:lnTo>
                      <a:pt x="547" y="173"/>
                    </a:lnTo>
                    <a:lnTo>
                      <a:pt x="558" y="167"/>
                    </a:lnTo>
                    <a:lnTo>
                      <a:pt x="569" y="162"/>
                    </a:lnTo>
                    <a:lnTo>
                      <a:pt x="580" y="156"/>
                    </a:lnTo>
                    <a:lnTo>
                      <a:pt x="591" y="149"/>
                    </a:lnTo>
                    <a:lnTo>
                      <a:pt x="601" y="143"/>
                    </a:lnTo>
                    <a:lnTo>
                      <a:pt x="611" y="138"/>
                    </a:lnTo>
                    <a:lnTo>
                      <a:pt x="622" y="132"/>
                    </a:lnTo>
                    <a:lnTo>
                      <a:pt x="633" y="127"/>
                    </a:lnTo>
                    <a:lnTo>
                      <a:pt x="643" y="123"/>
                    </a:lnTo>
                    <a:lnTo>
                      <a:pt x="654" y="116"/>
                    </a:lnTo>
                    <a:lnTo>
                      <a:pt x="665" y="112"/>
                    </a:lnTo>
                    <a:lnTo>
                      <a:pt x="674" y="107"/>
                    </a:lnTo>
                    <a:lnTo>
                      <a:pt x="685" y="102"/>
                    </a:lnTo>
                    <a:lnTo>
                      <a:pt x="695" y="98"/>
                    </a:lnTo>
                    <a:lnTo>
                      <a:pt x="706" y="93"/>
                    </a:lnTo>
                    <a:lnTo>
                      <a:pt x="715" y="88"/>
                    </a:lnTo>
                    <a:lnTo>
                      <a:pt x="724" y="85"/>
                    </a:lnTo>
                    <a:lnTo>
                      <a:pt x="735" y="80"/>
                    </a:lnTo>
                    <a:lnTo>
                      <a:pt x="754" y="73"/>
                    </a:lnTo>
                    <a:lnTo>
                      <a:pt x="774" y="63"/>
                    </a:lnTo>
                    <a:lnTo>
                      <a:pt x="793" y="57"/>
                    </a:lnTo>
                    <a:lnTo>
                      <a:pt x="811" y="49"/>
                    </a:lnTo>
                    <a:lnTo>
                      <a:pt x="829" y="43"/>
                    </a:lnTo>
                    <a:lnTo>
                      <a:pt x="847" y="35"/>
                    </a:lnTo>
                    <a:lnTo>
                      <a:pt x="864" y="29"/>
                    </a:lnTo>
                    <a:lnTo>
                      <a:pt x="879" y="22"/>
                    </a:lnTo>
                    <a:lnTo>
                      <a:pt x="895" y="16"/>
                    </a:lnTo>
                    <a:lnTo>
                      <a:pt x="911" y="11"/>
                    </a:lnTo>
                    <a:lnTo>
                      <a:pt x="925" y="5"/>
                    </a:lnTo>
                    <a:lnTo>
                      <a:pt x="939" y="0"/>
                    </a:lnTo>
                    <a:lnTo>
                      <a:pt x="939" y="181"/>
                    </a:lnTo>
                    <a:lnTo>
                      <a:pt x="532" y="376"/>
                    </a:lnTo>
                    <a:lnTo>
                      <a:pt x="939" y="306"/>
                    </a:lnTo>
                    <a:lnTo>
                      <a:pt x="939" y="463"/>
                    </a:lnTo>
                    <a:lnTo>
                      <a:pt x="538" y="646"/>
                    </a:lnTo>
                    <a:lnTo>
                      <a:pt x="939" y="613"/>
                    </a:lnTo>
                    <a:lnTo>
                      <a:pt x="939" y="782"/>
                    </a:lnTo>
                    <a:lnTo>
                      <a:pt x="923" y="787"/>
                    </a:lnTo>
                    <a:lnTo>
                      <a:pt x="908" y="792"/>
                    </a:lnTo>
                    <a:lnTo>
                      <a:pt x="892" y="796"/>
                    </a:lnTo>
                    <a:lnTo>
                      <a:pt x="876" y="801"/>
                    </a:lnTo>
                    <a:lnTo>
                      <a:pt x="861" y="806"/>
                    </a:lnTo>
                    <a:lnTo>
                      <a:pt x="847" y="810"/>
                    </a:lnTo>
                    <a:lnTo>
                      <a:pt x="815" y="818"/>
                    </a:lnTo>
                    <a:lnTo>
                      <a:pt x="785" y="826"/>
                    </a:lnTo>
                    <a:lnTo>
                      <a:pt x="756" y="836"/>
                    </a:lnTo>
                    <a:lnTo>
                      <a:pt x="726" y="843"/>
                    </a:lnTo>
                    <a:lnTo>
                      <a:pt x="696" y="851"/>
                    </a:lnTo>
                    <a:lnTo>
                      <a:pt x="668" y="859"/>
                    </a:lnTo>
                    <a:lnTo>
                      <a:pt x="638" y="868"/>
                    </a:lnTo>
                    <a:lnTo>
                      <a:pt x="624" y="873"/>
                    </a:lnTo>
                    <a:lnTo>
                      <a:pt x="610" y="878"/>
                    </a:lnTo>
                    <a:lnTo>
                      <a:pt x="596" y="883"/>
                    </a:lnTo>
                    <a:lnTo>
                      <a:pt x="582" y="887"/>
                    </a:lnTo>
                    <a:lnTo>
                      <a:pt x="568" y="892"/>
                    </a:lnTo>
                    <a:lnTo>
                      <a:pt x="552" y="898"/>
                    </a:lnTo>
                    <a:lnTo>
                      <a:pt x="538" y="904"/>
                    </a:lnTo>
                    <a:lnTo>
                      <a:pt x="524" y="911"/>
                    </a:lnTo>
                    <a:lnTo>
                      <a:pt x="510" y="917"/>
                    </a:lnTo>
                    <a:lnTo>
                      <a:pt x="496" y="923"/>
                    </a:lnTo>
                    <a:lnTo>
                      <a:pt x="481" y="931"/>
                    </a:lnTo>
                    <a:lnTo>
                      <a:pt x="467" y="937"/>
                    </a:lnTo>
                    <a:lnTo>
                      <a:pt x="453" y="945"/>
                    </a:lnTo>
                    <a:lnTo>
                      <a:pt x="439" y="953"/>
                    </a:lnTo>
                    <a:lnTo>
                      <a:pt x="425" y="962"/>
                    </a:lnTo>
                    <a:lnTo>
                      <a:pt x="419" y="967"/>
                    </a:lnTo>
                    <a:lnTo>
                      <a:pt x="411" y="972"/>
                    </a:lnTo>
                    <a:lnTo>
                      <a:pt x="405" y="977"/>
                    </a:lnTo>
                    <a:lnTo>
                      <a:pt x="397" y="981"/>
                    </a:lnTo>
                    <a:lnTo>
                      <a:pt x="391" y="986"/>
                    </a:lnTo>
                    <a:lnTo>
                      <a:pt x="383" y="991"/>
                    </a:lnTo>
                    <a:lnTo>
                      <a:pt x="354" y="1013"/>
                    </a:lnTo>
                    <a:lnTo>
                      <a:pt x="328" y="1035"/>
                    </a:lnTo>
                    <a:lnTo>
                      <a:pt x="300" y="1061"/>
                    </a:lnTo>
                    <a:lnTo>
                      <a:pt x="285" y="1075"/>
                    </a:lnTo>
                    <a:lnTo>
                      <a:pt x="271" y="1089"/>
                    </a:lnTo>
                    <a:lnTo>
                      <a:pt x="257" y="1103"/>
                    </a:lnTo>
                    <a:lnTo>
                      <a:pt x="243" y="1119"/>
                    </a:lnTo>
                    <a:lnTo>
                      <a:pt x="229" y="1136"/>
                    </a:lnTo>
                    <a:lnTo>
                      <a:pt x="215" y="1154"/>
                    </a:lnTo>
                    <a:lnTo>
                      <a:pt x="201" y="1171"/>
                    </a:lnTo>
                    <a:lnTo>
                      <a:pt x="187" y="1188"/>
                    </a:lnTo>
                    <a:lnTo>
                      <a:pt x="173" y="1208"/>
                    </a:lnTo>
                    <a:lnTo>
                      <a:pt x="159" y="1229"/>
                    </a:lnTo>
                    <a:lnTo>
                      <a:pt x="144" y="1249"/>
                    </a:lnTo>
                    <a:lnTo>
                      <a:pt x="130" y="1270"/>
                    </a:lnTo>
                    <a:lnTo>
                      <a:pt x="116" y="1293"/>
                    </a:lnTo>
                    <a:lnTo>
                      <a:pt x="102" y="1315"/>
                    </a:lnTo>
                    <a:lnTo>
                      <a:pt x="88" y="1340"/>
                    </a:lnTo>
                    <a:lnTo>
                      <a:pt x="74" y="1365"/>
                    </a:lnTo>
                    <a:lnTo>
                      <a:pt x="60" y="1390"/>
                    </a:lnTo>
                    <a:lnTo>
                      <a:pt x="52" y="1404"/>
                    </a:lnTo>
                    <a:lnTo>
                      <a:pt x="46" y="1417"/>
                    </a:lnTo>
                    <a:lnTo>
                      <a:pt x="38" y="1431"/>
                    </a:lnTo>
                    <a:lnTo>
                      <a:pt x="30" y="1445"/>
                    </a:lnTo>
                    <a:lnTo>
                      <a:pt x="24" y="1459"/>
                    </a:lnTo>
                    <a:lnTo>
                      <a:pt x="16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44" name="Freeform 92"/>
              <p:cNvSpPr>
                <a:spLocks/>
              </p:cNvSpPr>
              <p:nvPr/>
            </p:nvSpPr>
            <p:spPr bwMode="auto">
              <a:xfrm>
                <a:off x="1084" y="2731"/>
                <a:ext cx="409" cy="399"/>
              </a:xfrm>
              <a:custGeom>
                <a:avLst/>
                <a:gdLst>
                  <a:gd name="T0" fmla="*/ 1 w 818"/>
                  <a:gd name="T1" fmla="*/ 0 h 799"/>
                  <a:gd name="T2" fmla="*/ 2 w 818"/>
                  <a:gd name="T3" fmla="*/ 0 h 799"/>
                  <a:gd name="T4" fmla="*/ 1 w 818"/>
                  <a:gd name="T5" fmla="*/ 0 h 799"/>
                  <a:gd name="T6" fmla="*/ 2 w 818"/>
                  <a:gd name="T7" fmla="*/ 0 h 799"/>
                  <a:gd name="T8" fmla="*/ 1 w 818"/>
                  <a:gd name="T9" fmla="*/ 0 h 799"/>
                  <a:gd name="T10" fmla="*/ 2 w 818"/>
                  <a:gd name="T11" fmla="*/ 1 h 799"/>
                  <a:gd name="T12" fmla="*/ 1 w 818"/>
                  <a:gd name="T13" fmla="*/ 1 h 799"/>
                  <a:gd name="T14" fmla="*/ 2 w 818"/>
                  <a:gd name="T15" fmla="*/ 1 h 799"/>
                  <a:gd name="T16" fmla="*/ 2 w 818"/>
                  <a:gd name="T17" fmla="*/ 1 h 799"/>
                  <a:gd name="T18" fmla="*/ 2 w 818"/>
                  <a:gd name="T19" fmla="*/ 1 h 799"/>
                  <a:gd name="T20" fmla="*/ 1 w 818"/>
                  <a:gd name="T21" fmla="*/ 1 h 799"/>
                  <a:gd name="T22" fmla="*/ 0 w 818"/>
                  <a:gd name="T23" fmla="*/ 0 h 799"/>
                  <a:gd name="T24" fmla="*/ 1 w 818"/>
                  <a:gd name="T25" fmla="*/ 0 h 799"/>
                  <a:gd name="T26" fmla="*/ 1 w 818"/>
                  <a:gd name="T27" fmla="*/ 0 h 7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8"/>
                  <a:gd name="T43" fmla="*/ 0 h 799"/>
                  <a:gd name="T44" fmla="*/ 818 w 818"/>
                  <a:gd name="T45" fmla="*/ 799 h 7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8" h="799">
                    <a:moveTo>
                      <a:pt x="265" y="0"/>
                    </a:moveTo>
                    <a:lnTo>
                      <a:pt x="715" y="232"/>
                    </a:lnTo>
                    <a:lnTo>
                      <a:pt x="242" y="237"/>
                    </a:lnTo>
                    <a:lnTo>
                      <a:pt x="751" y="426"/>
                    </a:lnTo>
                    <a:lnTo>
                      <a:pt x="279" y="459"/>
                    </a:lnTo>
                    <a:lnTo>
                      <a:pt x="685" y="597"/>
                    </a:lnTo>
                    <a:lnTo>
                      <a:pt x="251" y="639"/>
                    </a:lnTo>
                    <a:lnTo>
                      <a:pt x="818" y="724"/>
                    </a:lnTo>
                    <a:lnTo>
                      <a:pt x="818" y="799"/>
                    </a:lnTo>
                    <a:lnTo>
                      <a:pt x="521" y="771"/>
                    </a:lnTo>
                    <a:lnTo>
                      <a:pt x="251" y="714"/>
                    </a:lnTo>
                    <a:lnTo>
                      <a:pt x="0" y="16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6730" name="Group 93"/>
            <p:cNvGrpSpPr>
              <a:grpSpLocks/>
            </p:cNvGrpSpPr>
            <p:nvPr/>
          </p:nvGrpSpPr>
          <p:grpSpPr bwMode="auto">
            <a:xfrm rot="5714264">
              <a:off x="3875807" y="241302"/>
              <a:ext cx="941154" cy="2695245"/>
              <a:chOff x="864" y="1686"/>
              <a:chExt cx="835" cy="1779"/>
            </a:xfrm>
          </p:grpSpPr>
          <p:sp>
            <p:nvSpPr>
              <p:cNvPr id="26731" name="Freeform 94"/>
              <p:cNvSpPr>
                <a:spLocks/>
              </p:cNvSpPr>
              <p:nvPr/>
            </p:nvSpPr>
            <p:spPr bwMode="auto">
              <a:xfrm>
                <a:off x="991" y="1895"/>
                <a:ext cx="487" cy="720"/>
              </a:xfrm>
              <a:custGeom>
                <a:avLst/>
                <a:gdLst>
                  <a:gd name="T0" fmla="*/ 0 w 975"/>
                  <a:gd name="T1" fmla="*/ 3 h 1438"/>
                  <a:gd name="T2" fmla="*/ 0 w 975"/>
                  <a:gd name="T3" fmla="*/ 2 h 1438"/>
                  <a:gd name="T4" fmla="*/ 0 w 975"/>
                  <a:gd name="T5" fmla="*/ 2 h 1438"/>
                  <a:gd name="T6" fmla="*/ 0 w 975"/>
                  <a:gd name="T7" fmla="*/ 2 h 1438"/>
                  <a:gd name="T8" fmla="*/ 0 w 975"/>
                  <a:gd name="T9" fmla="*/ 2 h 1438"/>
                  <a:gd name="T10" fmla="*/ 0 w 975"/>
                  <a:gd name="T11" fmla="*/ 2 h 1438"/>
                  <a:gd name="T12" fmla="*/ 0 w 975"/>
                  <a:gd name="T13" fmla="*/ 2 h 1438"/>
                  <a:gd name="T14" fmla="*/ 0 w 975"/>
                  <a:gd name="T15" fmla="*/ 2 h 1438"/>
                  <a:gd name="T16" fmla="*/ 0 w 975"/>
                  <a:gd name="T17" fmla="*/ 1 h 1438"/>
                  <a:gd name="T18" fmla="*/ 0 w 975"/>
                  <a:gd name="T19" fmla="*/ 1 h 1438"/>
                  <a:gd name="T20" fmla="*/ 0 w 975"/>
                  <a:gd name="T21" fmla="*/ 1 h 1438"/>
                  <a:gd name="T22" fmla="*/ 0 w 975"/>
                  <a:gd name="T23" fmla="*/ 1 h 1438"/>
                  <a:gd name="T24" fmla="*/ 0 w 975"/>
                  <a:gd name="T25" fmla="*/ 1 h 1438"/>
                  <a:gd name="T26" fmla="*/ 0 w 975"/>
                  <a:gd name="T27" fmla="*/ 1 h 1438"/>
                  <a:gd name="T28" fmla="*/ 0 w 975"/>
                  <a:gd name="T29" fmla="*/ 1 h 1438"/>
                  <a:gd name="T30" fmla="*/ 1 w 975"/>
                  <a:gd name="T31" fmla="*/ 1 h 1438"/>
                  <a:gd name="T32" fmla="*/ 1 w 975"/>
                  <a:gd name="T33" fmla="*/ 1 h 1438"/>
                  <a:gd name="T34" fmla="*/ 1 w 975"/>
                  <a:gd name="T35" fmla="*/ 1 h 1438"/>
                  <a:gd name="T36" fmla="*/ 1 w 975"/>
                  <a:gd name="T37" fmla="*/ 1 h 1438"/>
                  <a:gd name="T38" fmla="*/ 1 w 975"/>
                  <a:gd name="T39" fmla="*/ 1 h 1438"/>
                  <a:gd name="T40" fmla="*/ 1 w 975"/>
                  <a:gd name="T41" fmla="*/ 1 h 1438"/>
                  <a:gd name="T42" fmla="*/ 1 w 975"/>
                  <a:gd name="T43" fmla="*/ 1 h 1438"/>
                  <a:gd name="T44" fmla="*/ 1 w 975"/>
                  <a:gd name="T45" fmla="*/ 1 h 1438"/>
                  <a:gd name="T46" fmla="*/ 1 w 975"/>
                  <a:gd name="T47" fmla="*/ 1 h 1438"/>
                  <a:gd name="T48" fmla="*/ 1 w 975"/>
                  <a:gd name="T49" fmla="*/ 1 h 1438"/>
                  <a:gd name="T50" fmla="*/ 1 w 975"/>
                  <a:gd name="T51" fmla="*/ 1 h 1438"/>
                  <a:gd name="T52" fmla="*/ 1 w 975"/>
                  <a:gd name="T53" fmla="*/ 1 h 1438"/>
                  <a:gd name="T54" fmla="*/ 1 w 975"/>
                  <a:gd name="T55" fmla="*/ 1 h 1438"/>
                  <a:gd name="T56" fmla="*/ 1 w 975"/>
                  <a:gd name="T57" fmla="*/ 1 h 1438"/>
                  <a:gd name="T58" fmla="*/ 1 w 975"/>
                  <a:gd name="T59" fmla="*/ 2 h 1438"/>
                  <a:gd name="T60" fmla="*/ 1 w 975"/>
                  <a:gd name="T61" fmla="*/ 2 h 1438"/>
                  <a:gd name="T62" fmla="*/ 1 w 975"/>
                  <a:gd name="T63" fmla="*/ 2 h 1438"/>
                  <a:gd name="T64" fmla="*/ 1 w 975"/>
                  <a:gd name="T65" fmla="*/ 2 h 1438"/>
                  <a:gd name="T66" fmla="*/ 1 w 975"/>
                  <a:gd name="T67" fmla="*/ 2 h 1438"/>
                  <a:gd name="T68" fmla="*/ 1 w 975"/>
                  <a:gd name="T69" fmla="*/ 2 h 1438"/>
                  <a:gd name="T70" fmla="*/ 1 w 975"/>
                  <a:gd name="T71" fmla="*/ 2 h 1438"/>
                  <a:gd name="T72" fmla="*/ 1 w 975"/>
                  <a:gd name="T73" fmla="*/ 2 h 1438"/>
                  <a:gd name="T74" fmla="*/ 1 w 975"/>
                  <a:gd name="T75" fmla="*/ 2 h 1438"/>
                  <a:gd name="T76" fmla="*/ 1 w 975"/>
                  <a:gd name="T77" fmla="*/ 2 h 1438"/>
                  <a:gd name="T78" fmla="*/ 1 w 975"/>
                  <a:gd name="T79" fmla="*/ 2 h 1438"/>
                  <a:gd name="T80" fmla="*/ 0 w 975"/>
                  <a:gd name="T81" fmla="*/ 2 h 1438"/>
                  <a:gd name="T82" fmla="*/ 0 w 975"/>
                  <a:gd name="T83" fmla="*/ 2 h 1438"/>
                  <a:gd name="T84" fmla="*/ 0 w 975"/>
                  <a:gd name="T85" fmla="*/ 2 h 1438"/>
                  <a:gd name="T86" fmla="*/ 0 w 975"/>
                  <a:gd name="T87" fmla="*/ 3 h 1438"/>
                  <a:gd name="T88" fmla="*/ 0 w 975"/>
                  <a:gd name="T89" fmla="*/ 3 h 1438"/>
                  <a:gd name="T90" fmla="*/ 0 w 975"/>
                  <a:gd name="T91" fmla="*/ 3 h 1438"/>
                  <a:gd name="T92" fmla="*/ 0 w 975"/>
                  <a:gd name="T93" fmla="*/ 3 h 1438"/>
                  <a:gd name="T94" fmla="*/ 0 w 975"/>
                  <a:gd name="T95" fmla="*/ 3 h 1438"/>
                  <a:gd name="T96" fmla="*/ 0 w 975"/>
                  <a:gd name="T97" fmla="*/ 3 h 1438"/>
                  <a:gd name="T98" fmla="*/ 0 w 975"/>
                  <a:gd name="T99" fmla="*/ 3 h 1438"/>
                  <a:gd name="T100" fmla="*/ 0 w 975"/>
                  <a:gd name="T101" fmla="*/ 3 h 1438"/>
                  <a:gd name="T102" fmla="*/ 0 w 975"/>
                  <a:gd name="T103" fmla="*/ 3 h 1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75"/>
                  <a:gd name="T157" fmla="*/ 0 h 1438"/>
                  <a:gd name="T158" fmla="*/ 975 w 975"/>
                  <a:gd name="T159" fmla="*/ 1438 h 1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75" h="1438">
                    <a:moveTo>
                      <a:pt x="48" y="1438"/>
                    </a:moveTo>
                    <a:lnTo>
                      <a:pt x="38" y="1388"/>
                    </a:lnTo>
                    <a:lnTo>
                      <a:pt x="27" y="1339"/>
                    </a:lnTo>
                    <a:lnTo>
                      <a:pt x="12" y="1245"/>
                    </a:lnTo>
                    <a:lnTo>
                      <a:pt x="0" y="1070"/>
                    </a:lnTo>
                    <a:lnTo>
                      <a:pt x="3" y="990"/>
                    </a:lnTo>
                    <a:lnTo>
                      <a:pt x="11" y="915"/>
                    </a:lnTo>
                    <a:lnTo>
                      <a:pt x="16" y="877"/>
                    </a:lnTo>
                    <a:lnTo>
                      <a:pt x="23" y="843"/>
                    </a:lnTo>
                    <a:lnTo>
                      <a:pt x="31" y="808"/>
                    </a:lnTo>
                    <a:lnTo>
                      <a:pt x="41" y="774"/>
                    </a:lnTo>
                    <a:lnTo>
                      <a:pt x="50" y="741"/>
                    </a:lnTo>
                    <a:lnTo>
                      <a:pt x="63" y="710"/>
                    </a:lnTo>
                    <a:lnTo>
                      <a:pt x="74" y="678"/>
                    </a:lnTo>
                    <a:lnTo>
                      <a:pt x="81" y="664"/>
                    </a:lnTo>
                    <a:lnTo>
                      <a:pt x="88" y="649"/>
                    </a:lnTo>
                    <a:lnTo>
                      <a:pt x="94" y="634"/>
                    </a:lnTo>
                    <a:lnTo>
                      <a:pt x="102" y="620"/>
                    </a:lnTo>
                    <a:lnTo>
                      <a:pt x="110" y="606"/>
                    </a:lnTo>
                    <a:lnTo>
                      <a:pt x="116" y="592"/>
                    </a:lnTo>
                    <a:lnTo>
                      <a:pt x="124" y="578"/>
                    </a:lnTo>
                    <a:lnTo>
                      <a:pt x="133" y="565"/>
                    </a:lnTo>
                    <a:lnTo>
                      <a:pt x="141" y="551"/>
                    </a:lnTo>
                    <a:lnTo>
                      <a:pt x="149" y="539"/>
                    </a:lnTo>
                    <a:lnTo>
                      <a:pt x="158" y="526"/>
                    </a:lnTo>
                    <a:lnTo>
                      <a:pt x="166" y="514"/>
                    </a:lnTo>
                    <a:lnTo>
                      <a:pt x="185" y="489"/>
                    </a:lnTo>
                    <a:lnTo>
                      <a:pt x="204" y="465"/>
                    </a:lnTo>
                    <a:lnTo>
                      <a:pt x="222" y="442"/>
                    </a:lnTo>
                    <a:lnTo>
                      <a:pt x="241" y="420"/>
                    </a:lnTo>
                    <a:lnTo>
                      <a:pt x="263" y="398"/>
                    </a:lnTo>
                    <a:lnTo>
                      <a:pt x="284" y="377"/>
                    </a:lnTo>
                    <a:lnTo>
                      <a:pt x="304" y="357"/>
                    </a:lnTo>
                    <a:lnTo>
                      <a:pt x="326" y="338"/>
                    </a:lnTo>
                    <a:lnTo>
                      <a:pt x="348" y="319"/>
                    </a:lnTo>
                    <a:lnTo>
                      <a:pt x="371" y="301"/>
                    </a:lnTo>
                    <a:lnTo>
                      <a:pt x="393" y="283"/>
                    </a:lnTo>
                    <a:lnTo>
                      <a:pt x="404" y="276"/>
                    </a:lnTo>
                    <a:lnTo>
                      <a:pt x="417" y="268"/>
                    </a:lnTo>
                    <a:lnTo>
                      <a:pt x="428" y="260"/>
                    </a:lnTo>
                    <a:lnTo>
                      <a:pt x="439" y="251"/>
                    </a:lnTo>
                    <a:lnTo>
                      <a:pt x="451" y="243"/>
                    </a:lnTo>
                    <a:lnTo>
                      <a:pt x="462" y="236"/>
                    </a:lnTo>
                    <a:lnTo>
                      <a:pt x="475" y="229"/>
                    </a:lnTo>
                    <a:lnTo>
                      <a:pt x="486" y="221"/>
                    </a:lnTo>
                    <a:lnTo>
                      <a:pt x="498" y="213"/>
                    </a:lnTo>
                    <a:lnTo>
                      <a:pt x="509" y="207"/>
                    </a:lnTo>
                    <a:lnTo>
                      <a:pt x="522" y="200"/>
                    </a:lnTo>
                    <a:lnTo>
                      <a:pt x="533" y="193"/>
                    </a:lnTo>
                    <a:lnTo>
                      <a:pt x="544" y="186"/>
                    </a:lnTo>
                    <a:lnTo>
                      <a:pt x="556" y="180"/>
                    </a:lnTo>
                    <a:lnTo>
                      <a:pt x="567" y="174"/>
                    </a:lnTo>
                    <a:lnTo>
                      <a:pt x="580" y="168"/>
                    </a:lnTo>
                    <a:lnTo>
                      <a:pt x="591" y="161"/>
                    </a:lnTo>
                    <a:lnTo>
                      <a:pt x="603" y="155"/>
                    </a:lnTo>
                    <a:lnTo>
                      <a:pt x="614" y="149"/>
                    </a:lnTo>
                    <a:lnTo>
                      <a:pt x="627" y="144"/>
                    </a:lnTo>
                    <a:lnTo>
                      <a:pt x="638" y="138"/>
                    </a:lnTo>
                    <a:lnTo>
                      <a:pt x="649" y="133"/>
                    </a:lnTo>
                    <a:lnTo>
                      <a:pt x="661" y="127"/>
                    </a:lnTo>
                    <a:lnTo>
                      <a:pt x="672" y="122"/>
                    </a:lnTo>
                    <a:lnTo>
                      <a:pt x="683" y="116"/>
                    </a:lnTo>
                    <a:lnTo>
                      <a:pt x="694" y="111"/>
                    </a:lnTo>
                    <a:lnTo>
                      <a:pt x="705" y="106"/>
                    </a:lnTo>
                    <a:lnTo>
                      <a:pt x="716" y="102"/>
                    </a:lnTo>
                    <a:lnTo>
                      <a:pt x="729" y="97"/>
                    </a:lnTo>
                    <a:lnTo>
                      <a:pt x="738" y="92"/>
                    </a:lnTo>
                    <a:lnTo>
                      <a:pt x="749" y="88"/>
                    </a:lnTo>
                    <a:lnTo>
                      <a:pt x="760" y="83"/>
                    </a:lnTo>
                    <a:lnTo>
                      <a:pt x="771" y="78"/>
                    </a:lnTo>
                    <a:lnTo>
                      <a:pt x="782" y="75"/>
                    </a:lnTo>
                    <a:lnTo>
                      <a:pt x="802" y="66"/>
                    </a:lnTo>
                    <a:lnTo>
                      <a:pt x="823" y="58"/>
                    </a:lnTo>
                    <a:lnTo>
                      <a:pt x="841" y="52"/>
                    </a:lnTo>
                    <a:lnTo>
                      <a:pt x="860" y="44"/>
                    </a:lnTo>
                    <a:lnTo>
                      <a:pt x="879" y="36"/>
                    </a:lnTo>
                    <a:lnTo>
                      <a:pt x="898" y="30"/>
                    </a:lnTo>
                    <a:lnTo>
                      <a:pt x="915" y="23"/>
                    </a:lnTo>
                    <a:lnTo>
                      <a:pt x="931" y="17"/>
                    </a:lnTo>
                    <a:lnTo>
                      <a:pt x="946" y="12"/>
                    </a:lnTo>
                    <a:lnTo>
                      <a:pt x="961" y="6"/>
                    </a:lnTo>
                    <a:lnTo>
                      <a:pt x="975" y="0"/>
                    </a:lnTo>
                    <a:lnTo>
                      <a:pt x="975" y="172"/>
                    </a:lnTo>
                    <a:lnTo>
                      <a:pt x="577" y="293"/>
                    </a:lnTo>
                    <a:lnTo>
                      <a:pt x="575" y="457"/>
                    </a:lnTo>
                    <a:lnTo>
                      <a:pt x="975" y="307"/>
                    </a:lnTo>
                    <a:lnTo>
                      <a:pt x="975" y="464"/>
                    </a:lnTo>
                    <a:lnTo>
                      <a:pt x="588" y="631"/>
                    </a:lnTo>
                    <a:lnTo>
                      <a:pt x="975" y="614"/>
                    </a:lnTo>
                    <a:lnTo>
                      <a:pt x="975" y="783"/>
                    </a:lnTo>
                    <a:lnTo>
                      <a:pt x="959" y="788"/>
                    </a:lnTo>
                    <a:lnTo>
                      <a:pt x="943" y="793"/>
                    </a:lnTo>
                    <a:lnTo>
                      <a:pt x="928" y="799"/>
                    </a:lnTo>
                    <a:lnTo>
                      <a:pt x="912" y="804"/>
                    </a:lnTo>
                    <a:lnTo>
                      <a:pt x="898" y="808"/>
                    </a:lnTo>
                    <a:lnTo>
                      <a:pt x="882" y="813"/>
                    </a:lnTo>
                    <a:lnTo>
                      <a:pt x="867" y="818"/>
                    </a:lnTo>
                    <a:lnTo>
                      <a:pt x="851" y="824"/>
                    </a:lnTo>
                    <a:lnTo>
                      <a:pt x="837" y="829"/>
                    </a:lnTo>
                    <a:lnTo>
                      <a:pt x="821" y="833"/>
                    </a:lnTo>
                    <a:lnTo>
                      <a:pt x="805" y="838"/>
                    </a:lnTo>
                    <a:lnTo>
                      <a:pt x="791" y="844"/>
                    </a:lnTo>
                    <a:lnTo>
                      <a:pt x="776" y="849"/>
                    </a:lnTo>
                    <a:lnTo>
                      <a:pt x="760" y="854"/>
                    </a:lnTo>
                    <a:lnTo>
                      <a:pt x="746" y="860"/>
                    </a:lnTo>
                    <a:lnTo>
                      <a:pt x="730" y="865"/>
                    </a:lnTo>
                    <a:lnTo>
                      <a:pt x="716" y="871"/>
                    </a:lnTo>
                    <a:lnTo>
                      <a:pt x="700" y="876"/>
                    </a:lnTo>
                    <a:lnTo>
                      <a:pt x="686" y="882"/>
                    </a:lnTo>
                    <a:lnTo>
                      <a:pt x="672" y="887"/>
                    </a:lnTo>
                    <a:lnTo>
                      <a:pt x="657" y="893"/>
                    </a:lnTo>
                    <a:lnTo>
                      <a:pt x="642" y="899"/>
                    </a:lnTo>
                    <a:lnTo>
                      <a:pt x="627" y="905"/>
                    </a:lnTo>
                    <a:lnTo>
                      <a:pt x="613" y="912"/>
                    </a:lnTo>
                    <a:lnTo>
                      <a:pt x="599" y="918"/>
                    </a:lnTo>
                    <a:lnTo>
                      <a:pt x="583" y="926"/>
                    </a:lnTo>
                    <a:lnTo>
                      <a:pt x="569" y="932"/>
                    </a:lnTo>
                    <a:lnTo>
                      <a:pt x="555" y="940"/>
                    </a:lnTo>
                    <a:lnTo>
                      <a:pt x="541" y="948"/>
                    </a:lnTo>
                    <a:lnTo>
                      <a:pt x="526" y="954"/>
                    </a:lnTo>
                    <a:lnTo>
                      <a:pt x="511" y="963"/>
                    </a:lnTo>
                    <a:lnTo>
                      <a:pt x="497" y="971"/>
                    </a:lnTo>
                    <a:lnTo>
                      <a:pt x="483" y="979"/>
                    </a:lnTo>
                    <a:lnTo>
                      <a:pt x="468" y="988"/>
                    </a:lnTo>
                    <a:lnTo>
                      <a:pt x="461" y="993"/>
                    </a:lnTo>
                    <a:lnTo>
                      <a:pt x="454" y="998"/>
                    </a:lnTo>
                    <a:lnTo>
                      <a:pt x="447" y="1003"/>
                    </a:lnTo>
                    <a:lnTo>
                      <a:pt x="440" y="1006"/>
                    </a:lnTo>
                    <a:lnTo>
                      <a:pt x="432" y="1012"/>
                    </a:lnTo>
                    <a:lnTo>
                      <a:pt x="426" y="1017"/>
                    </a:lnTo>
                    <a:lnTo>
                      <a:pt x="418" y="1021"/>
                    </a:lnTo>
                    <a:lnTo>
                      <a:pt x="411" y="1026"/>
                    </a:lnTo>
                    <a:lnTo>
                      <a:pt x="404" y="1031"/>
                    </a:lnTo>
                    <a:lnTo>
                      <a:pt x="396" y="1037"/>
                    </a:lnTo>
                    <a:lnTo>
                      <a:pt x="382" y="1048"/>
                    </a:lnTo>
                    <a:lnTo>
                      <a:pt x="354" y="1070"/>
                    </a:lnTo>
                    <a:lnTo>
                      <a:pt x="326" y="1093"/>
                    </a:lnTo>
                    <a:lnTo>
                      <a:pt x="298" y="1120"/>
                    </a:lnTo>
                    <a:lnTo>
                      <a:pt x="285" y="1133"/>
                    </a:lnTo>
                    <a:lnTo>
                      <a:pt x="271" y="1147"/>
                    </a:lnTo>
                    <a:lnTo>
                      <a:pt x="257" y="1161"/>
                    </a:lnTo>
                    <a:lnTo>
                      <a:pt x="243" y="1177"/>
                    </a:lnTo>
                    <a:lnTo>
                      <a:pt x="229" y="1191"/>
                    </a:lnTo>
                    <a:lnTo>
                      <a:pt x="215" y="1206"/>
                    </a:lnTo>
                    <a:lnTo>
                      <a:pt x="200" y="1224"/>
                    </a:lnTo>
                    <a:lnTo>
                      <a:pt x="186" y="1239"/>
                    </a:lnTo>
                    <a:lnTo>
                      <a:pt x="172" y="1256"/>
                    </a:lnTo>
                    <a:lnTo>
                      <a:pt x="160" y="1275"/>
                    </a:lnTo>
                    <a:lnTo>
                      <a:pt x="146" y="1294"/>
                    </a:lnTo>
                    <a:lnTo>
                      <a:pt x="132" y="1313"/>
                    </a:lnTo>
                    <a:lnTo>
                      <a:pt x="117" y="1332"/>
                    </a:lnTo>
                    <a:lnTo>
                      <a:pt x="103" y="1352"/>
                    </a:lnTo>
                    <a:lnTo>
                      <a:pt x="89" y="1372"/>
                    </a:lnTo>
                    <a:lnTo>
                      <a:pt x="77" y="1393"/>
                    </a:lnTo>
                    <a:lnTo>
                      <a:pt x="63" y="1415"/>
                    </a:lnTo>
                    <a:lnTo>
                      <a:pt x="48" y="14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32" name="Freeform 95"/>
              <p:cNvSpPr>
                <a:spLocks/>
              </p:cNvSpPr>
              <p:nvPr/>
            </p:nvSpPr>
            <p:spPr bwMode="auto">
              <a:xfrm>
                <a:off x="906" y="1686"/>
                <a:ext cx="787" cy="1246"/>
              </a:xfrm>
              <a:custGeom>
                <a:avLst/>
                <a:gdLst>
                  <a:gd name="T0" fmla="*/ 3 w 1573"/>
                  <a:gd name="T1" fmla="*/ 4 h 2491"/>
                  <a:gd name="T2" fmla="*/ 3 w 1573"/>
                  <a:gd name="T3" fmla="*/ 4 h 2491"/>
                  <a:gd name="T4" fmla="*/ 2 w 1573"/>
                  <a:gd name="T5" fmla="*/ 4 h 2491"/>
                  <a:gd name="T6" fmla="*/ 2 w 1573"/>
                  <a:gd name="T7" fmla="*/ 4 h 2491"/>
                  <a:gd name="T8" fmla="*/ 2 w 1573"/>
                  <a:gd name="T9" fmla="*/ 4 h 2491"/>
                  <a:gd name="T10" fmla="*/ 2 w 1573"/>
                  <a:gd name="T11" fmla="*/ 4 h 2491"/>
                  <a:gd name="T12" fmla="*/ 2 w 1573"/>
                  <a:gd name="T13" fmla="*/ 4 h 2491"/>
                  <a:gd name="T14" fmla="*/ 1 w 1573"/>
                  <a:gd name="T15" fmla="*/ 4 h 2491"/>
                  <a:gd name="T16" fmla="*/ 1 w 1573"/>
                  <a:gd name="T17" fmla="*/ 4 h 2491"/>
                  <a:gd name="T18" fmla="*/ 1 w 1573"/>
                  <a:gd name="T19" fmla="*/ 4 h 2491"/>
                  <a:gd name="T20" fmla="*/ 1 w 1573"/>
                  <a:gd name="T21" fmla="*/ 4 h 2491"/>
                  <a:gd name="T22" fmla="*/ 1 w 1573"/>
                  <a:gd name="T23" fmla="*/ 4 h 2491"/>
                  <a:gd name="T24" fmla="*/ 1 w 1573"/>
                  <a:gd name="T25" fmla="*/ 4 h 2491"/>
                  <a:gd name="T26" fmla="*/ 1 w 1573"/>
                  <a:gd name="T27" fmla="*/ 4 h 2491"/>
                  <a:gd name="T28" fmla="*/ 1 w 1573"/>
                  <a:gd name="T29" fmla="*/ 3 h 2491"/>
                  <a:gd name="T30" fmla="*/ 2 w 1573"/>
                  <a:gd name="T31" fmla="*/ 0 h 2491"/>
                  <a:gd name="T32" fmla="*/ 2 w 1573"/>
                  <a:gd name="T33" fmla="*/ 1 h 2491"/>
                  <a:gd name="T34" fmla="*/ 2 w 1573"/>
                  <a:gd name="T35" fmla="*/ 1 h 2491"/>
                  <a:gd name="T36" fmla="*/ 2 w 1573"/>
                  <a:gd name="T37" fmla="*/ 1 h 2491"/>
                  <a:gd name="T38" fmla="*/ 2 w 1573"/>
                  <a:gd name="T39" fmla="*/ 1 h 2491"/>
                  <a:gd name="T40" fmla="*/ 2 w 1573"/>
                  <a:gd name="T41" fmla="*/ 1 h 2491"/>
                  <a:gd name="T42" fmla="*/ 2 w 1573"/>
                  <a:gd name="T43" fmla="*/ 1 h 2491"/>
                  <a:gd name="T44" fmla="*/ 2 w 1573"/>
                  <a:gd name="T45" fmla="*/ 1 h 2491"/>
                  <a:gd name="T46" fmla="*/ 2 w 1573"/>
                  <a:gd name="T47" fmla="*/ 1 h 2491"/>
                  <a:gd name="T48" fmla="*/ 2 w 1573"/>
                  <a:gd name="T49" fmla="*/ 1 h 2491"/>
                  <a:gd name="T50" fmla="*/ 2 w 1573"/>
                  <a:gd name="T51" fmla="*/ 1 h 2491"/>
                  <a:gd name="T52" fmla="*/ 1 w 1573"/>
                  <a:gd name="T53" fmla="*/ 1 h 2491"/>
                  <a:gd name="T54" fmla="*/ 1 w 1573"/>
                  <a:gd name="T55" fmla="*/ 1 h 2491"/>
                  <a:gd name="T56" fmla="*/ 1 w 1573"/>
                  <a:gd name="T57" fmla="*/ 1 h 2491"/>
                  <a:gd name="T58" fmla="*/ 1 w 1573"/>
                  <a:gd name="T59" fmla="*/ 1 h 2491"/>
                  <a:gd name="T60" fmla="*/ 1 w 1573"/>
                  <a:gd name="T61" fmla="*/ 1 h 2491"/>
                  <a:gd name="T62" fmla="*/ 1 w 1573"/>
                  <a:gd name="T63" fmla="*/ 1 h 2491"/>
                  <a:gd name="T64" fmla="*/ 1 w 1573"/>
                  <a:gd name="T65" fmla="*/ 1 h 2491"/>
                  <a:gd name="T66" fmla="*/ 1 w 1573"/>
                  <a:gd name="T67" fmla="*/ 1 h 2491"/>
                  <a:gd name="T68" fmla="*/ 1 w 1573"/>
                  <a:gd name="T69" fmla="*/ 2 h 2491"/>
                  <a:gd name="T70" fmla="*/ 1 w 1573"/>
                  <a:gd name="T71" fmla="*/ 2 h 2491"/>
                  <a:gd name="T72" fmla="*/ 1 w 1573"/>
                  <a:gd name="T73" fmla="*/ 2 h 2491"/>
                  <a:gd name="T74" fmla="*/ 1 w 1573"/>
                  <a:gd name="T75" fmla="*/ 2 h 2491"/>
                  <a:gd name="T76" fmla="*/ 1 w 1573"/>
                  <a:gd name="T77" fmla="*/ 2 h 2491"/>
                  <a:gd name="T78" fmla="*/ 1 w 1573"/>
                  <a:gd name="T79" fmla="*/ 3 h 2491"/>
                  <a:gd name="T80" fmla="*/ 1 w 1573"/>
                  <a:gd name="T81" fmla="*/ 3 h 2491"/>
                  <a:gd name="T82" fmla="*/ 2 w 1573"/>
                  <a:gd name="T83" fmla="*/ 5 h 2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3"/>
                  <a:gd name="T127" fmla="*/ 0 h 2491"/>
                  <a:gd name="T128" fmla="*/ 1573 w 1573"/>
                  <a:gd name="T129" fmla="*/ 2491 h 2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3" h="2491">
                    <a:moveTo>
                      <a:pt x="1542" y="2491"/>
                    </a:moveTo>
                    <a:lnTo>
                      <a:pt x="1573" y="2386"/>
                    </a:lnTo>
                    <a:lnTo>
                      <a:pt x="1117" y="1684"/>
                    </a:lnTo>
                    <a:lnTo>
                      <a:pt x="1137" y="1996"/>
                    </a:lnTo>
                    <a:lnTo>
                      <a:pt x="1112" y="1994"/>
                    </a:lnTo>
                    <a:lnTo>
                      <a:pt x="1048" y="1986"/>
                    </a:lnTo>
                    <a:lnTo>
                      <a:pt x="1003" y="1980"/>
                    </a:lnTo>
                    <a:lnTo>
                      <a:pt x="952" y="1972"/>
                    </a:lnTo>
                    <a:lnTo>
                      <a:pt x="896" y="1964"/>
                    </a:lnTo>
                    <a:lnTo>
                      <a:pt x="868" y="1960"/>
                    </a:lnTo>
                    <a:lnTo>
                      <a:pt x="837" y="1955"/>
                    </a:lnTo>
                    <a:lnTo>
                      <a:pt x="807" y="1950"/>
                    </a:lnTo>
                    <a:lnTo>
                      <a:pt x="775" y="1944"/>
                    </a:lnTo>
                    <a:lnTo>
                      <a:pt x="744" y="1938"/>
                    </a:lnTo>
                    <a:lnTo>
                      <a:pt x="713" y="1931"/>
                    </a:lnTo>
                    <a:lnTo>
                      <a:pt x="681" y="1925"/>
                    </a:lnTo>
                    <a:lnTo>
                      <a:pt x="650" y="1919"/>
                    </a:lnTo>
                    <a:lnTo>
                      <a:pt x="619" y="1911"/>
                    </a:lnTo>
                    <a:lnTo>
                      <a:pt x="589" y="1905"/>
                    </a:lnTo>
                    <a:lnTo>
                      <a:pt x="559" y="1897"/>
                    </a:lnTo>
                    <a:lnTo>
                      <a:pt x="531" y="1889"/>
                    </a:lnTo>
                    <a:lnTo>
                      <a:pt x="504" y="1881"/>
                    </a:lnTo>
                    <a:lnTo>
                      <a:pt x="478" y="1872"/>
                    </a:lnTo>
                    <a:lnTo>
                      <a:pt x="453" y="1862"/>
                    </a:lnTo>
                    <a:lnTo>
                      <a:pt x="429" y="1855"/>
                    </a:lnTo>
                    <a:lnTo>
                      <a:pt x="420" y="1850"/>
                    </a:lnTo>
                    <a:lnTo>
                      <a:pt x="409" y="1845"/>
                    </a:lnTo>
                    <a:lnTo>
                      <a:pt x="398" y="1840"/>
                    </a:lnTo>
                    <a:lnTo>
                      <a:pt x="388" y="1836"/>
                    </a:lnTo>
                    <a:lnTo>
                      <a:pt x="380" y="1830"/>
                    </a:lnTo>
                    <a:lnTo>
                      <a:pt x="371" y="1825"/>
                    </a:lnTo>
                    <a:lnTo>
                      <a:pt x="363" y="1819"/>
                    </a:lnTo>
                    <a:lnTo>
                      <a:pt x="354" y="1812"/>
                    </a:lnTo>
                    <a:lnTo>
                      <a:pt x="324" y="1784"/>
                    </a:lnTo>
                    <a:lnTo>
                      <a:pt x="312" y="1768"/>
                    </a:lnTo>
                    <a:lnTo>
                      <a:pt x="299" y="1751"/>
                    </a:lnTo>
                    <a:lnTo>
                      <a:pt x="288" y="1734"/>
                    </a:lnTo>
                    <a:lnTo>
                      <a:pt x="279" y="1715"/>
                    </a:lnTo>
                    <a:lnTo>
                      <a:pt x="269" y="1696"/>
                    </a:lnTo>
                    <a:lnTo>
                      <a:pt x="261" y="1678"/>
                    </a:lnTo>
                    <a:lnTo>
                      <a:pt x="246" y="1637"/>
                    </a:lnTo>
                    <a:lnTo>
                      <a:pt x="227" y="1554"/>
                    </a:lnTo>
                    <a:lnTo>
                      <a:pt x="213" y="1413"/>
                    </a:lnTo>
                    <a:lnTo>
                      <a:pt x="211" y="1367"/>
                    </a:lnTo>
                    <a:lnTo>
                      <a:pt x="213" y="1352"/>
                    </a:lnTo>
                    <a:lnTo>
                      <a:pt x="457" y="468"/>
                    </a:lnTo>
                    <a:lnTo>
                      <a:pt x="1117" y="31"/>
                    </a:lnTo>
                    <a:lnTo>
                      <a:pt x="920" y="0"/>
                    </a:lnTo>
                    <a:lnTo>
                      <a:pt x="896" y="7"/>
                    </a:lnTo>
                    <a:lnTo>
                      <a:pt x="884" y="11"/>
                    </a:lnTo>
                    <a:lnTo>
                      <a:pt x="868" y="17"/>
                    </a:lnTo>
                    <a:lnTo>
                      <a:pt x="852" y="23"/>
                    </a:lnTo>
                    <a:lnTo>
                      <a:pt x="833" y="29"/>
                    </a:lnTo>
                    <a:lnTo>
                      <a:pt x="813" y="37"/>
                    </a:lnTo>
                    <a:lnTo>
                      <a:pt x="802" y="42"/>
                    </a:lnTo>
                    <a:lnTo>
                      <a:pt x="790" y="47"/>
                    </a:lnTo>
                    <a:lnTo>
                      <a:pt x="779" y="51"/>
                    </a:lnTo>
                    <a:lnTo>
                      <a:pt x="766" y="58"/>
                    </a:lnTo>
                    <a:lnTo>
                      <a:pt x="753" y="62"/>
                    </a:lnTo>
                    <a:lnTo>
                      <a:pt x="741" y="68"/>
                    </a:lnTo>
                    <a:lnTo>
                      <a:pt x="728" y="73"/>
                    </a:lnTo>
                    <a:lnTo>
                      <a:pt x="716" y="79"/>
                    </a:lnTo>
                    <a:lnTo>
                      <a:pt x="702" y="86"/>
                    </a:lnTo>
                    <a:lnTo>
                      <a:pt x="688" y="94"/>
                    </a:lnTo>
                    <a:lnTo>
                      <a:pt x="674" y="100"/>
                    </a:lnTo>
                    <a:lnTo>
                      <a:pt x="659" y="108"/>
                    </a:lnTo>
                    <a:lnTo>
                      <a:pt x="645" y="114"/>
                    </a:lnTo>
                    <a:lnTo>
                      <a:pt x="631" y="122"/>
                    </a:lnTo>
                    <a:lnTo>
                      <a:pt x="616" y="131"/>
                    </a:lnTo>
                    <a:lnTo>
                      <a:pt x="601" y="139"/>
                    </a:lnTo>
                    <a:lnTo>
                      <a:pt x="586" y="147"/>
                    </a:lnTo>
                    <a:lnTo>
                      <a:pt x="578" y="152"/>
                    </a:lnTo>
                    <a:lnTo>
                      <a:pt x="572" y="156"/>
                    </a:lnTo>
                    <a:lnTo>
                      <a:pt x="564" y="161"/>
                    </a:lnTo>
                    <a:lnTo>
                      <a:pt x="556" y="166"/>
                    </a:lnTo>
                    <a:lnTo>
                      <a:pt x="548" y="170"/>
                    </a:lnTo>
                    <a:lnTo>
                      <a:pt x="540" y="175"/>
                    </a:lnTo>
                    <a:lnTo>
                      <a:pt x="534" y="180"/>
                    </a:lnTo>
                    <a:lnTo>
                      <a:pt x="526" y="184"/>
                    </a:lnTo>
                    <a:lnTo>
                      <a:pt x="518" y="189"/>
                    </a:lnTo>
                    <a:lnTo>
                      <a:pt x="511" y="194"/>
                    </a:lnTo>
                    <a:lnTo>
                      <a:pt x="504" y="199"/>
                    </a:lnTo>
                    <a:lnTo>
                      <a:pt x="496" y="205"/>
                    </a:lnTo>
                    <a:lnTo>
                      <a:pt x="489" y="209"/>
                    </a:lnTo>
                    <a:lnTo>
                      <a:pt x="481" y="214"/>
                    </a:lnTo>
                    <a:lnTo>
                      <a:pt x="473" y="219"/>
                    </a:lnTo>
                    <a:lnTo>
                      <a:pt x="467" y="225"/>
                    </a:lnTo>
                    <a:lnTo>
                      <a:pt x="459" y="230"/>
                    </a:lnTo>
                    <a:lnTo>
                      <a:pt x="451" y="236"/>
                    </a:lnTo>
                    <a:lnTo>
                      <a:pt x="421" y="258"/>
                    </a:lnTo>
                    <a:lnTo>
                      <a:pt x="393" y="283"/>
                    </a:lnTo>
                    <a:lnTo>
                      <a:pt x="365" y="308"/>
                    </a:lnTo>
                    <a:lnTo>
                      <a:pt x="338" y="333"/>
                    </a:lnTo>
                    <a:lnTo>
                      <a:pt x="324" y="347"/>
                    </a:lnTo>
                    <a:lnTo>
                      <a:pt x="312" y="361"/>
                    </a:lnTo>
                    <a:lnTo>
                      <a:pt x="299" y="376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3" y="419"/>
                    </a:lnTo>
                    <a:lnTo>
                      <a:pt x="252" y="434"/>
                    </a:lnTo>
                    <a:lnTo>
                      <a:pt x="241" y="449"/>
                    </a:lnTo>
                    <a:lnTo>
                      <a:pt x="230" y="465"/>
                    </a:lnTo>
                    <a:lnTo>
                      <a:pt x="221" y="482"/>
                    </a:lnTo>
                    <a:lnTo>
                      <a:pt x="211" y="498"/>
                    </a:lnTo>
                    <a:lnTo>
                      <a:pt x="202" y="515"/>
                    </a:lnTo>
                    <a:lnTo>
                      <a:pt x="194" y="532"/>
                    </a:lnTo>
                    <a:lnTo>
                      <a:pt x="185" y="548"/>
                    </a:lnTo>
                    <a:lnTo>
                      <a:pt x="177" y="567"/>
                    </a:lnTo>
                    <a:lnTo>
                      <a:pt x="169" y="584"/>
                    </a:lnTo>
                    <a:lnTo>
                      <a:pt x="153" y="620"/>
                    </a:lnTo>
                    <a:lnTo>
                      <a:pt x="139" y="658"/>
                    </a:lnTo>
                    <a:lnTo>
                      <a:pt x="127" y="695"/>
                    </a:lnTo>
                    <a:lnTo>
                      <a:pt x="114" y="733"/>
                    </a:lnTo>
                    <a:lnTo>
                      <a:pt x="101" y="770"/>
                    </a:lnTo>
                    <a:lnTo>
                      <a:pt x="91" y="810"/>
                    </a:lnTo>
                    <a:lnTo>
                      <a:pt x="81" y="849"/>
                    </a:lnTo>
                    <a:lnTo>
                      <a:pt x="72" y="886"/>
                    </a:lnTo>
                    <a:lnTo>
                      <a:pt x="64" y="925"/>
                    </a:lnTo>
                    <a:lnTo>
                      <a:pt x="56" y="963"/>
                    </a:lnTo>
                    <a:lnTo>
                      <a:pt x="42" y="1038"/>
                    </a:lnTo>
                    <a:lnTo>
                      <a:pt x="31" y="1109"/>
                    </a:lnTo>
                    <a:lnTo>
                      <a:pt x="14" y="1239"/>
                    </a:lnTo>
                    <a:lnTo>
                      <a:pt x="4" y="1341"/>
                    </a:lnTo>
                    <a:lnTo>
                      <a:pt x="0" y="1435"/>
                    </a:lnTo>
                    <a:lnTo>
                      <a:pt x="161" y="2002"/>
                    </a:lnTo>
                    <a:lnTo>
                      <a:pt x="576" y="2101"/>
                    </a:lnTo>
                    <a:lnTo>
                      <a:pt x="1542" y="249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33" name="Freeform 96"/>
              <p:cNvSpPr>
                <a:spLocks/>
              </p:cNvSpPr>
              <p:nvPr/>
            </p:nvSpPr>
            <p:spPr bwMode="auto">
              <a:xfrm>
                <a:off x="877" y="2480"/>
                <a:ext cx="822" cy="985"/>
              </a:xfrm>
              <a:custGeom>
                <a:avLst/>
                <a:gdLst>
                  <a:gd name="T0" fmla="*/ 1 w 1644"/>
                  <a:gd name="T1" fmla="*/ 0 h 1971"/>
                  <a:gd name="T2" fmla="*/ 1 w 1644"/>
                  <a:gd name="T3" fmla="*/ 0 h 1971"/>
                  <a:gd name="T4" fmla="*/ 1 w 1644"/>
                  <a:gd name="T5" fmla="*/ 0 h 1971"/>
                  <a:gd name="T6" fmla="*/ 1 w 1644"/>
                  <a:gd name="T7" fmla="*/ 1 h 1971"/>
                  <a:gd name="T8" fmla="*/ 1 w 1644"/>
                  <a:gd name="T9" fmla="*/ 1 h 1971"/>
                  <a:gd name="T10" fmla="*/ 1 w 1644"/>
                  <a:gd name="T11" fmla="*/ 1 h 1971"/>
                  <a:gd name="T12" fmla="*/ 1 w 1644"/>
                  <a:gd name="T13" fmla="*/ 2 h 1971"/>
                  <a:gd name="T14" fmla="*/ 1 w 1644"/>
                  <a:gd name="T15" fmla="*/ 2 h 1971"/>
                  <a:gd name="T16" fmla="*/ 1 w 1644"/>
                  <a:gd name="T17" fmla="*/ 2 h 1971"/>
                  <a:gd name="T18" fmla="*/ 1 w 1644"/>
                  <a:gd name="T19" fmla="*/ 2 h 1971"/>
                  <a:gd name="T20" fmla="*/ 1 w 1644"/>
                  <a:gd name="T21" fmla="*/ 2 h 1971"/>
                  <a:gd name="T22" fmla="*/ 1 w 1644"/>
                  <a:gd name="T23" fmla="*/ 2 h 1971"/>
                  <a:gd name="T24" fmla="*/ 1 w 1644"/>
                  <a:gd name="T25" fmla="*/ 2 h 1971"/>
                  <a:gd name="T26" fmla="*/ 1 w 1644"/>
                  <a:gd name="T27" fmla="*/ 2 h 1971"/>
                  <a:gd name="T28" fmla="*/ 1 w 1644"/>
                  <a:gd name="T29" fmla="*/ 2 h 1971"/>
                  <a:gd name="T30" fmla="*/ 1 w 1644"/>
                  <a:gd name="T31" fmla="*/ 2 h 1971"/>
                  <a:gd name="T32" fmla="*/ 1 w 1644"/>
                  <a:gd name="T33" fmla="*/ 2 h 1971"/>
                  <a:gd name="T34" fmla="*/ 1 w 1644"/>
                  <a:gd name="T35" fmla="*/ 2 h 1971"/>
                  <a:gd name="T36" fmla="*/ 1 w 1644"/>
                  <a:gd name="T37" fmla="*/ 2 h 1971"/>
                  <a:gd name="T38" fmla="*/ 1 w 1644"/>
                  <a:gd name="T39" fmla="*/ 3 h 1971"/>
                  <a:gd name="T40" fmla="*/ 2 w 1644"/>
                  <a:gd name="T41" fmla="*/ 3 h 1971"/>
                  <a:gd name="T42" fmla="*/ 2 w 1644"/>
                  <a:gd name="T43" fmla="*/ 3 h 1971"/>
                  <a:gd name="T44" fmla="*/ 2 w 1644"/>
                  <a:gd name="T45" fmla="*/ 3 h 1971"/>
                  <a:gd name="T46" fmla="*/ 2 w 1644"/>
                  <a:gd name="T47" fmla="*/ 3 h 1971"/>
                  <a:gd name="T48" fmla="*/ 2 w 1644"/>
                  <a:gd name="T49" fmla="*/ 3 h 1971"/>
                  <a:gd name="T50" fmla="*/ 2 w 1644"/>
                  <a:gd name="T51" fmla="*/ 3 h 1971"/>
                  <a:gd name="T52" fmla="*/ 3 w 1644"/>
                  <a:gd name="T53" fmla="*/ 3 h 1971"/>
                  <a:gd name="T54" fmla="*/ 3 w 1644"/>
                  <a:gd name="T55" fmla="*/ 2 h 1971"/>
                  <a:gd name="T56" fmla="*/ 3 w 1644"/>
                  <a:gd name="T57" fmla="*/ 1 h 1971"/>
                  <a:gd name="T58" fmla="*/ 2 w 1644"/>
                  <a:gd name="T59" fmla="*/ 1 h 1971"/>
                  <a:gd name="T60" fmla="*/ 2 w 1644"/>
                  <a:gd name="T61" fmla="*/ 1 h 1971"/>
                  <a:gd name="T62" fmla="*/ 2 w 1644"/>
                  <a:gd name="T63" fmla="*/ 1 h 1971"/>
                  <a:gd name="T64" fmla="*/ 2 w 1644"/>
                  <a:gd name="T65" fmla="*/ 1 h 1971"/>
                  <a:gd name="T66" fmla="*/ 2 w 1644"/>
                  <a:gd name="T67" fmla="*/ 1 h 1971"/>
                  <a:gd name="T68" fmla="*/ 1 w 1644"/>
                  <a:gd name="T69" fmla="*/ 1 h 1971"/>
                  <a:gd name="T70" fmla="*/ 1 w 1644"/>
                  <a:gd name="T71" fmla="*/ 1 h 1971"/>
                  <a:gd name="T72" fmla="*/ 1 w 1644"/>
                  <a:gd name="T73" fmla="*/ 1 h 1971"/>
                  <a:gd name="T74" fmla="*/ 1 w 1644"/>
                  <a:gd name="T75" fmla="*/ 1 h 1971"/>
                  <a:gd name="T76" fmla="*/ 1 w 1644"/>
                  <a:gd name="T77" fmla="*/ 1 h 1971"/>
                  <a:gd name="T78" fmla="*/ 1 w 1644"/>
                  <a:gd name="T79" fmla="*/ 1 h 1971"/>
                  <a:gd name="T80" fmla="*/ 1 w 1644"/>
                  <a:gd name="T81" fmla="*/ 1 h 1971"/>
                  <a:gd name="T82" fmla="*/ 1 w 1644"/>
                  <a:gd name="T83" fmla="*/ 1 h 1971"/>
                  <a:gd name="T84" fmla="*/ 1 w 1644"/>
                  <a:gd name="T85" fmla="*/ 0 h 1971"/>
                  <a:gd name="T86" fmla="*/ 1 w 1644"/>
                  <a:gd name="T87" fmla="*/ 0 h 1971"/>
                  <a:gd name="T88" fmla="*/ 1 w 1644"/>
                  <a:gd name="T89" fmla="*/ 0 h 19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4"/>
                  <a:gd name="T136" fmla="*/ 0 h 1971"/>
                  <a:gd name="T137" fmla="*/ 1644 w 1644"/>
                  <a:gd name="T138" fmla="*/ 1971 h 19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4" h="1971">
                    <a:moveTo>
                      <a:pt x="114" y="0"/>
                    </a:moveTo>
                    <a:lnTo>
                      <a:pt x="102" y="44"/>
                    </a:lnTo>
                    <a:lnTo>
                      <a:pt x="87" y="87"/>
                    </a:lnTo>
                    <a:lnTo>
                      <a:pt x="76" y="131"/>
                    </a:lnTo>
                    <a:lnTo>
                      <a:pt x="65" y="175"/>
                    </a:lnTo>
                    <a:lnTo>
                      <a:pt x="54" y="217"/>
                    </a:lnTo>
                    <a:lnTo>
                      <a:pt x="45" y="260"/>
                    </a:lnTo>
                    <a:lnTo>
                      <a:pt x="29" y="344"/>
                    </a:lnTo>
                    <a:lnTo>
                      <a:pt x="17" y="427"/>
                    </a:lnTo>
                    <a:lnTo>
                      <a:pt x="7" y="509"/>
                    </a:lnTo>
                    <a:lnTo>
                      <a:pt x="0" y="666"/>
                    </a:lnTo>
                    <a:lnTo>
                      <a:pt x="1" y="741"/>
                    </a:lnTo>
                    <a:lnTo>
                      <a:pt x="7" y="814"/>
                    </a:lnTo>
                    <a:lnTo>
                      <a:pt x="17" y="885"/>
                    </a:lnTo>
                    <a:lnTo>
                      <a:pt x="23" y="921"/>
                    </a:lnTo>
                    <a:lnTo>
                      <a:pt x="29" y="954"/>
                    </a:lnTo>
                    <a:lnTo>
                      <a:pt x="37" y="988"/>
                    </a:lnTo>
                    <a:lnTo>
                      <a:pt x="47" y="1021"/>
                    </a:lnTo>
                    <a:lnTo>
                      <a:pt x="58" y="1053"/>
                    </a:lnTo>
                    <a:lnTo>
                      <a:pt x="69" y="1084"/>
                    </a:lnTo>
                    <a:lnTo>
                      <a:pt x="81" y="1115"/>
                    </a:lnTo>
                    <a:lnTo>
                      <a:pt x="87" y="1131"/>
                    </a:lnTo>
                    <a:lnTo>
                      <a:pt x="94" y="1145"/>
                    </a:lnTo>
                    <a:lnTo>
                      <a:pt x="102" y="1161"/>
                    </a:lnTo>
                    <a:lnTo>
                      <a:pt x="108" y="1175"/>
                    </a:lnTo>
                    <a:lnTo>
                      <a:pt x="116" y="1189"/>
                    </a:lnTo>
                    <a:lnTo>
                      <a:pt x="123" y="1205"/>
                    </a:lnTo>
                    <a:lnTo>
                      <a:pt x="131" y="1219"/>
                    </a:lnTo>
                    <a:lnTo>
                      <a:pt x="139" y="1233"/>
                    </a:lnTo>
                    <a:lnTo>
                      <a:pt x="149" y="1245"/>
                    </a:lnTo>
                    <a:lnTo>
                      <a:pt x="156" y="1259"/>
                    </a:lnTo>
                    <a:lnTo>
                      <a:pt x="166" y="1273"/>
                    </a:lnTo>
                    <a:lnTo>
                      <a:pt x="175" y="1286"/>
                    </a:lnTo>
                    <a:lnTo>
                      <a:pt x="185" y="1299"/>
                    </a:lnTo>
                    <a:lnTo>
                      <a:pt x="196" y="1313"/>
                    </a:lnTo>
                    <a:lnTo>
                      <a:pt x="205" y="1325"/>
                    </a:lnTo>
                    <a:lnTo>
                      <a:pt x="216" y="1338"/>
                    </a:lnTo>
                    <a:lnTo>
                      <a:pt x="238" y="1361"/>
                    </a:lnTo>
                    <a:lnTo>
                      <a:pt x="260" y="1385"/>
                    </a:lnTo>
                    <a:lnTo>
                      <a:pt x="283" y="1408"/>
                    </a:lnTo>
                    <a:lnTo>
                      <a:pt x="308" y="1430"/>
                    </a:lnTo>
                    <a:lnTo>
                      <a:pt x="335" y="1450"/>
                    </a:lnTo>
                    <a:lnTo>
                      <a:pt x="348" y="1460"/>
                    </a:lnTo>
                    <a:lnTo>
                      <a:pt x="355" y="1465"/>
                    </a:lnTo>
                    <a:lnTo>
                      <a:pt x="362" y="1471"/>
                    </a:lnTo>
                    <a:lnTo>
                      <a:pt x="370" y="1476"/>
                    </a:lnTo>
                    <a:lnTo>
                      <a:pt x="376" y="1480"/>
                    </a:lnTo>
                    <a:lnTo>
                      <a:pt x="382" y="1485"/>
                    </a:lnTo>
                    <a:lnTo>
                      <a:pt x="390" y="1490"/>
                    </a:lnTo>
                    <a:lnTo>
                      <a:pt x="398" y="1494"/>
                    </a:lnTo>
                    <a:lnTo>
                      <a:pt x="404" y="1499"/>
                    </a:lnTo>
                    <a:lnTo>
                      <a:pt x="412" y="1504"/>
                    </a:lnTo>
                    <a:lnTo>
                      <a:pt x="420" y="1508"/>
                    </a:lnTo>
                    <a:lnTo>
                      <a:pt x="427" y="1513"/>
                    </a:lnTo>
                    <a:lnTo>
                      <a:pt x="434" y="1516"/>
                    </a:lnTo>
                    <a:lnTo>
                      <a:pt x="442" y="1521"/>
                    </a:lnTo>
                    <a:lnTo>
                      <a:pt x="449" y="1526"/>
                    </a:lnTo>
                    <a:lnTo>
                      <a:pt x="465" y="1534"/>
                    </a:lnTo>
                    <a:lnTo>
                      <a:pt x="482" y="1541"/>
                    </a:lnTo>
                    <a:lnTo>
                      <a:pt x="498" y="1549"/>
                    </a:lnTo>
                    <a:lnTo>
                      <a:pt x="515" y="1557"/>
                    </a:lnTo>
                    <a:lnTo>
                      <a:pt x="531" y="1565"/>
                    </a:lnTo>
                    <a:lnTo>
                      <a:pt x="548" y="1573"/>
                    </a:lnTo>
                    <a:lnTo>
                      <a:pt x="565" y="1579"/>
                    </a:lnTo>
                    <a:lnTo>
                      <a:pt x="584" y="1585"/>
                    </a:lnTo>
                    <a:lnTo>
                      <a:pt x="601" y="1593"/>
                    </a:lnTo>
                    <a:lnTo>
                      <a:pt x="620" y="1599"/>
                    </a:lnTo>
                    <a:lnTo>
                      <a:pt x="639" y="1606"/>
                    </a:lnTo>
                    <a:lnTo>
                      <a:pt x="658" y="1610"/>
                    </a:lnTo>
                    <a:lnTo>
                      <a:pt x="677" y="1617"/>
                    </a:lnTo>
                    <a:lnTo>
                      <a:pt x="695" y="1621"/>
                    </a:lnTo>
                    <a:lnTo>
                      <a:pt x="716" y="1626"/>
                    </a:lnTo>
                    <a:lnTo>
                      <a:pt x="736" y="1631"/>
                    </a:lnTo>
                    <a:lnTo>
                      <a:pt x="757" y="1635"/>
                    </a:lnTo>
                    <a:lnTo>
                      <a:pt x="777" y="1640"/>
                    </a:lnTo>
                    <a:lnTo>
                      <a:pt x="819" y="1648"/>
                    </a:lnTo>
                    <a:lnTo>
                      <a:pt x="863" y="1654"/>
                    </a:lnTo>
                    <a:lnTo>
                      <a:pt x="907" y="1660"/>
                    </a:lnTo>
                    <a:lnTo>
                      <a:pt x="953" y="1664"/>
                    </a:lnTo>
                    <a:lnTo>
                      <a:pt x="1001" y="1668"/>
                    </a:lnTo>
                    <a:lnTo>
                      <a:pt x="1098" y="1671"/>
                    </a:lnTo>
                    <a:lnTo>
                      <a:pt x="1202" y="1670"/>
                    </a:lnTo>
                    <a:lnTo>
                      <a:pt x="1202" y="1971"/>
                    </a:lnTo>
                    <a:lnTo>
                      <a:pt x="1644" y="1297"/>
                    </a:lnTo>
                    <a:lnTo>
                      <a:pt x="1202" y="642"/>
                    </a:lnTo>
                    <a:lnTo>
                      <a:pt x="1202" y="871"/>
                    </a:lnTo>
                    <a:lnTo>
                      <a:pt x="1128" y="863"/>
                    </a:lnTo>
                    <a:lnTo>
                      <a:pt x="1058" y="855"/>
                    </a:lnTo>
                    <a:lnTo>
                      <a:pt x="990" y="847"/>
                    </a:lnTo>
                    <a:lnTo>
                      <a:pt x="926" y="839"/>
                    </a:lnTo>
                    <a:lnTo>
                      <a:pt x="863" y="832"/>
                    </a:lnTo>
                    <a:lnTo>
                      <a:pt x="802" y="824"/>
                    </a:lnTo>
                    <a:lnTo>
                      <a:pt x="746" y="814"/>
                    </a:lnTo>
                    <a:lnTo>
                      <a:pt x="719" y="810"/>
                    </a:lnTo>
                    <a:lnTo>
                      <a:pt x="691" y="805"/>
                    </a:lnTo>
                    <a:lnTo>
                      <a:pt x="666" y="799"/>
                    </a:lnTo>
                    <a:lnTo>
                      <a:pt x="639" y="794"/>
                    </a:lnTo>
                    <a:lnTo>
                      <a:pt x="614" y="788"/>
                    </a:lnTo>
                    <a:lnTo>
                      <a:pt x="590" y="783"/>
                    </a:lnTo>
                    <a:lnTo>
                      <a:pt x="567" y="777"/>
                    </a:lnTo>
                    <a:lnTo>
                      <a:pt x="543" y="769"/>
                    </a:lnTo>
                    <a:lnTo>
                      <a:pt x="522" y="763"/>
                    </a:lnTo>
                    <a:lnTo>
                      <a:pt x="500" y="756"/>
                    </a:lnTo>
                    <a:lnTo>
                      <a:pt x="478" y="749"/>
                    </a:lnTo>
                    <a:lnTo>
                      <a:pt x="457" y="741"/>
                    </a:lnTo>
                    <a:lnTo>
                      <a:pt x="438" y="733"/>
                    </a:lnTo>
                    <a:lnTo>
                      <a:pt x="418" y="724"/>
                    </a:lnTo>
                    <a:lnTo>
                      <a:pt x="399" y="716"/>
                    </a:lnTo>
                    <a:lnTo>
                      <a:pt x="390" y="709"/>
                    </a:lnTo>
                    <a:lnTo>
                      <a:pt x="382" y="706"/>
                    </a:lnTo>
                    <a:lnTo>
                      <a:pt x="373" y="700"/>
                    </a:lnTo>
                    <a:lnTo>
                      <a:pt x="365" y="695"/>
                    </a:lnTo>
                    <a:lnTo>
                      <a:pt x="355" y="691"/>
                    </a:lnTo>
                    <a:lnTo>
                      <a:pt x="348" y="686"/>
                    </a:lnTo>
                    <a:lnTo>
                      <a:pt x="340" y="680"/>
                    </a:lnTo>
                    <a:lnTo>
                      <a:pt x="330" y="675"/>
                    </a:lnTo>
                    <a:lnTo>
                      <a:pt x="322" y="669"/>
                    </a:lnTo>
                    <a:lnTo>
                      <a:pt x="316" y="664"/>
                    </a:lnTo>
                    <a:lnTo>
                      <a:pt x="286" y="639"/>
                    </a:lnTo>
                    <a:lnTo>
                      <a:pt x="260" y="612"/>
                    </a:lnTo>
                    <a:lnTo>
                      <a:pt x="246" y="598"/>
                    </a:lnTo>
                    <a:lnTo>
                      <a:pt x="235" y="584"/>
                    </a:lnTo>
                    <a:lnTo>
                      <a:pt x="222" y="568"/>
                    </a:lnTo>
                    <a:lnTo>
                      <a:pt x="211" y="551"/>
                    </a:lnTo>
                    <a:lnTo>
                      <a:pt x="202" y="536"/>
                    </a:lnTo>
                    <a:lnTo>
                      <a:pt x="192" y="518"/>
                    </a:lnTo>
                    <a:lnTo>
                      <a:pt x="183" y="499"/>
                    </a:lnTo>
                    <a:lnTo>
                      <a:pt x="174" y="481"/>
                    </a:lnTo>
                    <a:lnTo>
                      <a:pt x="159" y="441"/>
                    </a:lnTo>
                    <a:lnTo>
                      <a:pt x="145" y="398"/>
                    </a:lnTo>
                    <a:lnTo>
                      <a:pt x="134" y="352"/>
                    </a:lnTo>
                    <a:lnTo>
                      <a:pt x="119" y="249"/>
                    </a:lnTo>
                    <a:lnTo>
                      <a:pt x="112" y="1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34" name="Freeform 97"/>
              <p:cNvSpPr>
                <a:spLocks/>
              </p:cNvSpPr>
              <p:nvPr/>
            </p:nvSpPr>
            <p:spPr bwMode="auto">
              <a:xfrm>
                <a:off x="1188" y="2712"/>
                <a:ext cx="452" cy="404"/>
              </a:xfrm>
              <a:custGeom>
                <a:avLst/>
                <a:gdLst>
                  <a:gd name="T0" fmla="*/ 1 w 903"/>
                  <a:gd name="T1" fmla="*/ 0 h 809"/>
                  <a:gd name="T2" fmla="*/ 2 w 903"/>
                  <a:gd name="T3" fmla="*/ 0 h 809"/>
                  <a:gd name="T4" fmla="*/ 2 w 903"/>
                  <a:gd name="T5" fmla="*/ 0 h 809"/>
                  <a:gd name="T6" fmla="*/ 2 w 903"/>
                  <a:gd name="T7" fmla="*/ 1 h 809"/>
                  <a:gd name="T8" fmla="*/ 0 w 903"/>
                  <a:gd name="T9" fmla="*/ 1 h 809"/>
                  <a:gd name="T10" fmla="*/ 1 w 903"/>
                  <a:gd name="T11" fmla="*/ 0 h 809"/>
                  <a:gd name="T12" fmla="*/ 1 w 903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809"/>
                  <a:gd name="T23" fmla="*/ 903 w 903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809">
                    <a:moveTo>
                      <a:pt x="5" y="0"/>
                    </a:moveTo>
                    <a:lnTo>
                      <a:pt x="675" y="57"/>
                    </a:lnTo>
                    <a:lnTo>
                      <a:pt x="903" y="474"/>
                    </a:lnTo>
                    <a:lnTo>
                      <a:pt x="628" y="809"/>
                    </a:lnTo>
                    <a:lnTo>
                      <a:pt x="0" y="6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35" name="Freeform 98"/>
              <p:cNvSpPr>
                <a:spLocks/>
              </p:cNvSpPr>
              <p:nvPr/>
            </p:nvSpPr>
            <p:spPr bwMode="auto">
              <a:xfrm>
                <a:off x="864" y="2130"/>
                <a:ext cx="823" cy="1139"/>
              </a:xfrm>
              <a:custGeom>
                <a:avLst/>
                <a:gdLst>
                  <a:gd name="T0" fmla="*/ 1 w 1646"/>
                  <a:gd name="T1" fmla="*/ 1 h 2278"/>
                  <a:gd name="T2" fmla="*/ 1 w 1646"/>
                  <a:gd name="T3" fmla="*/ 1 h 2278"/>
                  <a:gd name="T4" fmla="*/ 1 w 1646"/>
                  <a:gd name="T5" fmla="*/ 1 h 2278"/>
                  <a:gd name="T6" fmla="*/ 1 w 1646"/>
                  <a:gd name="T7" fmla="*/ 1 h 2278"/>
                  <a:gd name="T8" fmla="*/ 1 w 1646"/>
                  <a:gd name="T9" fmla="*/ 2 h 2278"/>
                  <a:gd name="T10" fmla="*/ 1 w 1646"/>
                  <a:gd name="T11" fmla="*/ 2 h 2278"/>
                  <a:gd name="T12" fmla="*/ 1 w 1646"/>
                  <a:gd name="T13" fmla="*/ 2 h 2278"/>
                  <a:gd name="T14" fmla="*/ 1 w 1646"/>
                  <a:gd name="T15" fmla="*/ 2 h 2278"/>
                  <a:gd name="T16" fmla="*/ 1 w 1646"/>
                  <a:gd name="T17" fmla="*/ 2 h 2278"/>
                  <a:gd name="T18" fmla="*/ 1 w 1646"/>
                  <a:gd name="T19" fmla="*/ 2 h 2278"/>
                  <a:gd name="T20" fmla="*/ 1 w 1646"/>
                  <a:gd name="T21" fmla="*/ 2 h 2278"/>
                  <a:gd name="T22" fmla="*/ 1 w 1646"/>
                  <a:gd name="T23" fmla="*/ 2 h 2278"/>
                  <a:gd name="T24" fmla="*/ 1 w 1646"/>
                  <a:gd name="T25" fmla="*/ 2 h 2278"/>
                  <a:gd name="T26" fmla="*/ 1 w 1646"/>
                  <a:gd name="T27" fmla="*/ 2 h 2278"/>
                  <a:gd name="T28" fmla="*/ 2 w 1646"/>
                  <a:gd name="T29" fmla="*/ 2 h 2278"/>
                  <a:gd name="T30" fmla="*/ 2 w 1646"/>
                  <a:gd name="T31" fmla="*/ 2 h 2278"/>
                  <a:gd name="T32" fmla="*/ 2 w 1646"/>
                  <a:gd name="T33" fmla="*/ 2 h 2278"/>
                  <a:gd name="T34" fmla="*/ 2 w 1646"/>
                  <a:gd name="T35" fmla="*/ 2 h 2278"/>
                  <a:gd name="T36" fmla="*/ 2 w 1646"/>
                  <a:gd name="T37" fmla="*/ 2 h 2278"/>
                  <a:gd name="T38" fmla="*/ 3 w 1646"/>
                  <a:gd name="T39" fmla="*/ 2 h 2278"/>
                  <a:gd name="T40" fmla="*/ 3 w 1646"/>
                  <a:gd name="T41" fmla="*/ 4 h 2278"/>
                  <a:gd name="T42" fmla="*/ 2 w 1646"/>
                  <a:gd name="T43" fmla="*/ 2 h 2278"/>
                  <a:gd name="T44" fmla="*/ 2 w 1646"/>
                  <a:gd name="T45" fmla="*/ 4 h 2278"/>
                  <a:gd name="T46" fmla="*/ 2 w 1646"/>
                  <a:gd name="T47" fmla="*/ 4 h 2278"/>
                  <a:gd name="T48" fmla="*/ 2 w 1646"/>
                  <a:gd name="T49" fmla="*/ 4 h 2278"/>
                  <a:gd name="T50" fmla="*/ 2 w 1646"/>
                  <a:gd name="T51" fmla="*/ 4 h 2278"/>
                  <a:gd name="T52" fmla="*/ 2 w 1646"/>
                  <a:gd name="T53" fmla="*/ 3 h 2278"/>
                  <a:gd name="T54" fmla="*/ 1 w 1646"/>
                  <a:gd name="T55" fmla="*/ 3 h 2278"/>
                  <a:gd name="T56" fmla="*/ 1 w 1646"/>
                  <a:gd name="T57" fmla="*/ 3 h 2278"/>
                  <a:gd name="T58" fmla="*/ 1 w 1646"/>
                  <a:gd name="T59" fmla="*/ 3 h 2278"/>
                  <a:gd name="T60" fmla="*/ 1 w 1646"/>
                  <a:gd name="T61" fmla="*/ 3 h 2278"/>
                  <a:gd name="T62" fmla="*/ 1 w 1646"/>
                  <a:gd name="T63" fmla="*/ 3 h 2278"/>
                  <a:gd name="T64" fmla="*/ 1 w 1646"/>
                  <a:gd name="T65" fmla="*/ 3 h 2278"/>
                  <a:gd name="T66" fmla="*/ 1 w 1646"/>
                  <a:gd name="T67" fmla="*/ 3 h 2278"/>
                  <a:gd name="T68" fmla="*/ 1 w 1646"/>
                  <a:gd name="T69" fmla="*/ 3 h 2278"/>
                  <a:gd name="T70" fmla="*/ 1 w 1646"/>
                  <a:gd name="T71" fmla="*/ 3 h 2278"/>
                  <a:gd name="T72" fmla="*/ 1 w 1646"/>
                  <a:gd name="T73" fmla="*/ 3 h 2278"/>
                  <a:gd name="T74" fmla="*/ 1 w 1646"/>
                  <a:gd name="T75" fmla="*/ 3 h 2278"/>
                  <a:gd name="T76" fmla="*/ 1 w 1646"/>
                  <a:gd name="T77" fmla="*/ 3 h 2278"/>
                  <a:gd name="T78" fmla="*/ 1 w 1646"/>
                  <a:gd name="T79" fmla="*/ 3 h 2278"/>
                  <a:gd name="T80" fmla="*/ 1 w 1646"/>
                  <a:gd name="T81" fmla="*/ 2 h 2278"/>
                  <a:gd name="T82" fmla="*/ 1 w 1646"/>
                  <a:gd name="T83" fmla="*/ 2 h 2278"/>
                  <a:gd name="T84" fmla="*/ 1 w 1646"/>
                  <a:gd name="T85" fmla="*/ 1 h 2278"/>
                  <a:gd name="T86" fmla="*/ 1 w 1646"/>
                  <a:gd name="T87" fmla="*/ 1 h 2278"/>
                  <a:gd name="T88" fmla="*/ 1 w 1646"/>
                  <a:gd name="T89" fmla="*/ 1 h 2278"/>
                  <a:gd name="T90" fmla="*/ 1 w 1646"/>
                  <a:gd name="T91" fmla="*/ 1 h 2278"/>
                  <a:gd name="T92" fmla="*/ 1 w 1646"/>
                  <a:gd name="T93" fmla="*/ 1 h 2278"/>
                  <a:gd name="T94" fmla="*/ 1 w 1646"/>
                  <a:gd name="T95" fmla="*/ 1 h 2278"/>
                  <a:gd name="T96" fmla="*/ 1 w 1646"/>
                  <a:gd name="T97" fmla="*/ 1 h 2278"/>
                  <a:gd name="T98" fmla="*/ 1 w 1646"/>
                  <a:gd name="T99" fmla="*/ 0 h 2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6"/>
                  <a:gd name="T151" fmla="*/ 0 h 2278"/>
                  <a:gd name="T152" fmla="*/ 1646 w 1646"/>
                  <a:gd name="T153" fmla="*/ 2278 h 2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6" h="2278">
                    <a:moveTo>
                      <a:pt x="168" y="0"/>
                    </a:moveTo>
                    <a:lnTo>
                      <a:pt x="163" y="27"/>
                    </a:lnTo>
                    <a:lnTo>
                      <a:pt x="155" y="102"/>
                    </a:lnTo>
                    <a:lnTo>
                      <a:pt x="146" y="208"/>
                    </a:lnTo>
                    <a:lnTo>
                      <a:pt x="136" y="338"/>
                    </a:lnTo>
                    <a:lnTo>
                      <a:pt x="132" y="476"/>
                    </a:lnTo>
                    <a:lnTo>
                      <a:pt x="135" y="612"/>
                    </a:lnTo>
                    <a:lnTo>
                      <a:pt x="141" y="675"/>
                    </a:lnTo>
                    <a:lnTo>
                      <a:pt x="149" y="732"/>
                    </a:lnTo>
                    <a:lnTo>
                      <a:pt x="155" y="757"/>
                    </a:lnTo>
                    <a:lnTo>
                      <a:pt x="161" y="782"/>
                    </a:lnTo>
                    <a:lnTo>
                      <a:pt x="168" y="802"/>
                    </a:lnTo>
                    <a:lnTo>
                      <a:pt x="177" y="822"/>
                    </a:lnTo>
                    <a:lnTo>
                      <a:pt x="186" y="840"/>
                    </a:lnTo>
                    <a:lnTo>
                      <a:pt x="197" y="858"/>
                    </a:lnTo>
                    <a:lnTo>
                      <a:pt x="208" y="874"/>
                    </a:lnTo>
                    <a:lnTo>
                      <a:pt x="223" y="891"/>
                    </a:lnTo>
                    <a:lnTo>
                      <a:pt x="237" y="907"/>
                    </a:lnTo>
                    <a:lnTo>
                      <a:pt x="251" y="923"/>
                    </a:lnTo>
                    <a:lnTo>
                      <a:pt x="266" y="938"/>
                    </a:lnTo>
                    <a:lnTo>
                      <a:pt x="284" y="952"/>
                    </a:lnTo>
                    <a:lnTo>
                      <a:pt x="301" y="968"/>
                    </a:lnTo>
                    <a:lnTo>
                      <a:pt x="310" y="974"/>
                    </a:lnTo>
                    <a:lnTo>
                      <a:pt x="320" y="981"/>
                    </a:lnTo>
                    <a:lnTo>
                      <a:pt x="329" y="989"/>
                    </a:lnTo>
                    <a:lnTo>
                      <a:pt x="339" y="995"/>
                    </a:lnTo>
                    <a:lnTo>
                      <a:pt x="348" y="1001"/>
                    </a:lnTo>
                    <a:lnTo>
                      <a:pt x="359" y="1007"/>
                    </a:lnTo>
                    <a:lnTo>
                      <a:pt x="368" y="1014"/>
                    </a:lnTo>
                    <a:lnTo>
                      <a:pt x="379" y="1020"/>
                    </a:lnTo>
                    <a:lnTo>
                      <a:pt x="389" y="1025"/>
                    </a:lnTo>
                    <a:lnTo>
                      <a:pt x="400" y="1031"/>
                    </a:lnTo>
                    <a:lnTo>
                      <a:pt x="409" y="1037"/>
                    </a:lnTo>
                    <a:lnTo>
                      <a:pt x="420" y="1043"/>
                    </a:lnTo>
                    <a:lnTo>
                      <a:pt x="431" y="1048"/>
                    </a:lnTo>
                    <a:lnTo>
                      <a:pt x="440" y="1053"/>
                    </a:lnTo>
                    <a:lnTo>
                      <a:pt x="451" y="1059"/>
                    </a:lnTo>
                    <a:lnTo>
                      <a:pt x="462" y="1064"/>
                    </a:lnTo>
                    <a:lnTo>
                      <a:pt x="473" y="1068"/>
                    </a:lnTo>
                    <a:lnTo>
                      <a:pt x="484" y="1073"/>
                    </a:lnTo>
                    <a:lnTo>
                      <a:pt x="495" y="1078"/>
                    </a:lnTo>
                    <a:lnTo>
                      <a:pt x="505" y="1083"/>
                    </a:lnTo>
                    <a:lnTo>
                      <a:pt x="516" y="1087"/>
                    </a:lnTo>
                    <a:lnTo>
                      <a:pt x="527" y="1092"/>
                    </a:lnTo>
                    <a:lnTo>
                      <a:pt x="549" y="1100"/>
                    </a:lnTo>
                    <a:lnTo>
                      <a:pt x="570" y="1108"/>
                    </a:lnTo>
                    <a:lnTo>
                      <a:pt x="591" y="1114"/>
                    </a:lnTo>
                    <a:lnTo>
                      <a:pt x="613" y="1120"/>
                    </a:lnTo>
                    <a:lnTo>
                      <a:pt x="633" y="1126"/>
                    </a:lnTo>
                    <a:lnTo>
                      <a:pt x="654" y="1133"/>
                    </a:lnTo>
                    <a:lnTo>
                      <a:pt x="672" y="1137"/>
                    </a:lnTo>
                    <a:lnTo>
                      <a:pt x="693" y="1140"/>
                    </a:lnTo>
                    <a:lnTo>
                      <a:pt x="729" y="1148"/>
                    </a:lnTo>
                    <a:lnTo>
                      <a:pt x="762" y="1153"/>
                    </a:lnTo>
                    <a:lnTo>
                      <a:pt x="831" y="1159"/>
                    </a:lnTo>
                    <a:lnTo>
                      <a:pt x="904" y="1166"/>
                    </a:lnTo>
                    <a:lnTo>
                      <a:pt x="980" y="1169"/>
                    </a:lnTo>
                    <a:lnTo>
                      <a:pt x="1053" y="1172"/>
                    </a:lnTo>
                    <a:lnTo>
                      <a:pt x="1216" y="1177"/>
                    </a:lnTo>
                    <a:lnTo>
                      <a:pt x="1211" y="945"/>
                    </a:lnTo>
                    <a:lnTo>
                      <a:pt x="1646" y="1598"/>
                    </a:lnTo>
                    <a:lnTo>
                      <a:pt x="1205" y="2278"/>
                    </a:lnTo>
                    <a:lnTo>
                      <a:pt x="1205" y="1985"/>
                    </a:lnTo>
                    <a:lnTo>
                      <a:pt x="1475" y="1603"/>
                    </a:lnTo>
                    <a:lnTo>
                      <a:pt x="1254" y="1242"/>
                    </a:lnTo>
                    <a:lnTo>
                      <a:pt x="771" y="1233"/>
                    </a:lnTo>
                    <a:lnTo>
                      <a:pt x="743" y="1924"/>
                    </a:lnTo>
                    <a:lnTo>
                      <a:pt x="735" y="1921"/>
                    </a:lnTo>
                    <a:lnTo>
                      <a:pt x="712" y="1913"/>
                    </a:lnTo>
                    <a:lnTo>
                      <a:pt x="696" y="1908"/>
                    </a:lnTo>
                    <a:lnTo>
                      <a:pt x="675" y="1900"/>
                    </a:lnTo>
                    <a:lnTo>
                      <a:pt x="665" y="1896"/>
                    </a:lnTo>
                    <a:lnTo>
                      <a:pt x="654" y="1891"/>
                    </a:lnTo>
                    <a:lnTo>
                      <a:pt x="641" y="1886"/>
                    </a:lnTo>
                    <a:lnTo>
                      <a:pt x="628" y="1880"/>
                    </a:lnTo>
                    <a:lnTo>
                      <a:pt x="616" y="1874"/>
                    </a:lnTo>
                    <a:lnTo>
                      <a:pt x="602" y="1867"/>
                    </a:lnTo>
                    <a:lnTo>
                      <a:pt x="588" y="1861"/>
                    </a:lnTo>
                    <a:lnTo>
                      <a:pt x="574" y="1853"/>
                    </a:lnTo>
                    <a:lnTo>
                      <a:pt x="558" y="1847"/>
                    </a:lnTo>
                    <a:lnTo>
                      <a:pt x="542" y="1839"/>
                    </a:lnTo>
                    <a:lnTo>
                      <a:pt x="527" y="1830"/>
                    </a:lnTo>
                    <a:lnTo>
                      <a:pt x="519" y="1825"/>
                    </a:lnTo>
                    <a:lnTo>
                      <a:pt x="511" y="1820"/>
                    </a:lnTo>
                    <a:lnTo>
                      <a:pt x="503" y="1816"/>
                    </a:lnTo>
                    <a:lnTo>
                      <a:pt x="494" y="1811"/>
                    </a:lnTo>
                    <a:lnTo>
                      <a:pt x="486" y="1806"/>
                    </a:lnTo>
                    <a:lnTo>
                      <a:pt x="478" y="1802"/>
                    </a:lnTo>
                    <a:lnTo>
                      <a:pt x="469" y="1797"/>
                    </a:lnTo>
                    <a:lnTo>
                      <a:pt x="461" y="1791"/>
                    </a:lnTo>
                    <a:lnTo>
                      <a:pt x="453" y="1786"/>
                    </a:lnTo>
                    <a:lnTo>
                      <a:pt x="444" y="1781"/>
                    </a:lnTo>
                    <a:lnTo>
                      <a:pt x="436" y="1775"/>
                    </a:lnTo>
                    <a:lnTo>
                      <a:pt x="426" y="1769"/>
                    </a:lnTo>
                    <a:lnTo>
                      <a:pt x="418" y="1764"/>
                    </a:lnTo>
                    <a:lnTo>
                      <a:pt x="409" y="1758"/>
                    </a:lnTo>
                    <a:lnTo>
                      <a:pt x="401" y="1752"/>
                    </a:lnTo>
                    <a:lnTo>
                      <a:pt x="392" y="1745"/>
                    </a:lnTo>
                    <a:lnTo>
                      <a:pt x="384" y="1739"/>
                    </a:lnTo>
                    <a:lnTo>
                      <a:pt x="375" y="1733"/>
                    </a:lnTo>
                    <a:lnTo>
                      <a:pt x="357" y="1719"/>
                    </a:lnTo>
                    <a:lnTo>
                      <a:pt x="340" y="1705"/>
                    </a:lnTo>
                    <a:lnTo>
                      <a:pt x="323" y="1690"/>
                    </a:lnTo>
                    <a:lnTo>
                      <a:pt x="306" y="1676"/>
                    </a:lnTo>
                    <a:lnTo>
                      <a:pt x="288" y="1661"/>
                    </a:lnTo>
                    <a:lnTo>
                      <a:pt x="271" y="1645"/>
                    </a:lnTo>
                    <a:lnTo>
                      <a:pt x="255" y="1628"/>
                    </a:lnTo>
                    <a:lnTo>
                      <a:pt x="238" y="1611"/>
                    </a:lnTo>
                    <a:lnTo>
                      <a:pt x="223" y="1593"/>
                    </a:lnTo>
                    <a:lnTo>
                      <a:pt x="205" y="1574"/>
                    </a:lnTo>
                    <a:lnTo>
                      <a:pt x="190" y="1556"/>
                    </a:lnTo>
                    <a:lnTo>
                      <a:pt x="176" y="1537"/>
                    </a:lnTo>
                    <a:lnTo>
                      <a:pt x="160" y="1517"/>
                    </a:lnTo>
                    <a:lnTo>
                      <a:pt x="146" y="1496"/>
                    </a:lnTo>
                    <a:lnTo>
                      <a:pt x="132" y="1474"/>
                    </a:lnTo>
                    <a:lnTo>
                      <a:pt x="118" y="1454"/>
                    </a:lnTo>
                    <a:lnTo>
                      <a:pt x="105" y="1430"/>
                    </a:lnTo>
                    <a:lnTo>
                      <a:pt x="92" y="1407"/>
                    </a:lnTo>
                    <a:lnTo>
                      <a:pt x="80" y="1383"/>
                    </a:lnTo>
                    <a:lnTo>
                      <a:pt x="69" y="1360"/>
                    </a:lnTo>
                    <a:lnTo>
                      <a:pt x="58" y="1335"/>
                    </a:lnTo>
                    <a:lnTo>
                      <a:pt x="49" y="1310"/>
                    </a:lnTo>
                    <a:lnTo>
                      <a:pt x="39" y="1283"/>
                    </a:lnTo>
                    <a:lnTo>
                      <a:pt x="30" y="1256"/>
                    </a:lnTo>
                    <a:lnTo>
                      <a:pt x="16" y="1200"/>
                    </a:lnTo>
                    <a:lnTo>
                      <a:pt x="3" y="1142"/>
                    </a:lnTo>
                    <a:lnTo>
                      <a:pt x="0" y="1017"/>
                    </a:lnTo>
                    <a:lnTo>
                      <a:pt x="0" y="772"/>
                    </a:lnTo>
                    <a:lnTo>
                      <a:pt x="2" y="663"/>
                    </a:lnTo>
                    <a:lnTo>
                      <a:pt x="11" y="562"/>
                    </a:lnTo>
                    <a:lnTo>
                      <a:pt x="17" y="515"/>
                    </a:lnTo>
                    <a:lnTo>
                      <a:pt x="25" y="470"/>
                    </a:lnTo>
                    <a:lnTo>
                      <a:pt x="31" y="428"/>
                    </a:lnTo>
                    <a:lnTo>
                      <a:pt x="39" y="387"/>
                    </a:lnTo>
                    <a:lnTo>
                      <a:pt x="47" y="348"/>
                    </a:lnTo>
                    <a:lnTo>
                      <a:pt x="55" y="312"/>
                    </a:lnTo>
                    <a:lnTo>
                      <a:pt x="64" y="277"/>
                    </a:lnTo>
                    <a:lnTo>
                      <a:pt x="72" y="246"/>
                    </a:lnTo>
                    <a:lnTo>
                      <a:pt x="81" y="216"/>
                    </a:lnTo>
                    <a:lnTo>
                      <a:pt x="89" y="186"/>
                    </a:lnTo>
                    <a:lnTo>
                      <a:pt x="99" y="161"/>
                    </a:lnTo>
                    <a:lnTo>
                      <a:pt x="107" y="136"/>
                    </a:lnTo>
                    <a:lnTo>
                      <a:pt x="114" y="114"/>
                    </a:lnTo>
                    <a:lnTo>
                      <a:pt x="122" y="94"/>
                    </a:lnTo>
                    <a:lnTo>
                      <a:pt x="136" y="61"/>
                    </a:lnTo>
                    <a:lnTo>
                      <a:pt x="144" y="45"/>
                    </a:lnTo>
                    <a:lnTo>
                      <a:pt x="149" y="33"/>
                    </a:lnTo>
                    <a:lnTo>
                      <a:pt x="158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36" name="Freeform 99"/>
              <p:cNvSpPr>
                <a:spLocks/>
              </p:cNvSpPr>
              <p:nvPr/>
            </p:nvSpPr>
            <p:spPr bwMode="auto">
              <a:xfrm>
                <a:off x="1001" y="1703"/>
                <a:ext cx="470" cy="736"/>
              </a:xfrm>
              <a:custGeom>
                <a:avLst/>
                <a:gdLst>
                  <a:gd name="T0" fmla="*/ 1 w 939"/>
                  <a:gd name="T1" fmla="*/ 2 h 1473"/>
                  <a:gd name="T2" fmla="*/ 1 w 939"/>
                  <a:gd name="T3" fmla="*/ 1 h 1473"/>
                  <a:gd name="T4" fmla="*/ 1 w 939"/>
                  <a:gd name="T5" fmla="*/ 1 h 1473"/>
                  <a:gd name="T6" fmla="*/ 1 w 939"/>
                  <a:gd name="T7" fmla="*/ 1 h 1473"/>
                  <a:gd name="T8" fmla="*/ 1 w 939"/>
                  <a:gd name="T9" fmla="*/ 1 h 1473"/>
                  <a:gd name="T10" fmla="*/ 1 w 939"/>
                  <a:gd name="T11" fmla="*/ 1 h 1473"/>
                  <a:gd name="T12" fmla="*/ 1 w 939"/>
                  <a:gd name="T13" fmla="*/ 1 h 1473"/>
                  <a:gd name="T14" fmla="*/ 1 w 939"/>
                  <a:gd name="T15" fmla="*/ 0 h 1473"/>
                  <a:gd name="T16" fmla="*/ 1 w 939"/>
                  <a:gd name="T17" fmla="*/ 0 h 1473"/>
                  <a:gd name="T18" fmla="*/ 1 w 939"/>
                  <a:gd name="T19" fmla="*/ 0 h 1473"/>
                  <a:gd name="T20" fmla="*/ 1 w 939"/>
                  <a:gd name="T21" fmla="*/ 0 h 1473"/>
                  <a:gd name="T22" fmla="*/ 1 w 939"/>
                  <a:gd name="T23" fmla="*/ 0 h 1473"/>
                  <a:gd name="T24" fmla="*/ 1 w 939"/>
                  <a:gd name="T25" fmla="*/ 0 h 1473"/>
                  <a:gd name="T26" fmla="*/ 1 w 939"/>
                  <a:gd name="T27" fmla="*/ 0 h 1473"/>
                  <a:gd name="T28" fmla="*/ 2 w 939"/>
                  <a:gd name="T29" fmla="*/ 0 h 1473"/>
                  <a:gd name="T30" fmla="*/ 2 w 939"/>
                  <a:gd name="T31" fmla="*/ 0 h 1473"/>
                  <a:gd name="T32" fmla="*/ 2 w 939"/>
                  <a:gd name="T33" fmla="*/ 0 h 1473"/>
                  <a:gd name="T34" fmla="*/ 2 w 939"/>
                  <a:gd name="T35" fmla="*/ 0 h 1473"/>
                  <a:gd name="T36" fmla="*/ 2 w 939"/>
                  <a:gd name="T37" fmla="*/ 0 h 1473"/>
                  <a:gd name="T38" fmla="*/ 2 w 939"/>
                  <a:gd name="T39" fmla="*/ 0 h 1473"/>
                  <a:gd name="T40" fmla="*/ 2 w 939"/>
                  <a:gd name="T41" fmla="*/ 0 h 1473"/>
                  <a:gd name="T42" fmla="*/ 2 w 939"/>
                  <a:gd name="T43" fmla="*/ 0 h 1473"/>
                  <a:gd name="T44" fmla="*/ 2 w 939"/>
                  <a:gd name="T45" fmla="*/ 0 h 1473"/>
                  <a:gd name="T46" fmla="*/ 2 w 939"/>
                  <a:gd name="T47" fmla="*/ 0 h 1473"/>
                  <a:gd name="T48" fmla="*/ 2 w 939"/>
                  <a:gd name="T49" fmla="*/ 0 h 1473"/>
                  <a:gd name="T50" fmla="*/ 2 w 939"/>
                  <a:gd name="T51" fmla="*/ 0 h 1473"/>
                  <a:gd name="T52" fmla="*/ 2 w 939"/>
                  <a:gd name="T53" fmla="*/ 0 h 1473"/>
                  <a:gd name="T54" fmla="*/ 2 w 939"/>
                  <a:gd name="T55" fmla="*/ 1 h 1473"/>
                  <a:gd name="T56" fmla="*/ 2 w 939"/>
                  <a:gd name="T57" fmla="*/ 1 h 1473"/>
                  <a:gd name="T58" fmla="*/ 2 w 939"/>
                  <a:gd name="T59" fmla="*/ 1 h 1473"/>
                  <a:gd name="T60" fmla="*/ 2 w 939"/>
                  <a:gd name="T61" fmla="*/ 1 h 1473"/>
                  <a:gd name="T62" fmla="*/ 2 w 939"/>
                  <a:gd name="T63" fmla="*/ 1 h 1473"/>
                  <a:gd name="T64" fmla="*/ 2 w 939"/>
                  <a:gd name="T65" fmla="*/ 1 h 1473"/>
                  <a:gd name="T66" fmla="*/ 2 w 939"/>
                  <a:gd name="T67" fmla="*/ 1 h 1473"/>
                  <a:gd name="T68" fmla="*/ 2 w 939"/>
                  <a:gd name="T69" fmla="*/ 1 h 1473"/>
                  <a:gd name="T70" fmla="*/ 1 w 939"/>
                  <a:gd name="T71" fmla="*/ 1 h 1473"/>
                  <a:gd name="T72" fmla="*/ 1 w 939"/>
                  <a:gd name="T73" fmla="*/ 1 h 1473"/>
                  <a:gd name="T74" fmla="*/ 1 w 939"/>
                  <a:gd name="T75" fmla="*/ 1 h 1473"/>
                  <a:gd name="T76" fmla="*/ 1 w 939"/>
                  <a:gd name="T77" fmla="*/ 1 h 1473"/>
                  <a:gd name="T78" fmla="*/ 1 w 939"/>
                  <a:gd name="T79" fmla="*/ 1 h 1473"/>
                  <a:gd name="T80" fmla="*/ 1 w 939"/>
                  <a:gd name="T81" fmla="*/ 2 h 1473"/>
                  <a:gd name="T82" fmla="*/ 1 w 939"/>
                  <a:gd name="T83" fmla="*/ 2 h 1473"/>
                  <a:gd name="T84" fmla="*/ 1 w 939"/>
                  <a:gd name="T85" fmla="*/ 2 h 1473"/>
                  <a:gd name="T86" fmla="*/ 1 w 939"/>
                  <a:gd name="T87" fmla="*/ 2 h 1473"/>
                  <a:gd name="T88" fmla="*/ 1 w 939"/>
                  <a:gd name="T89" fmla="*/ 2 h 1473"/>
                  <a:gd name="T90" fmla="*/ 1 w 939"/>
                  <a:gd name="T91" fmla="*/ 2 h 1473"/>
                  <a:gd name="T92" fmla="*/ 1 w 939"/>
                  <a:gd name="T93" fmla="*/ 2 h 1473"/>
                  <a:gd name="T94" fmla="*/ 1 w 939"/>
                  <a:gd name="T95" fmla="*/ 2 h 14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9"/>
                  <a:gd name="T145" fmla="*/ 0 h 1473"/>
                  <a:gd name="T146" fmla="*/ 939 w 939"/>
                  <a:gd name="T147" fmla="*/ 1473 h 14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9" h="1473">
                    <a:moveTo>
                      <a:pt x="16" y="1473"/>
                    </a:moveTo>
                    <a:lnTo>
                      <a:pt x="0" y="1268"/>
                    </a:lnTo>
                    <a:lnTo>
                      <a:pt x="3" y="1085"/>
                    </a:lnTo>
                    <a:lnTo>
                      <a:pt x="11" y="1000"/>
                    </a:lnTo>
                    <a:lnTo>
                      <a:pt x="24" y="920"/>
                    </a:lnTo>
                    <a:lnTo>
                      <a:pt x="32" y="883"/>
                    </a:lnTo>
                    <a:lnTo>
                      <a:pt x="39" y="845"/>
                    </a:lnTo>
                    <a:lnTo>
                      <a:pt x="49" y="809"/>
                    </a:lnTo>
                    <a:lnTo>
                      <a:pt x="60" y="774"/>
                    </a:lnTo>
                    <a:lnTo>
                      <a:pt x="71" y="742"/>
                    </a:lnTo>
                    <a:lnTo>
                      <a:pt x="83" y="709"/>
                    </a:lnTo>
                    <a:lnTo>
                      <a:pt x="96" y="676"/>
                    </a:lnTo>
                    <a:lnTo>
                      <a:pt x="102" y="660"/>
                    </a:lnTo>
                    <a:lnTo>
                      <a:pt x="108" y="646"/>
                    </a:lnTo>
                    <a:lnTo>
                      <a:pt x="116" y="630"/>
                    </a:lnTo>
                    <a:lnTo>
                      <a:pt x="123" y="616"/>
                    </a:lnTo>
                    <a:lnTo>
                      <a:pt x="130" y="602"/>
                    </a:lnTo>
                    <a:lnTo>
                      <a:pt x="138" y="586"/>
                    </a:lnTo>
                    <a:lnTo>
                      <a:pt x="146" y="574"/>
                    </a:lnTo>
                    <a:lnTo>
                      <a:pt x="154" y="560"/>
                    </a:lnTo>
                    <a:lnTo>
                      <a:pt x="162" y="546"/>
                    </a:lnTo>
                    <a:lnTo>
                      <a:pt x="170" y="533"/>
                    </a:lnTo>
                    <a:lnTo>
                      <a:pt x="177" y="519"/>
                    </a:lnTo>
                    <a:lnTo>
                      <a:pt x="187" y="507"/>
                    </a:lnTo>
                    <a:lnTo>
                      <a:pt x="204" y="481"/>
                    </a:lnTo>
                    <a:lnTo>
                      <a:pt x="221" y="458"/>
                    </a:lnTo>
                    <a:lnTo>
                      <a:pt x="240" y="434"/>
                    </a:lnTo>
                    <a:lnTo>
                      <a:pt x="259" y="411"/>
                    </a:lnTo>
                    <a:lnTo>
                      <a:pt x="278" y="391"/>
                    </a:lnTo>
                    <a:lnTo>
                      <a:pt x="296" y="369"/>
                    </a:lnTo>
                    <a:lnTo>
                      <a:pt x="317" y="348"/>
                    </a:lnTo>
                    <a:lnTo>
                      <a:pt x="337" y="329"/>
                    </a:lnTo>
                    <a:lnTo>
                      <a:pt x="358" y="311"/>
                    </a:lnTo>
                    <a:lnTo>
                      <a:pt x="378" y="293"/>
                    </a:lnTo>
                    <a:lnTo>
                      <a:pt x="398" y="276"/>
                    </a:lnTo>
                    <a:lnTo>
                      <a:pt x="419" y="259"/>
                    </a:lnTo>
                    <a:lnTo>
                      <a:pt x="430" y="251"/>
                    </a:lnTo>
                    <a:lnTo>
                      <a:pt x="441" y="243"/>
                    </a:lnTo>
                    <a:lnTo>
                      <a:pt x="452" y="235"/>
                    </a:lnTo>
                    <a:lnTo>
                      <a:pt x="463" y="228"/>
                    </a:lnTo>
                    <a:lnTo>
                      <a:pt x="472" y="221"/>
                    </a:lnTo>
                    <a:lnTo>
                      <a:pt x="483" y="214"/>
                    </a:lnTo>
                    <a:lnTo>
                      <a:pt x="494" y="206"/>
                    </a:lnTo>
                    <a:lnTo>
                      <a:pt x="505" y="199"/>
                    </a:lnTo>
                    <a:lnTo>
                      <a:pt x="516" y="193"/>
                    </a:lnTo>
                    <a:lnTo>
                      <a:pt x="527" y="187"/>
                    </a:lnTo>
                    <a:lnTo>
                      <a:pt x="536" y="179"/>
                    </a:lnTo>
                    <a:lnTo>
                      <a:pt x="547" y="173"/>
                    </a:lnTo>
                    <a:lnTo>
                      <a:pt x="558" y="167"/>
                    </a:lnTo>
                    <a:lnTo>
                      <a:pt x="569" y="162"/>
                    </a:lnTo>
                    <a:lnTo>
                      <a:pt x="580" y="156"/>
                    </a:lnTo>
                    <a:lnTo>
                      <a:pt x="591" y="149"/>
                    </a:lnTo>
                    <a:lnTo>
                      <a:pt x="601" y="143"/>
                    </a:lnTo>
                    <a:lnTo>
                      <a:pt x="611" y="138"/>
                    </a:lnTo>
                    <a:lnTo>
                      <a:pt x="622" y="132"/>
                    </a:lnTo>
                    <a:lnTo>
                      <a:pt x="633" y="127"/>
                    </a:lnTo>
                    <a:lnTo>
                      <a:pt x="643" y="123"/>
                    </a:lnTo>
                    <a:lnTo>
                      <a:pt x="654" y="116"/>
                    </a:lnTo>
                    <a:lnTo>
                      <a:pt x="665" y="112"/>
                    </a:lnTo>
                    <a:lnTo>
                      <a:pt x="674" y="107"/>
                    </a:lnTo>
                    <a:lnTo>
                      <a:pt x="685" y="102"/>
                    </a:lnTo>
                    <a:lnTo>
                      <a:pt x="695" y="98"/>
                    </a:lnTo>
                    <a:lnTo>
                      <a:pt x="706" y="93"/>
                    </a:lnTo>
                    <a:lnTo>
                      <a:pt x="715" y="88"/>
                    </a:lnTo>
                    <a:lnTo>
                      <a:pt x="724" y="85"/>
                    </a:lnTo>
                    <a:lnTo>
                      <a:pt x="735" y="80"/>
                    </a:lnTo>
                    <a:lnTo>
                      <a:pt x="754" y="73"/>
                    </a:lnTo>
                    <a:lnTo>
                      <a:pt x="774" y="63"/>
                    </a:lnTo>
                    <a:lnTo>
                      <a:pt x="793" y="57"/>
                    </a:lnTo>
                    <a:lnTo>
                      <a:pt x="811" y="49"/>
                    </a:lnTo>
                    <a:lnTo>
                      <a:pt x="829" y="43"/>
                    </a:lnTo>
                    <a:lnTo>
                      <a:pt x="847" y="35"/>
                    </a:lnTo>
                    <a:lnTo>
                      <a:pt x="864" y="29"/>
                    </a:lnTo>
                    <a:lnTo>
                      <a:pt x="879" y="22"/>
                    </a:lnTo>
                    <a:lnTo>
                      <a:pt x="895" y="16"/>
                    </a:lnTo>
                    <a:lnTo>
                      <a:pt x="911" y="11"/>
                    </a:lnTo>
                    <a:lnTo>
                      <a:pt x="925" y="5"/>
                    </a:lnTo>
                    <a:lnTo>
                      <a:pt x="939" y="0"/>
                    </a:lnTo>
                    <a:lnTo>
                      <a:pt x="939" y="181"/>
                    </a:lnTo>
                    <a:lnTo>
                      <a:pt x="532" y="376"/>
                    </a:lnTo>
                    <a:lnTo>
                      <a:pt x="939" y="306"/>
                    </a:lnTo>
                    <a:lnTo>
                      <a:pt x="939" y="463"/>
                    </a:lnTo>
                    <a:lnTo>
                      <a:pt x="538" y="646"/>
                    </a:lnTo>
                    <a:lnTo>
                      <a:pt x="939" y="613"/>
                    </a:lnTo>
                    <a:lnTo>
                      <a:pt x="939" y="782"/>
                    </a:lnTo>
                    <a:lnTo>
                      <a:pt x="923" y="787"/>
                    </a:lnTo>
                    <a:lnTo>
                      <a:pt x="908" y="792"/>
                    </a:lnTo>
                    <a:lnTo>
                      <a:pt x="892" y="796"/>
                    </a:lnTo>
                    <a:lnTo>
                      <a:pt x="876" y="801"/>
                    </a:lnTo>
                    <a:lnTo>
                      <a:pt x="861" y="806"/>
                    </a:lnTo>
                    <a:lnTo>
                      <a:pt x="847" y="810"/>
                    </a:lnTo>
                    <a:lnTo>
                      <a:pt x="815" y="818"/>
                    </a:lnTo>
                    <a:lnTo>
                      <a:pt x="785" y="826"/>
                    </a:lnTo>
                    <a:lnTo>
                      <a:pt x="756" y="836"/>
                    </a:lnTo>
                    <a:lnTo>
                      <a:pt x="726" y="843"/>
                    </a:lnTo>
                    <a:lnTo>
                      <a:pt x="696" y="851"/>
                    </a:lnTo>
                    <a:lnTo>
                      <a:pt x="668" y="859"/>
                    </a:lnTo>
                    <a:lnTo>
                      <a:pt x="638" y="868"/>
                    </a:lnTo>
                    <a:lnTo>
                      <a:pt x="624" y="873"/>
                    </a:lnTo>
                    <a:lnTo>
                      <a:pt x="610" y="878"/>
                    </a:lnTo>
                    <a:lnTo>
                      <a:pt x="596" y="883"/>
                    </a:lnTo>
                    <a:lnTo>
                      <a:pt x="582" y="887"/>
                    </a:lnTo>
                    <a:lnTo>
                      <a:pt x="568" y="892"/>
                    </a:lnTo>
                    <a:lnTo>
                      <a:pt x="552" y="898"/>
                    </a:lnTo>
                    <a:lnTo>
                      <a:pt x="538" y="904"/>
                    </a:lnTo>
                    <a:lnTo>
                      <a:pt x="524" y="911"/>
                    </a:lnTo>
                    <a:lnTo>
                      <a:pt x="510" y="917"/>
                    </a:lnTo>
                    <a:lnTo>
                      <a:pt x="496" y="923"/>
                    </a:lnTo>
                    <a:lnTo>
                      <a:pt x="481" y="931"/>
                    </a:lnTo>
                    <a:lnTo>
                      <a:pt x="467" y="937"/>
                    </a:lnTo>
                    <a:lnTo>
                      <a:pt x="453" y="945"/>
                    </a:lnTo>
                    <a:lnTo>
                      <a:pt x="439" y="953"/>
                    </a:lnTo>
                    <a:lnTo>
                      <a:pt x="425" y="962"/>
                    </a:lnTo>
                    <a:lnTo>
                      <a:pt x="419" y="967"/>
                    </a:lnTo>
                    <a:lnTo>
                      <a:pt x="411" y="972"/>
                    </a:lnTo>
                    <a:lnTo>
                      <a:pt x="405" y="977"/>
                    </a:lnTo>
                    <a:lnTo>
                      <a:pt x="397" y="981"/>
                    </a:lnTo>
                    <a:lnTo>
                      <a:pt x="391" y="986"/>
                    </a:lnTo>
                    <a:lnTo>
                      <a:pt x="383" y="991"/>
                    </a:lnTo>
                    <a:lnTo>
                      <a:pt x="354" y="1013"/>
                    </a:lnTo>
                    <a:lnTo>
                      <a:pt x="328" y="1035"/>
                    </a:lnTo>
                    <a:lnTo>
                      <a:pt x="300" y="1061"/>
                    </a:lnTo>
                    <a:lnTo>
                      <a:pt x="285" y="1075"/>
                    </a:lnTo>
                    <a:lnTo>
                      <a:pt x="271" y="1089"/>
                    </a:lnTo>
                    <a:lnTo>
                      <a:pt x="257" y="1103"/>
                    </a:lnTo>
                    <a:lnTo>
                      <a:pt x="243" y="1119"/>
                    </a:lnTo>
                    <a:lnTo>
                      <a:pt x="229" y="1136"/>
                    </a:lnTo>
                    <a:lnTo>
                      <a:pt x="215" y="1154"/>
                    </a:lnTo>
                    <a:lnTo>
                      <a:pt x="201" y="1171"/>
                    </a:lnTo>
                    <a:lnTo>
                      <a:pt x="187" y="1188"/>
                    </a:lnTo>
                    <a:lnTo>
                      <a:pt x="173" y="1208"/>
                    </a:lnTo>
                    <a:lnTo>
                      <a:pt x="159" y="1229"/>
                    </a:lnTo>
                    <a:lnTo>
                      <a:pt x="144" y="1249"/>
                    </a:lnTo>
                    <a:lnTo>
                      <a:pt x="130" y="1270"/>
                    </a:lnTo>
                    <a:lnTo>
                      <a:pt x="116" y="1293"/>
                    </a:lnTo>
                    <a:lnTo>
                      <a:pt x="102" y="1315"/>
                    </a:lnTo>
                    <a:lnTo>
                      <a:pt x="88" y="1340"/>
                    </a:lnTo>
                    <a:lnTo>
                      <a:pt x="74" y="1365"/>
                    </a:lnTo>
                    <a:lnTo>
                      <a:pt x="60" y="1390"/>
                    </a:lnTo>
                    <a:lnTo>
                      <a:pt x="52" y="1404"/>
                    </a:lnTo>
                    <a:lnTo>
                      <a:pt x="46" y="1417"/>
                    </a:lnTo>
                    <a:lnTo>
                      <a:pt x="38" y="1431"/>
                    </a:lnTo>
                    <a:lnTo>
                      <a:pt x="30" y="1445"/>
                    </a:lnTo>
                    <a:lnTo>
                      <a:pt x="24" y="1459"/>
                    </a:lnTo>
                    <a:lnTo>
                      <a:pt x="16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37" name="Freeform 100"/>
              <p:cNvSpPr>
                <a:spLocks/>
              </p:cNvSpPr>
              <p:nvPr/>
            </p:nvSpPr>
            <p:spPr bwMode="auto">
              <a:xfrm>
                <a:off x="1084" y="2731"/>
                <a:ext cx="409" cy="399"/>
              </a:xfrm>
              <a:custGeom>
                <a:avLst/>
                <a:gdLst>
                  <a:gd name="T0" fmla="*/ 1 w 818"/>
                  <a:gd name="T1" fmla="*/ 0 h 799"/>
                  <a:gd name="T2" fmla="*/ 2 w 818"/>
                  <a:gd name="T3" fmla="*/ 0 h 799"/>
                  <a:gd name="T4" fmla="*/ 1 w 818"/>
                  <a:gd name="T5" fmla="*/ 0 h 799"/>
                  <a:gd name="T6" fmla="*/ 2 w 818"/>
                  <a:gd name="T7" fmla="*/ 0 h 799"/>
                  <a:gd name="T8" fmla="*/ 1 w 818"/>
                  <a:gd name="T9" fmla="*/ 0 h 799"/>
                  <a:gd name="T10" fmla="*/ 2 w 818"/>
                  <a:gd name="T11" fmla="*/ 1 h 799"/>
                  <a:gd name="T12" fmla="*/ 1 w 818"/>
                  <a:gd name="T13" fmla="*/ 1 h 799"/>
                  <a:gd name="T14" fmla="*/ 2 w 818"/>
                  <a:gd name="T15" fmla="*/ 1 h 799"/>
                  <a:gd name="T16" fmla="*/ 2 w 818"/>
                  <a:gd name="T17" fmla="*/ 1 h 799"/>
                  <a:gd name="T18" fmla="*/ 2 w 818"/>
                  <a:gd name="T19" fmla="*/ 1 h 799"/>
                  <a:gd name="T20" fmla="*/ 1 w 818"/>
                  <a:gd name="T21" fmla="*/ 1 h 799"/>
                  <a:gd name="T22" fmla="*/ 0 w 818"/>
                  <a:gd name="T23" fmla="*/ 0 h 799"/>
                  <a:gd name="T24" fmla="*/ 1 w 818"/>
                  <a:gd name="T25" fmla="*/ 0 h 799"/>
                  <a:gd name="T26" fmla="*/ 1 w 818"/>
                  <a:gd name="T27" fmla="*/ 0 h 7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8"/>
                  <a:gd name="T43" fmla="*/ 0 h 799"/>
                  <a:gd name="T44" fmla="*/ 818 w 818"/>
                  <a:gd name="T45" fmla="*/ 799 h 7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8" h="799">
                    <a:moveTo>
                      <a:pt x="265" y="0"/>
                    </a:moveTo>
                    <a:lnTo>
                      <a:pt x="715" y="232"/>
                    </a:lnTo>
                    <a:lnTo>
                      <a:pt x="242" y="237"/>
                    </a:lnTo>
                    <a:lnTo>
                      <a:pt x="751" y="426"/>
                    </a:lnTo>
                    <a:lnTo>
                      <a:pt x="279" y="459"/>
                    </a:lnTo>
                    <a:lnTo>
                      <a:pt x="685" y="597"/>
                    </a:lnTo>
                    <a:lnTo>
                      <a:pt x="251" y="639"/>
                    </a:lnTo>
                    <a:lnTo>
                      <a:pt x="818" y="724"/>
                    </a:lnTo>
                    <a:lnTo>
                      <a:pt x="818" y="799"/>
                    </a:lnTo>
                    <a:lnTo>
                      <a:pt x="521" y="771"/>
                    </a:lnTo>
                    <a:lnTo>
                      <a:pt x="251" y="714"/>
                    </a:lnTo>
                    <a:lnTo>
                      <a:pt x="0" y="16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26628" name="Rectangle 121"/>
          <p:cNvSpPr>
            <a:spLocks noChangeArrowheads="1"/>
          </p:cNvSpPr>
          <p:nvPr/>
        </p:nvSpPr>
        <p:spPr bwMode="auto">
          <a:xfrm>
            <a:off x="7569200" y="2644775"/>
            <a:ext cx="1377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/>
              <a:t>Optimalizácia</a:t>
            </a:r>
            <a:endParaRPr lang="en-US" sz="1400"/>
          </a:p>
        </p:txBody>
      </p:sp>
      <p:grpSp>
        <p:nvGrpSpPr>
          <p:cNvPr id="6" name="Group 122"/>
          <p:cNvGrpSpPr>
            <a:grpSpLocks/>
          </p:cNvGrpSpPr>
          <p:nvPr/>
        </p:nvGrpSpPr>
        <p:grpSpPr bwMode="auto">
          <a:xfrm>
            <a:off x="7423150" y="4854575"/>
            <a:ext cx="1676400" cy="1143000"/>
            <a:chOff x="2268944" y="1118348"/>
            <a:chExt cx="4758770" cy="4063252"/>
          </a:xfrm>
        </p:grpSpPr>
        <p:sp>
          <p:nvSpPr>
            <p:cNvPr id="26700" name="Oval 4"/>
            <p:cNvSpPr>
              <a:spLocks noChangeArrowheads="1"/>
            </p:cNvSpPr>
            <p:nvPr/>
          </p:nvSpPr>
          <p:spPr bwMode="auto">
            <a:xfrm>
              <a:off x="3032852" y="1981676"/>
              <a:ext cx="3274089" cy="2437348"/>
            </a:xfrm>
            <a:prstGeom prst="ellipse">
              <a:avLst/>
            </a:prstGeom>
            <a:solidFill>
              <a:srgbClr val="0093E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k-SK"/>
            </a:p>
          </p:txBody>
        </p:sp>
        <p:pic>
          <p:nvPicPr>
            <p:cNvPr id="26701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8965" y="2855260"/>
              <a:ext cx="1160472" cy="6503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26702" name="Group 77"/>
            <p:cNvGrpSpPr>
              <a:grpSpLocks/>
            </p:cNvGrpSpPr>
            <p:nvPr/>
          </p:nvGrpSpPr>
          <p:grpSpPr bwMode="auto">
            <a:xfrm rot="-1393042">
              <a:off x="2268944" y="3176218"/>
              <a:ext cx="1266222" cy="2005382"/>
              <a:chOff x="864" y="1686"/>
              <a:chExt cx="835" cy="1779"/>
            </a:xfrm>
          </p:grpSpPr>
          <p:sp>
            <p:nvSpPr>
              <p:cNvPr id="26719" name="Freeform 78"/>
              <p:cNvSpPr>
                <a:spLocks/>
              </p:cNvSpPr>
              <p:nvPr/>
            </p:nvSpPr>
            <p:spPr bwMode="auto">
              <a:xfrm>
                <a:off x="991" y="1895"/>
                <a:ext cx="487" cy="720"/>
              </a:xfrm>
              <a:custGeom>
                <a:avLst/>
                <a:gdLst>
                  <a:gd name="T0" fmla="*/ 0 w 975"/>
                  <a:gd name="T1" fmla="*/ 3 h 1438"/>
                  <a:gd name="T2" fmla="*/ 0 w 975"/>
                  <a:gd name="T3" fmla="*/ 2 h 1438"/>
                  <a:gd name="T4" fmla="*/ 0 w 975"/>
                  <a:gd name="T5" fmla="*/ 2 h 1438"/>
                  <a:gd name="T6" fmla="*/ 0 w 975"/>
                  <a:gd name="T7" fmla="*/ 2 h 1438"/>
                  <a:gd name="T8" fmla="*/ 0 w 975"/>
                  <a:gd name="T9" fmla="*/ 2 h 1438"/>
                  <a:gd name="T10" fmla="*/ 0 w 975"/>
                  <a:gd name="T11" fmla="*/ 2 h 1438"/>
                  <a:gd name="T12" fmla="*/ 0 w 975"/>
                  <a:gd name="T13" fmla="*/ 2 h 1438"/>
                  <a:gd name="T14" fmla="*/ 0 w 975"/>
                  <a:gd name="T15" fmla="*/ 2 h 1438"/>
                  <a:gd name="T16" fmla="*/ 0 w 975"/>
                  <a:gd name="T17" fmla="*/ 1 h 1438"/>
                  <a:gd name="T18" fmla="*/ 0 w 975"/>
                  <a:gd name="T19" fmla="*/ 1 h 1438"/>
                  <a:gd name="T20" fmla="*/ 0 w 975"/>
                  <a:gd name="T21" fmla="*/ 1 h 1438"/>
                  <a:gd name="T22" fmla="*/ 0 w 975"/>
                  <a:gd name="T23" fmla="*/ 1 h 1438"/>
                  <a:gd name="T24" fmla="*/ 0 w 975"/>
                  <a:gd name="T25" fmla="*/ 1 h 1438"/>
                  <a:gd name="T26" fmla="*/ 0 w 975"/>
                  <a:gd name="T27" fmla="*/ 1 h 1438"/>
                  <a:gd name="T28" fmla="*/ 0 w 975"/>
                  <a:gd name="T29" fmla="*/ 1 h 1438"/>
                  <a:gd name="T30" fmla="*/ 1 w 975"/>
                  <a:gd name="T31" fmla="*/ 1 h 1438"/>
                  <a:gd name="T32" fmla="*/ 1 w 975"/>
                  <a:gd name="T33" fmla="*/ 1 h 1438"/>
                  <a:gd name="T34" fmla="*/ 1 w 975"/>
                  <a:gd name="T35" fmla="*/ 1 h 1438"/>
                  <a:gd name="T36" fmla="*/ 1 w 975"/>
                  <a:gd name="T37" fmla="*/ 1 h 1438"/>
                  <a:gd name="T38" fmla="*/ 1 w 975"/>
                  <a:gd name="T39" fmla="*/ 1 h 1438"/>
                  <a:gd name="T40" fmla="*/ 1 w 975"/>
                  <a:gd name="T41" fmla="*/ 1 h 1438"/>
                  <a:gd name="T42" fmla="*/ 1 w 975"/>
                  <a:gd name="T43" fmla="*/ 1 h 1438"/>
                  <a:gd name="T44" fmla="*/ 1 w 975"/>
                  <a:gd name="T45" fmla="*/ 1 h 1438"/>
                  <a:gd name="T46" fmla="*/ 1 w 975"/>
                  <a:gd name="T47" fmla="*/ 1 h 1438"/>
                  <a:gd name="T48" fmla="*/ 1 w 975"/>
                  <a:gd name="T49" fmla="*/ 1 h 1438"/>
                  <a:gd name="T50" fmla="*/ 1 w 975"/>
                  <a:gd name="T51" fmla="*/ 1 h 1438"/>
                  <a:gd name="T52" fmla="*/ 1 w 975"/>
                  <a:gd name="T53" fmla="*/ 1 h 1438"/>
                  <a:gd name="T54" fmla="*/ 1 w 975"/>
                  <a:gd name="T55" fmla="*/ 1 h 1438"/>
                  <a:gd name="T56" fmla="*/ 1 w 975"/>
                  <a:gd name="T57" fmla="*/ 1 h 1438"/>
                  <a:gd name="T58" fmla="*/ 1 w 975"/>
                  <a:gd name="T59" fmla="*/ 2 h 1438"/>
                  <a:gd name="T60" fmla="*/ 1 w 975"/>
                  <a:gd name="T61" fmla="*/ 2 h 1438"/>
                  <a:gd name="T62" fmla="*/ 1 w 975"/>
                  <a:gd name="T63" fmla="*/ 2 h 1438"/>
                  <a:gd name="T64" fmla="*/ 1 w 975"/>
                  <a:gd name="T65" fmla="*/ 2 h 1438"/>
                  <a:gd name="T66" fmla="*/ 1 w 975"/>
                  <a:gd name="T67" fmla="*/ 2 h 1438"/>
                  <a:gd name="T68" fmla="*/ 1 w 975"/>
                  <a:gd name="T69" fmla="*/ 2 h 1438"/>
                  <a:gd name="T70" fmla="*/ 1 w 975"/>
                  <a:gd name="T71" fmla="*/ 2 h 1438"/>
                  <a:gd name="T72" fmla="*/ 1 w 975"/>
                  <a:gd name="T73" fmla="*/ 2 h 1438"/>
                  <a:gd name="T74" fmla="*/ 1 w 975"/>
                  <a:gd name="T75" fmla="*/ 2 h 1438"/>
                  <a:gd name="T76" fmla="*/ 1 w 975"/>
                  <a:gd name="T77" fmla="*/ 2 h 1438"/>
                  <a:gd name="T78" fmla="*/ 1 w 975"/>
                  <a:gd name="T79" fmla="*/ 2 h 1438"/>
                  <a:gd name="T80" fmla="*/ 0 w 975"/>
                  <a:gd name="T81" fmla="*/ 2 h 1438"/>
                  <a:gd name="T82" fmla="*/ 0 w 975"/>
                  <a:gd name="T83" fmla="*/ 2 h 1438"/>
                  <a:gd name="T84" fmla="*/ 0 w 975"/>
                  <a:gd name="T85" fmla="*/ 2 h 1438"/>
                  <a:gd name="T86" fmla="*/ 0 w 975"/>
                  <a:gd name="T87" fmla="*/ 3 h 1438"/>
                  <a:gd name="T88" fmla="*/ 0 w 975"/>
                  <a:gd name="T89" fmla="*/ 3 h 1438"/>
                  <a:gd name="T90" fmla="*/ 0 w 975"/>
                  <a:gd name="T91" fmla="*/ 3 h 1438"/>
                  <a:gd name="T92" fmla="*/ 0 w 975"/>
                  <a:gd name="T93" fmla="*/ 3 h 1438"/>
                  <a:gd name="T94" fmla="*/ 0 w 975"/>
                  <a:gd name="T95" fmla="*/ 3 h 1438"/>
                  <a:gd name="T96" fmla="*/ 0 w 975"/>
                  <a:gd name="T97" fmla="*/ 3 h 1438"/>
                  <a:gd name="T98" fmla="*/ 0 w 975"/>
                  <a:gd name="T99" fmla="*/ 3 h 1438"/>
                  <a:gd name="T100" fmla="*/ 0 w 975"/>
                  <a:gd name="T101" fmla="*/ 3 h 1438"/>
                  <a:gd name="T102" fmla="*/ 0 w 975"/>
                  <a:gd name="T103" fmla="*/ 3 h 1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75"/>
                  <a:gd name="T157" fmla="*/ 0 h 1438"/>
                  <a:gd name="T158" fmla="*/ 975 w 975"/>
                  <a:gd name="T159" fmla="*/ 1438 h 1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75" h="1438">
                    <a:moveTo>
                      <a:pt x="48" y="1438"/>
                    </a:moveTo>
                    <a:lnTo>
                      <a:pt x="38" y="1388"/>
                    </a:lnTo>
                    <a:lnTo>
                      <a:pt x="27" y="1339"/>
                    </a:lnTo>
                    <a:lnTo>
                      <a:pt x="12" y="1245"/>
                    </a:lnTo>
                    <a:lnTo>
                      <a:pt x="0" y="1070"/>
                    </a:lnTo>
                    <a:lnTo>
                      <a:pt x="3" y="990"/>
                    </a:lnTo>
                    <a:lnTo>
                      <a:pt x="11" y="915"/>
                    </a:lnTo>
                    <a:lnTo>
                      <a:pt x="16" y="877"/>
                    </a:lnTo>
                    <a:lnTo>
                      <a:pt x="23" y="843"/>
                    </a:lnTo>
                    <a:lnTo>
                      <a:pt x="31" y="808"/>
                    </a:lnTo>
                    <a:lnTo>
                      <a:pt x="41" y="774"/>
                    </a:lnTo>
                    <a:lnTo>
                      <a:pt x="50" y="741"/>
                    </a:lnTo>
                    <a:lnTo>
                      <a:pt x="63" y="710"/>
                    </a:lnTo>
                    <a:lnTo>
                      <a:pt x="74" y="678"/>
                    </a:lnTo>
                    <a:lnTo>
                      <a:pt x="81" y="664"/>
                    </a:lnTo>
                    <a:lnTo>
                      <a:pt x="88" y="649"/>
                    </a:lnTo>
                    <a:lnTo>
                      <a:pt x="94" y="634"/>
                    </a:lnTo>
                    <a:lnTo>
                      <a:pt x="102" y="620"/>
                    </a:lnTo>
                    <a:lnTo>
                      <a:pt x="110" y="606"/>
                    </a:lnTo>
                    <a:lnTo>
                      <a:pt x="116" y="592"/>
                    </a:lnTo>
                    <a:lnTo>
                      <a:pt x="124" y="578"/>
                    </a:lnTo>
                    <a:lnTo>
                      <a:pt x="133" y="565"/>
                    </a:lnTo>
                    <a:lnTo>
                      <a:pt x="141" y="551"/>
                    </a:lnTo>
                    <a:lnTo>
                      <a:pt x="149" y="539"/>
                    </a:lnTo>
                    <a:lnTo>
                      <a:pt x="158" y="526"/>
                    </a:lnTo>
                    <a:lnTo>
                      <a:pt x="166" y="514"/>
                    </a:lnTo>
                    <a:lnTo>
                      <a:pt x="185" y="489"/>
                    </a:lnTo>
                    <a:lnTo>
                      <a:pt x="204" y="465"/>
                    </a:lnTo>
                    <a:lnTo>
                      <a:pt x="222" y="442"/>
                    </a:lnTo>
                    <a:lnTo>
                      <a:pt x="241" y="420"/>
                    </a:lnTo>
                    <a:lnTo>
                      <a:pt x="263" y="398"/>
                    </a:lnTo>
                    <a:lnTo>
                      <a:pt x="284" y="377"/>
                    </a:lnTo>
                    <a:lnTo>
                      <a:pt x="304" y="357"/>
                    </a:lnTo>
                    <a:lnTo>
                      <a:pt x="326" y="338"/>
                    </a:lnTo>
                    <a:lnTo>
                      <a:pt x="348" y="319"/>
                    </a:lnTo>
                    <a:lnTo>
                      <a:pt x="371" y="301"/>
                    </a:lnTo>
                    <a:lnTo>
                      <a:pt x="393" y="283"/>
                    </a:lnTo>
                    <a:lnTo>
                      <a:pt x="404" y="276"/>
                    </a:lnTo>
                    <a:lnTo>
                      <a:pt x="417" y="268"/>
                    </a:lnTo>
                    <a:lnTo>
                      <a:pt x="428" y="260"/>
                    </a:lnTo>
                    <a:lnTo>
                      <a:pt x="439" y="251"/>
                    </a:lnTo>
                    <a:lnTo>
                      <a:pt x="451" y="243"/>
                    </a:lnTo>
                    <a:lnTo>
                      <a:pt x="462" y="236"/>
                    </a:lnTo>
                    <a:lnTo>
                      <a:pt x="475" y="229"/>
                    </a:lnTo>
                    <a:lnTo>
                      <a:pt x="486" y="221"/>
                    </a:lnTo>
                    <a:lnTo>
                      <a:pt x="498" y="213"/>
                    </a:lnTo>
                    <a:lnTo>
                      <a:pt x="509" y="207"/>
                    </a:lnTo>
                    <a:lnTo>
                      <a:pt x="522" y="200"/>
                    </a:lnTo>
                    <a:lnTo>
                      <a:pt x="533" y="193"/>
                    </a:lnTo>
                    <a:lnTo>
                      <a:pt x="544" y="186"/>
                    </a:lnTo>
                    <a:lnTo>
                      <a:pt x="556" y="180"/>
                    </a:lnTo>
                    <a:lnTo>
                      <a:pt x="567" y="174"/>
                    </a:lnTo>
                    <a:lnTo>
                      <a:pt x="580" y="168"/>
                    </a:lnTo>
                    <a:lnTo>
                      <a:pt x="591" y="161"/>
                    </a:lnTo>
                    <a:lnTo>
                      <a:pt x="603" y="155"/>
                    </a:lnTo>
                    <a:lnTo>
                      <a:pt x="614" y="149"/>
                    </a:lnTo>
                    <a:lnTo>
                      <a:pt x="627" y="144"/>
                    </a:lnTo>
                    <a:lnTo>
                      <a:pt x="638" y="138"/>
                    </a:lnTo>
                    <a:lnTo>
                      <a:pt x="649" y="133"/>
                    </a:lnTo>
                    <a:lnTo>
                      <a:pt x="661" y="127"/>
                    </a:lnTo>
                    <a:lnTo>
                      <a:pt x="672" y="122"/>
                    </a:lnTo>
                    <a:lnTo>
                      <a:pt x="683" y="116"/>
                    </a:lnTo>
                    <a:lnTo>
                      <a:pt x="694" y="111"/>
                    </a:lnTo>
                    <a:lnTo>
                      <a:pt x="705" y="106"/>
                    </a:lnTo>
                    <a:lnTo>
                      <a:pt x="716" y="102"/>
                    </a:lnTo>
                    <a:lnTo>
                      <a:pt x="729" y="97"/>
                    </a:lnTo>
                    <a:lnTo>
                      <a:pt x="738" y="92"/>
                    </a:lnTo>
                    <a:lnTo>
                      <a:pt x="749" y="88"/>
                    </a:lnTo>
                    <a:lnTo>
                      <a:pt x="760" y="83"/>
                    </a:lnTo>
                    <a:lnTo>
                      <a:pt x="771" y="78"/>
                    </a:lnTo>
                    <a:lnTo>
                      <a:pt x="782" y="75"/>
                    </a:lnTo>
                    <a:lnTo>
                      <a:pt x="802" y="66"/>
                    </a:lnTo>
                    <a:lnTo>
                      <a:pt x="823" y="58"/>
                    </a:lnTo>
                    <a:lnTo>
                      <a:pt x="841" y="52"/>
                    </a:lnTo>
                    <a:lnTo>
                      <a:pt x="860" y="44"/>
                    </a:lnTo>
                    <a:lnTo>
                      <a:pt x="879" y="36"/>
                    </a:lnTo>
                    <a:lnTo>
                      <a:pt x="898" y="30"/>
                    </a:lnTo>
                    <a:lnTo>
                      <a:pt x="915" y="23"/>
                    </a:lnTo>
                    <a:lnTo>
                      <a:pt x="931" y="17"/>
                    </a:lnTo>
                    <a:lnTo>
                      <a:pt x="946" y="12"/>
                    </a:lnTo>
                    <a:lnTo>
                      <a:pt x="961" y="6"/>
                    </a:lnTo>
                    <a:lnTo>
                      <a:pt x="975" y="0"/>
                    </a:lnTo>
                    <a:lnTo>
                      <a:pt x="975" y="172"/>
                    </a:lnTo>
                    <a:lnTo>
                      <a:pt x="577" y="293"/>
                    </a:lnTo>
                    <a:lnTo>
                      <a:pt x="575" y="457"/>
                    </a:lnTo>
                    <a:lnTo>
                      <a:pt x="975" y="307"/>
                    </a:lnTo>
                    <a:lnTo>
                      <a:pt x="975" y="464"/>
                    </a:lnTo>
                    <a:lnTo>
                      <a:pt x="588" y="631"/>
                    </a:lnTo>
                    <a:lnTo>
                      <a:pt x="975" y="614"/>
                    </a:lnTo>
                    <a:lnTo>
                      <a:pt x="975" y="783"/>
                    </a:lnTo>
                    <a:lnTo>
                      <a:pt x="959" y="788"/>
                    </a:lnTo>
                    <a:lnTo>
                      <a:pt x="943" y="793"/>
                    </a:lnTo>
                    <a:lnTo>
                      <a:pt x="928" y="799"/>
                    </a:lnTo>
                    <a:lnTo>
                      <a:pt x="912" y="804"/>
                    </a:lnTo>
                    <a:lnTo>
                      <a:pt x="898" y="808"/>
                    </a:lnTo>
                    <a:lnTo>
                      <a:pt x="882" y="813"/>
                    </a:lnTo>
                    <a:lnTo>
                      <a:pt x="867" y="818"/>
                    </a:lnTo>
                    <a:lnTo>
                      <a:pt x="851" y="824"/>
                    </a:lnTo>
                    <a:lnTo>
                      <a:pt x="837" y="829"/>
                    </a:lnTo>
                    <a:lnTo>
                      <a:pt x="821" y="833"/>
                    </a:lnTo>
                    <a:lnTo>
                      <a:pt x="805" y="838"/>
                    </a:lnTo>
                    <a:lnTo>
                      <a:pt x="791" y="844"/>
                    </a:lnTo>
                    <a:lnTo>
                      <a:pt x="776" y="849"/>
                    </a:lnTo>
                    <a:lnTo>
                      <a:pt x="760" y="854"/>
                    </a:lnTo>
                    <a:lnTo>
                      <a:pt x="746" y="860"/>
                    </a:lnTo>
                    <a:lnTo>
                      <a:pt x="730" y="865"/>
                    </a:lnTo>
                    <a:lnTo>
                      <a:pt x="716" y="871"/>
                    </a:lnTo>
                    <a:lnTo>
                      <a:pt x="700" y="876"/>
                    </a:lnTo>
                    <a:lnTo>
                      <a:pt x="686" y="882"/>
                    </a:lnTo>
                    <a:lnTo>
                      <a:pt x="672" y="887"/>
                    </a:lnTo>
                    <a:lnTo>
                      <a:pt x="657" y="893"/>
                    </a:lnTo>
                    <a:lnTo>
                      <a:pt x="642" y="899"/>
                    </a:lnTo>
                    <a:lnTo>
                      <a:pt x="627" y="905"/>
                    </a:lnTo>
                    <a:lnTo>
                      <a:pt x="613" y="912"/>
                    </a:lnTo>
                    <a:lnTo>
                      <a:pt x="599" y="918"/>
                    </a:lnTo>
                    <a:lnTo>
                      <a:pt x="583" y="926"/>
                    </a:lnTo>
                    <a:lnTo>
                      <a:pt x="569" y="932"/>
                    </a:lnTo>
                    <a:lnTo>
                      <a:pt x="555" y="940"/>
                    </a:lnTo>
                    <a:lnTo>
                      <a:pt x="541" y="948"/>
                    </a:lnTo>
                    <a:lnTo>
                      <a:pt x="526" y="954"/>
                    </a:lnTo>
                    <a:lnTo>
                      <a:pt x="511" y="963"/>
                    </a:lnTo>
                    <a:lnTo>
                      <a:pt x="497" y="971"/>
                    </a:lnTo>
                    <a:lnTo>
                      <a:pt x="483" y="979"/>
                    </a:lnTo>
                    <a:lnTo>
                      <a:pt x="468" y="988"/>
                    </a:lnTo>
                    <a:lnTo>
                      <a:pt x="461" y="993"/>
                    </a:lnTo>
                    <a:lnTo>
                      <a:pt x="454" y="998"/>
                    </a:lnTo>
                    <a:lnTo>
                      <a:pt x="447" y="1003"/>
                    </a:lnTo>
                    <a:lnTo>
                      <a:pt x="440" y="1006"/>
                    </a:lnTo>
                    <a:lnTo>
                      <a:pt x="432" y="1012"/>
                    </a:lnTo>
                    <a:lnTo>
                      <a:pt x="426" y="1017"/>
                    </a:lnTo>
                    <a:lnTo>
                      <a:pt x="418" y="1021"/>
                    </a:lnTo>
                    <a:lnTo>
                      <a:pt x="411" y="1026"/>
                    </a:lnTo>
                    <a:lnTo>
                      <a:pt x="404" y="1031"/>
                    </a:lnTo>
                    <a:lnTo>
                      <a:pt x="396" y="1037"/>
                    </a:lnTo>
                    <a:lnTo>
                      <a:pt x="382" y="1048"/>
                    </a:lnTo>
                    <a:lnTo>
                      <a:pt x="354" y="1070"/>
                    </a:lnTo>
                    <a:lnTo>
                      <a:pt x="326" y="1093"/>
                    </a:lnTo>
                    <a:lnTo>
                      <a:pt x="298" y="1120"/>
                    </a:lnTo>
                    <a:lnTo>
                      <a:pt x="285" y="1133"/>
                    </a:lnTo>
                    <a:lnTo>
                      <a:pt x="271" y="1147"/>
                    </a:lnTo>
                    <a:lnTo>
                      <a:pt x="257" y="1161"/>
                    </a:lnTo>
                    <a:lnTo>
                      <a:pt x="243" y="1177"/>
                    </a:lnTo>
                    <a:lnTo>
                      <a:pt x="229" y="1191"/>
                    </a:lnTo>
                    <a:lnTo>
                      <a:pt x="215" y="1206"/>
                    </a:lnTo>
                    <a:lnTo>
                      <a:pt x="200" y="1224"/>
                    </a:lnTo>
                    <a:lnTo>
                      <a:pt x="186" y="1239"/>
                    </a:lnTo>
                    <a:lnTo>
                      <a:pt x="172" y="1256"/>
                    </a:lnTo>
                    <a:lnTo>
                      <a:pt x="160" y="1275"/>
                    </a:lnTo>
                    <a:lnTo>
                      <a:pt x="146" y="1294"/>
                    </a:lnTo>
                    <a:lnTo>
                      <a:pt x="132" y="1313"/>
                    </a:lnTo>
                    <a:lnTo>
                      <a:pt x="117" y="1332"/>
                    </a:lnTo>
                    <a:lnTo>
                      <a:pt x="103" y="1352"/>
                    </a:lnTo>
                    <a:lnTo>
                      <a:pt x="89" y="1372"/>
                    </a:lnTo>
                    <a:lnTo>
                      <a:pt x="77" y="1393"/>
                    </a:lnTo>
                    <a:lnTo>
                      <a:pt x="63" y="1415"/>
                    </a:lnTo>
                    <a:lnTo>
                      <a:pt x="48" y="14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20" name="Freeform 79"/>
              <p:cNvSpPr>
                <a:spLocks/>
              </p:cNvSpPr>
              <p:nvPr/>
            </p:nvSpPr>
            <p:spPr bwMode="auto">
              <a:xfrm>
                <a:off x="906" y="1686"/>
                <a:ext cx="787" cy="1246"/>
              </a:xfrm>
              <a:custGeom>
                <a:avLst/>
                <a:gdLst>
                  <a:gd name="T0" fmla="*/ 3 w 1573"/>
                  <a:gd name="T1" fmla="*/ 4 h 2491"/>
                  <a:gd name="T2" fmla="*/ 3 w 1573"/>
                  <a:gd name="T3" fmla="*/ 4 h 2491"/>
                  <a:gd name="T4" fmla="*/ 2 w 1573"/>
                  <a:gd name="T5" fmla="*/ 4 h 2491"/>
                  <a:gd name="T6" fmla="*/ 2 w 1573"/>
                  <a:gd name="T7" fmla="*/ 4 h 2491"/>
                  <a:gd name="T8" fmla="*/ 2 w 1573"/>
                  <a:gd name="T9" fmla="*/ 4 h 2491"/>
                  <a:gd name="T10" fmla="*/ 2 w 1573"/>
                  <a:gd name="T11" fmla="*/ 4 h 2491"/>
                  <a:gd name="T12" fmla="*/ 2 w 1573"/>
                  <a:gd name="T13" fmla="*/ 4 h 2491"/>
                  <a:gd name="T14" fmla="*/ 1 w 1573"/>
                  <a:gd name="T15" fmla="*/ 4 h 2491"/>
                  <a:gd name="T16" fmla="*/ 1 w 1573"/>
                  <a:gd name="T17" fmla="*/ 4 h 2491"/>
                  <a:gd name="T18" fmla="*/ 1 w 1573"/>
                  <a:gd name="T19" fmla="*/ 4 h 2491"/>
                  <a:gd name="T20" fmla="*/ 1 w 1573"/>
                  <a:gd name="T21" fmla="*/ 4 h 2491"/>
                  <a:gd name="T22" fmla="*/ 1 w 1573"/>
                  <a:gd name="T23" fmla="*/ 4 h 2491"/>
                  <a:gd name="T24" fmla="*/ 1 w 1573"/>
                  <a:gd name="T25" fmla="*/ 4 h 2491"/>
                  <a:gd name="T26" fmla="*/ 1 w 1573"/>
                  <a:gd name="T27" fmla="*/ 4 h 2491"/>
                  <a:gd name="T28" fmla="*/ 1 w 1573"/>
                  <a:gd name="T29" fmla="*/ 3 h 2491"/>
                  <a:gd name="T30" fmla="*/ 2 w 1573"/>
                  <a:gd name="T31" fmla="*/ 0 h 2491"/>
                  <a:gd name="T32" fmla="*/ 2 w 1573"/>
                  <a:gd name="T33" fmla="*/ 1 h 2491"/>
                  <a:gd name="T34" fmla="*/ 2 w 1573"/>
                  <a:gd name="T35" fmla="*/ 1 h 2491"/>
                  <a:gd name="T36" fmla="*/ 2 w 1573"/>
                  <a:gd name="T37" fmla="*/ 1 h 2491"/>
                  <a:gd name="T38" fmla="*/ 2 w 1573"/>
                  <a:gd name="T39" fmla="*/ 1 h 2491"/>
                  <a:gd name="T40" fmla="*/ 2 w 1573"/>
                  <a:gd name="T41" fmla="*/ 1 h 2491"/>
                  <a:gd name="T42" fmla="*/ 2 w 1573"/>
                  <a:gd name="T43" fmla="*/ 1 h 2491"/>
                  <a:gd name="T44" fmla="*/ 2 w 1573"/>
                  <a:gd name="T45" fmla="*/ 1 h 2491"/>
                  <a:gd name="T46" fmla="*/ 2 w 1573"/>
                  <a:gd name="T47" fmla="*/ 1 h 2491"/>
                  <a:gd name="T48" fmla="*/ 2 w 1573"/>
                  <a:gd name="T49" fmla="*/ 1 h 2491"/>
                  <a:gd name="T50" fmla="*/ 2 w 1573"/>
                  <a:gd name="T51" fmla="*/ 1 h 2491"/>
                  <a:gd name="T52" fmla="*/ 1 w 1573"/>
                  <a:gd name="T53" fmla="*/ 1 h 2491"/>
                  <a:gd name="T54" fmla="*/ 1 w 1573"/>
                  <a:gd name="T55" fmla="*/ 1 h 2491"/>
                  <a:gd name="T56" fmla="*/ 1 w 1573"/>
                  <a:gd name="T57" fmla="*/ 1 h 2491"/>
                  <a:gd name="T58" fmla="*/ 1 w 1573"/>
                  <a:gd name="T59" fmla="*/ 1 h 2491"/>
                  <a:gd name="T60" fmla="*/ 1 w 1573"/>
                  <a:gd name="T61" fmla="*/ 1 h 2491"/>
                  <a:gd name="T62" fmla="*/ 1 w 1573"/>
                  <a:gd name="T63" fmla="*/ 1 h 2491"/>
                  <a:gd name="T64" fmla="*/ 1 w 1573"/>
                  <a:gd name="T65" fmla="*/ 1 h 2491"/>
                  <a:gd name="T66" fmla="*/ 1 w 1573"/>
                  <a:gd name="T67" fmla="*/ 1 h 2491"/>
                  <a:gd name="T68" fmla="*/ 1 w 1573"/>
                  <a:gd name="T69" fmla="*/ 2 h 2491"/>
                  <a:gd name="T70" fmla="*/ 1 w 1573"/>
                  <a:gd name="T71" fmla="*/ 2 h 2491"/>
                  <a:gd name="T72" fmla="*/ 1 w 1573"/>
                  <a:gd name="T73" fmla="*/ 2 h 2491"/>
                  <a:gd name="T74" fmla="*/ 1 w 1573"/>
                  <a:gd name="T75" fmla="*/ 2 h 2491"/>
                  <a:gd name="T76" fmla="*/ 1 w 1573"/>
                  <a:gd name="T77" fmla="*/ 2 h 2491"/>
                  <a:gd name="T78" fmla="*/ 1 w 1573"/>
                  <a:gd name="T79" fmla="*/ 3 h 2491"/>
                  <a:gd name="T80" fmla="*/ 1 w 1573"/>
                  <a:gd name="T81" fmla="*/ 3 h 2491"/>
                  <a:gd name="T82" fmla="*/ 2 w 1573"/>
                  <a:gd name="T83" fmla="*/ 5 h 2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3"/>
                  <a:gd name="T127" fmla="*/ 0 h 2491"/>
                  <a:gd name="T128" fmla="*/ 1573 w 1573"/>
                  <a:gd name="T129" fmla="*/ 2491 h 2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3" h="2491">
                    <a:moveTo>
                      <a:pt x="1542" y="2491"/>
                    </a:moveTo>
                    <a:lnTo>
                      <a:pt x="1573" y="2386"/>
                    </a:lnTo>
                    <a:lnTo>
                      <a:pt x="1117" y="1684"/>
                    </a:lnTo>
                    <a:lnTo>
                      <a:pt x="1137" y="1996"/>
                    </a:lnTo>
                    <a:lnTo>
                      <a:pt x="1112" y="1994"/>
                    </a:lnTo>
                    <a:lnTo>
                      <a:pt x="1048" y="1986"/>
                    </a:lnTo>
                    <a:lnTo>
                      <a:pt x="1003" y="1980"/>
                    </a:lnTo>
                    <a:lnTo>
                      <a:pt x="952" y="1972"/>
                    </a:lnTo>
                    <a:lnTo>
                      <a:pt x="896" y="1964"/>
                    </a:lnTo>
                    <a:lnTo>
                      <a:pt x="868" y="1960"/>
                    </a:lnTo>
                    <a:lnTo>
                      <a:pt x="837" y="1955"/>
                    </a:lnTo>
                    <a:lnTo>
                      <a:pt x="807" y="1950"/>
                    </a:lnTo>
                    <a:lnTo>
                      <a:pt x="775" y="1944"/>
                    </a:lnTo>
                    <a:lnTo>
                      <a:pt x="744" y="1938"/>
                    </a:lnTo>
                    <a:lnTo>
                      <a:pt x="713" y="1931"/>
                    </a:lnTo>
                    <a:lnTo>
                      <a:pt x="681" y="1925"/>
                    </a:lnTo>
                    <a:lnTo>
                      <a:pt x="650" y="1919"/>
                    </a:lnTo>
                    <a:lnTo>
                      <a:pt x="619" y="1911"/>
                    </a:lnTo>
                    <a:lnTo>
                      <a:pt x="589" y="1905"/>
                    </a:lnTo>
                    <a:lnTo>
                      <a:pt x="559" y="1897"/>
                    </a:lnTo>
                    <a:lnTo>
                      <a:pt x="531" y="1889"/>
                    </a:lnTo>
                    <a:lnTo>
                      <a:pt x="504" y="1881"/>
                    </a:lnTo>
                    <a:lnTo>
                      <a:pt x="478" y="1872"/>
                    </a:lnTo>
                    <a:lnTo>
                      <a:pt x="453" y="1862"/>
                    </a:lnTo>
                    <a:lnTo>
                      <a:pt x="429" y="1855"/>
                    </a:lnTo>
                    <a:lnTo>
                      <a:pt x="420" y="1850"/>
                    </a:lnTo>
                    <a:lnTo>
                      <a:pt x="409" y="1845"/>
                    </a:lnTo>
                    <a:lnTo>
                      <a:pt x="398" y="1840"/>
                    </a:lnTo>
                    <a:lnTo>
                      <a:pt x="388" y="1836"/>
                    </a:lnTo>
                    <a:lnTo>
                      <a:pt x="380" y="1830"/>
                    </a:lnTo>
                    <a:lnTo>
                      <a:pt x="371" y="1825"/>
                    </a:lnTo>
                    <a:lnTo>
                      <a:pt x="363" y="1819"/>
                    </a:lnTo>
                    <a:lnTo>
                      <a:pt x="354" y="1812"/>
                    </a:lnTo>
                    <a:lnTo>
                      <a:pt x="324" y="1784"/>
                    </a:lnTo>
                    <a:lnTo>
                      <a:pt x="312" y="1768"/>
                    </a:lnTo>
                    <a:lnTo>
                      <a:pt x="299" y="1751"/>
                    </a:lnTo>
                    <a:lnTo>
                      <a:pt x="288" y="1734"/>
                    </a:lnTo>
                    <a:lnTo>
                      <a:pt x="279" y="1715"/>
                    </a:lnTo>
                    <a:lnTo>
                      <a:pt x="269" y="1696"/>
                    </a:lnTo>
                    <a:lnTo>
                      <a:pt x="261" y="1678"/>
                    </a:lnTo>
                    <a:lnTo>
                      <a:pt x="246" y="1637"/>
                    </a:lnTo>
                    <a:lnTo>
                      <a:pt x="227" y="1554"/>
                    </a:lnTo>
                    <a:lnTo>
                      <a:pt x="213" y="1413"/>
                    </a:lnTo>
                    <a:lnTo>
                      <a:pt x="211" y="1367"/>
                    </a:lnTo>
                    <a:lnTo>
                      <a:pt x="213" y="1352"/>
                    </a:lnTo>
                    <a:lnTo>
                      <a:pt x="457" y="468"/>
                    </a:lnTo>
                    <a:lnTo>
                      <a:pt x="1117" y="31"/>
                    </a:lnTo>
                    <a:lnTo>
                      <a:pt x="920" y="0"/>
                    </a:lnTo>
                    <a:lnTo>
                      <a:pt x="896" y="7"/>
                    </a:lnTo>
                    <a:lnTo>
                      <a:pt x="884" y="11"/>
                    </a:lnTo>
                    <a:lnTo>
                      <a:pt x="868" y="17"/>
                    </a:lnTo>
                    <a:lnTo>
                      <a:pt x="852" y="23"/>
                    </a:lnTo>
                    <a:lnTo>
                      <a:pt x="833" y="29"/>
                    </a:lnTo>
                    <a:lnTo>
                      <a:pt x="813" y="37"/>
                    </a:lnTo>
                    <a:lnTo>
                      <a:pt x="802" y="42"/>
                    </a:lnTo>
                    <a:lnTo>
                      <a:pt x="790" y="47"/>
                    </a:lnTo>
                    <a:lnTo>
                      <a:pt x="779" y="51"/>
                    </a:lnTo>
                    <a:lnTo>
                      <a:pt x="766" y="58"/>
                    </a:lnTo>
                    <a:lnTo>
                      <a:pt x="753" y="62"/>
                    </a:lnTo>
                    <a:lnTo>
                      <a:pt x="741" y="68"/>
                    </a:lnTo>
                    <a:lnTo>
                      <a:pt x="728" y="73"/>
                    </a:lnTo>
                    <a:lnTo>
                      <a:pt x="716" y="79"/>
                    </a:lnTo>
                    <a:lnTo>
                      <a:pt x="702" y="86"/>
                    </a:lnTo>
                    <a:lnTo>
                      <a:pt x="688" y="94"/>
                    </a:lnTo>
                    <a:lnTo>
                      <a:pt x="674" y="100"/>
                    </a:lnTo>
                    <a:lnTo>
                      <a:pt x="659" y="108"/>
                    </a:lnTo>
                    <a:lnTo>
                      <a:pt x="645" y="114"/>
                    </a:lnTo>
                    <a:lnTo>
                      <a:pt x="631" y="122"/>
                    </a:lnTo>
                    <a:lnTo>
                      <a:pt x="616" y="131"/>
                    </a:lnTo>
                    <a:lnTo>
                      <a:pt x="601" y="139"/>
                    </a:lnTo>
                    <a:lnTo>
                      <a:pt x="586" y="147"/>
                    </a:lnTo>
                    <a:lnTo>
                      <a:pt x="578" y="152"/>
                    </a:lnTo>
                    <a:lnTo>
                      <a:pt x="572" y="156"/>
                    </a:lnTo>
                    <a:lnTo>
                      <a:pt x="564" y="161"/>
                    </a:lnTo>
                    <a:lnTo>
                      <a:pt x="556" y="166"/>
                    </a:lnTo>
                    <a:lnTo>
                      <a:pt x="548" y="170"/>
                    </a:lnTo>
                    <a:lnTo>
                      <a:pt x="540" y="175"/>
                    </a:lnTo>
                    <a:lnTo>
                      <a:pt x="534" y="180"/>
                    </a:lnTo>
                    <a:lnTo>
                      <a:pt x="526" y="184"/>
                    </a:lnTo>
                    <a:lnTo>
                      <a:pt x="518" y="189"/>
                    </a:lnTo>
                    <a:lnTo>
                      <a:pt x="511" y="194"/>
                    </a:lnTo>
                    <a:lnTo>
                      <a:pt x="504" y="199"/>
                    </a:lnTo>
                    <a:lnTo>
                      <a:pt x="496" y="205"/>
                    </a:lnTo>
                    <a:lnTo>
                      <a:pt x="489" y="209"/>
                    </a:lnTo>
                    <a:lnTo>
                      <a:pt x="481" y="214"/>
                    </a:lnTo>
                    <a:lnTo>
                      <a:pt x="473" y="219"/>
                    </a:lnTo>
                    <a:lnTo>
                      <a:pt x="467" y="225"/>
                    </a:lnTo>
                    <a:lnTo>
                      <a:pt x="459" y="230"/>
                    </a:lnTo>
                    <a:lnTo>
                      <a:pt x="451" y="236"/>
                    </a:lnTo>
                    <a:lnTo>
                      <a:pt x="421" y="258"/>
                    </a:lnTo>
                    <a:lnTo>
                      <a:pt x="393" y="283"/>
                    </a:lnTo>
                    <a:lnTo>
                      <a:pt x="365" y="308"/>
                    </a:lnTo>
                    <a:lnTo>
                      <a:pt x="338" y="333"/>
                    </a:lnTo>
                    <a:lnTo>
                      <a:pt x="324" y="347"/>
                    </a:lnTo>
                    <a:lnTo>
                      <a:pt x="312" y="361"/>
                    </a:lnTo>
                    <a:lnTo>
                      <a:pt x="299" y="376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3" y="419"/>
                    </a:lnTo>
                    <a:lnTo>
                      <a:pt x="252" y="434"/>
                    </a:lnTo>
                    <a:lnTo>
                      <a:pt x="241" y="449"/>
                    </a:lnTo>
                    <a:lnTo>
                      <a:pt x="230" y="465"/>
                    </a:lnTo>
                    <a:lnTo>
                      <a:pt x="221" y="482"/>
                    </a:lnTo>
                    <a:lnTo>
                      <a:pt x="211" y="498"/>
                    </a:lnTo>
                    <a:lnTo>
                      <a:pt x="202" y="515"/>
                    </a:lnTo>
                    <a:lnTo>
                      <a:pt x="194" y="532"/>
                    </a:lnTo>
                    <a:lnTo>
                      <a:pt x="185" y="548"/>
                    </a:lnTo>
                    <a:lnTo>
                      <a:pt x="177" y="567"/>
                    </a:lnTo>
                    <a:lnTo>
                      <a:pt x="169" y="584"/>
                    </a:lnTo>
                    <a:lnTo>
                      <a:pt x="153" y="620"/>
                    </a:lnTo>
                    <a:lnTo>
                      <a:pt x="139" y="658"/>
                    </a:lnTo>
                    <a:lnTo>
                      <a:pt x="127" y="695"/>
                    </a:lnTo>
                    <a:lnTo>
                      <a:pt x="114" y="733"/>
                    </a:lnTo>
                    <a:lnTo>
                      <a:pt x="101" y="770"/>
                    </a:lnTo>
                    <a:lnTo>
                      <a:pt x="91" y="810"/>
                    </a:lnTo>
                    <a:lnTo>
                      <a:pt x="81" y="849"/>
                    </a:lnTo>
                    <a:lnTo>
                      <a:pt x="72" y="886"/>
                    </a:lnTo>
                    <a:lnTo>
                      <a:pt x="64" y="925"/>
                    </a:lnTo>
                    <a:lnTo>
                      <a:pt x="56" y="963"/>
                    </a:lnTo>
                    <a:lnTo>
                      <a:pt x="42" y="1038"/>
                    </a:lnTo>
                    <a:lnTo>
                      <a:pt x="31" y="1109"/>
                    </a:lnTo>
                    <a:lnTo>
                      <a:pt x="14" y="1239"/>
                    </a:lnTo>
                    <a:lnTo>
                      <a:pt x="4" y="1341"/>
                    </a:lnTo>
                    <a:lnTo>
                      <a:pt x="0" y="1435"/>
                    </a:lnTo>
                    <a:lnTo>
                      <a:pt x="161" y="2002"/>
                    </a:lnTo>
                    <a:lnTo>
                      <a:pt x="576" y="2101"/>
                    </a:lnTo>
                    <a:lnTo>
                      <a:pt x="1542" y="249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21" name="Freeform 80"/>
              <p:cNvSpPr>
                <a:spLocks/>
              </p:cNvSpPr>
              <p:nvPr/>
            </p:nvSpPr>
            <p:spPr bwMode="auto">
              <a:xfrm>
                <a:off x="877" y="2480"/>
                <a:ext cx="822" cy="985"/>
              </a:xfrm>
              <a:custGeom>
                <a:avLst/>
                <a:gdLst>
                  <a:gd name="T0" fmla="*/ 1 w 1644"/>
                  <a:gd name="T1" fmla="*/ 0 h 1971"/>
                  <a:gd name="T2" fmla="*/ 1 w 1644"/>
                  <a:gd name="T3" fmla="*/ 0 h 1971"/>
                  <a:gd name="T4" fmla="*/ 1 w 1644"/>
                  <a:gd name="T5" fmla="*/ 0 h 1971"/>
                  <a:gd name="T6" fmla="*/ 1 w 1644"/>
                  <a:gd name="T7" fmla="*/ 1 h 1971"/>
                  <a:gd name="T8" fmla="*/ 1 w 1644"/>
                  <a:gd name="T9" fmla="*/ 1 h 1971"/>
                  <a:gd name="T10" fmla="*/ 1 w 1644"/>
                  <a:gd name="T11" fmla="*/ 1 h 1971"/>
                  <a:gd name="T12" fmla="*/ 1 w 1644"/>
                  <a:gd name="T13" fmla="*/ 2 h 1971"/>
                  <a:gd name="T14" fmla="*/ 1 w 1644"/>
                  <a:gd name="T15" fmla="*/ 2 h 1971"/>
                  <a:gd name="T16" fmla="*/ 1 w 1644"/>
                  <a:gd name="T17" fmla="*/ 2 h 1971"/>
                  <a:gd name="T18" fmla="*/ 1 w 1644"/>
                  <a:gd name="T19" fmla="*/ 2 h 1971"/>
                  <a:gd name="T20" fmla="*/ 1 w 1644"/>
                  <a:gd name="T21" fmla="*/ 2 h 1971"/>
                  <a:gd name="T22" fmla="*/ 1 w 1644"/>
                  <a:gd name="T23" fmla="*/ 2 h 1971"/>
                  <a:gd name="T24" fmla="*/ 1 w 1644"/>
                  <a:gd name="T25" fmla="*/ 2 h 1971"/>
                  <a:gd name="T26" fmla="*/ 1 w 1644"/>
                  <a:gd name="T27" fmla="*/ 2 h 1971"/>
                  <a:gd name="T28" fmla="*/ 1 w 1644"/>
                  <a:gd name="T29" fmla="*/ 2 h 1971"/>
                  <a:gd name="T30" fmla="*/ 1 w 1644"/>
                  <a:gd name="T31" fmla="*/ 2 h 1971"/>
                  <a:gd name="T32" fmla="*/ 1 w 1644"/>
                  <a:gd name="T33" fmla="*/ 2 h 1971"/>
                  <a:gd name="T34" fmla="*/ 1 w 1644"/>
                  <a:gd name="T35" fmla="*/ 2 h 1971"/>
                  <a:gd name="T36" fmla="*/ 1 w 1644"/>
                  <a:gd name="T37" fmla="*/ 2 h 1971"/>
                  <a:gd name="T38" fmla="*/ 1 w 1644"/>
                  <a:gd name="T39" fmla="*/ 3 h 1971"/>
                  <a:gd name="T40" fmla="*/ 2 w 1644"/>
                  <a:gd name="T41" fmla="*/ 3 h 1971"/>
                  <a:gd name="T42" fmla="*/ 2 w 1644"/>
                  <a:gd name="T43" fmla="*/ 3 h 1971"/>
                  <a:gd name="T44" fmla="*/ 2 w 1644"/>
                  <a:gd name="T45" fmla="*/ 3 h 1971"/>
                  <a:gd name="T46" fmla="*/ 2 w 1644"/>
                  <a:gd name="T47" fmla="*/ 3 h 1971"/>
                  <a:gd name="T48" fmla="*/ 2 w 1644"/>
                  <a:gd name="T49" fmla="*/ 3 h 1971"/>
                  <a:gd name="T50" fmla="*/ 2 w 1644"/>
                  <a:gd name="T51" fmla="*/ 3 h 1971"/>
                  <a:gd name="T52" fmla="*/ 3 w 1644"/>
                  <a:gd name="T53" fmla="*/ 3 h 1971"/>
                  <a:gd name="T54" fmla="*/ 3 w 1644"/>
                  <a:gd name="T55" fmla="*/ 2 h 1971"/>
                  <a:gd name="T56" fmla="*/ 3 w 1644"/>
                  <a:gd name="T57" fmla="*/ 1 h 1971"/>
                  <a:gd name="T58" fmla="*/ 2 w 1644"/>
                  <a:gd name="T59" fmla="*/ 1 h 1971"/>
                  <a:gd name="T60" fmla="*/ 2 w 1644"/>
                  <a:gd name="T61" fmla="*/ 1 h 1971"/>
                  <a:gd name="T62" fmla="*/ 2 w 1644"/>
                  <a:gd name="T63" fmla="*/ 1 h 1971"/>
                  <a:gd name="T64" fmla="*/ 2 w 1644"/>
                  <a:gd name="T65" fmla="*/ 1 h 1971"/>
                  <a:gd name="T66" fmla="*/ 2 w 1644"/>
                  <a:gd name="T67" fmla="*/ 1 h 1971"/>
                  <a:gd name="T68" fmla="*/ 1 w 1644"/>
                  <a:gd name="T69" fmla="*/ 1 h 1971"/>
                  <a:gd name="T70" fmla="*/ 1 w 1644"/>
                  <a:gd name="T71" fmla="*/ 1 h 1971"/>
                  <a:gd name="T72" fmla="*/ 1 w 1644"/>
                  <a:gd name="T73" fmla="*/ 1 h 1971"/>
                  <a:gd name="T74" fmla="*/ 1 w 1644"/>
                  <a:gd name="T75" fmla="*/ 1 h 1971"/>
                  <a:gd name="T76" fmla="*/ 1 w 1644"/>
                  <a:gd name="T77" fmla="*/ 1 h 1971"/>
                  <a:gd name="T78" fmla="*/ 1 w 1644"/>
                  <a:gd name="T79" fmla="*/ 1 h 1971"/>
                  <a:gd name="T80" fmla="*/ 1 w 1644"/>
                  <a:gd name="T81" fmla="*/ 1 h 1971"/>
                  <a:gd name="T82" fmla="*/ 1 w 1644"/>
                  <a:gd name="T83" fmla="*/ 1 h 1971"/>
                  <a:gd name="T84" fmla="*/ 1 w 1644"/>
                  <a:gd name="T85" fmla="*/ 0 h 1971"/>
                  <a:gd name="T86" fmla="*/ 1 w 1644"/>
                  <a:gd name="T87" fmla="*/ 0 h 1971"/>
                  <a:gd name="T88" fmla="*/ 1 w 1644"/>
                  <a:gd name="T89" fmla="*/ 0 h 19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4"/>
                  <a:gd name="T136" fmla="*/ 0 h 1971"/>
                  <a:gd name="T137" fmla="*/ 1644 w 1644"/>
                  <a:gd name="T138" fmla="*/ 1971 h 19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4" h="1971">
                    <a:moveTo>
                      <a:pt x="114" y="0"/>
                    </a:moveTo>
                    <a:lnTo>
                      <a:pt x="102" y="44"/>
                    </a:lnTo>
                    <a:lnTo>
                      <a:pt x="87" y="87"/>
                    </a:lnTo>
                    <a:lnTo>
                      <a:pt x="76" y="131"/>
                    </a:lnTo>
                    <a:lnTo>
                      <a:pt x="65" y="175"/>
                    </a:lnTo>
                    <a:lnTo>
                      <a:pt x="54" y="217"/>
                    </a:lnTo>
                    <a:lnTo>
                      <a:pt x="45" y="260"/>
                    </a:lnTo>
                    <a:lnTo>
                      <a:pt x="29" y="344"/>
                    </a:lnTo>
                    <a:lnTo>
                      <a:pt x="17" y="427"/>
                    </a:lnTo>
                    <a:lnTo>
                      <a:pt x="7" y="509"/>
                    </a:lnTo>
                    <a:lnTo>
                      <a:pt x="0" y="666"/>
                    </a:lnTo>
                    <a:lnTo>
                      <a:pt x="1" y="741"/>
                    </a:lnTo>
                    <a:lnTo>
                      <a:pt x="7" y="814"/>
                    </a:lnTo>
                    <a:lnTo>
                      <a:pt x="17" y="885"/>
                    </a:lnTo>
                    <a:lnTo>
                      <a:pt x="23" y="921"/>
                    </a:lnTo>
                    <a:lnTo>
                      <a:pt x="29" y="954"/>
                    </a:lnTo>
                    <a:lnTo>
                      <a:pt x="37" y="988"/>
                    </a:lnTo>
                    <a:lnTo>
                      <a:pt x="47" y="1021"/>
                    </a:lnTo>
                    <a:lnTo>
                      <a:pt x="58" y="1053"/>
                    </a:lnTo>
                    <a:lnTo>
                      <a:pt x="69" y="1084"/>
                    </a:lnTo>
                    <a:lnTo>
                      <a:pt x="81" y="1115"/>
                    </a:lnTo>
                    <a:lnTo>
                      <a:pt x="87" y="1131"/>
                    </a:lnTo>
                    <a:lnTo>
                      <a:pt x="94" y="1145"/>
                    </a:lnTo>
                    <a:lnTo>
                      <a:pt x="102" y="1161"/>
                    </a:lnTo>
                    <a:lnTo>
                      <a:pt x="108" y="1175"/>
                    </a:lnTo>
                    <a:lnTo>
                      <a:pt x="116" y="1189"/>
                    </a:lnTo>
                    <a:lnTo>
                      <a:pt x="123" y="1205"/>
                    </a:lnTo>
                    <a:lnTo>
                      <a:pt x="131" y="1219"/>
                    </a:lnTo>
                    <a:lnTo>
                      <a:pt x="139" y="1233"/>
                    </a:lnTo>
                    <a:lnTo>
                      <a:pt x="149" y="1245"/>
                    </a:lnTo>
                    <a:lnTo>
                      <a:pt x="156" y="1259"/>
                    </a:lnTo>
                    <a:lnTo>
                      <a:pt x="166" y="1273"/>
                    </a:lnTo>
                    <a:lnTo>
                      <a:pt x="175" y="1286"/>
                    </a:lnTo>
                    <a:lnTo>
                      <a:pt x="185" y="1299"/>
                    </a:lnTo>
                    <a:lnTo>
                      <a:pt x="196" y="1313"/>
                    </a:lnTo>
                    <a:lnTo>
                      <a:pt x="205" y="1325"/>
                    </a:lnTo>
                    <a:lnTo>
                      <a:pt x="216" y="1338"/>
                    </a:lnTo>
                    <a:lnTo>
                      <a:pt x="238" y="1361"/>
                    </a:lnTo>
                    <a:lnTo>
                      <a:pt x="260" y="1385"/>
                    </a:lnTo>
                    <a:lnTo>
                      <a:pt x="283" y="1408"/>
                    </a:lnTo>
                    <a:lnTo>
                      <a:pt x="308" y="1430"/>
                    </a:lnTo>
                    <a:lnTo>
                      <a:pt x="335" y="1450"/>
                    </a:lnTo>
                    <a:lnTo>
                      <a:pt x="348" y="1460"/>
                    </a:lnTo>
                    <a:lnTo>
                      <a:pt x="355" y="1465"/>
                    </a:lnTo>
                    <a:lnTo>
                      <a:pt x="362" y="1471"/>
                    </a:lnTo>
                    <a:lnTo>
                      <a:pt x="370" y="1476"/>
                    </a:lnTo>
                    <a:lnTo>
                      <a:pt x="376" y="1480"/>
                    </a:lnTo>
                    <a:lnTo>
                      <a:pt x="382" y="1485"/>
                    </a:lnTo>
                    <a:lnTo>
                      <a:pt x="390" y="1490"/>
                    </a:lnTo>
                    <a:lnTo>
                      <a:pt x="398" y="1494"/>
                    </a:lnTo>
                    <a:lnTo>
                      <a:pt x="404" y="1499"/>
                    </a:lnTo>
                    <a:lnTo>
                      <a:pt x="412" y="1504"/>
                    </a:lnTo>
                    <a:lnTo>
                      <a:pt x="420" y="1508"/>
                    </a:lnTo>
                    <a:lnTo>
                      <a:pt x="427" y="1513"/>
                    </a:lnTo>
                    <a:lnTo>
                      <a:pt x="434" y="1516"/>
                    </a:lnTo>
                    <a:lnTo>
                      <a:pt x="442" y="1521"/>
                    </a:lnTo>
                    <a:lnTo>
                      <a:pt x="449" y="1526"/>
                    </a:lnTo>
                    <a:lnTo>
                      <a:pt x="465" y="1534"/>
                    </a:lnTo>
                    <a:lnTo>
                      <a:pt x="482" y="1541"/>
                    </a:lnTo>
                    <a:lnTo>
                      <a:pt x="498" y="1549"/>
                    </a:lnTo>
                    <a:lnTo>
                      <a:pt x="515" y="1557"/>
                    </a:lnTo>
                    <a:lnTo>
                      <a:pt x="531" y="1565"/>
                    </a:lnTo>
                    <a:lnTo>
                      <a:pt x="548" y="1573"/>
                    </a:lnTo>
                    <a:lnTo>
                      <a:pt x="565" y="1579"/>
                    </a:lnTo>
                    <a:lnTo>
                      <a:pt x="584" y="1585"/>
                    </a:lnTo>
                    <a:lnTo>
                      <a:pt x="601" y="1593"/>
                    </a:lnTo>
                    <a:lnTo>
                      <a:pt x="620" y="1599"/>
                    </a:lnTo>
                    <a:lnTo>
                      <a:pt x="639" y="1606"/>
                    </a:lnTo>
                    <a:lnTo>
                      <a:pt x="658" y="1610"/>
                    </a:lnTo>
                    <a:lnTo>
                      <a:pt x="677" y="1617"/>
                    </a:lnTo>
                    <a:lnTo>
                      <a:pt x="695" y="1621"/>
                    </a:lnTo>
                    <a:lnTo>
                      <a:pt x="716" y="1626"/>
                    </a:lnTo>
                    <a:lnTo>
                      <a:pt x="736" y="1631"/>
                    </a:lnTo>
                    <a:lnTo>
                      <a:pt x="757" y="1635"/>
                    </a:lnTo>
                    <a:lnTo>
                      <a:pt x="777" y="1640"/>
                    </a:lnTo>
                    <a:lnTo>
                      <a:pt x="819" y="1648"/>
                    </a:lnTo>
                    <a:lnTo>
                      <a:pt x="863" y="1654"/>
                    </a:lnTo>
                    <a:lnTo>
                      <a:pt x="907" y="1660"/>
                    </a:lnTo>
                    <a:lnTo>
                      <a:pt x="953" y="1664"/>
                    </a:lnTo>
                    <a:lnTo>
                      <a:pt x="1001" y="1668"/>
                    </a:lnTo>
                    <a:lnTo>
                      <a:pt x="1098" y="1671"/>
                    </a:lnTo>
                    <a:lnTo>
                      <a:pt x="1202" y="1670"/>
                    </a:lnTo>
                    <a:lnTo>
                      <a:pt x="1202" y="1971"/>
                    </a:lnTo>
                    <a:lnTo>
                      <a:pt x="1644" y="1297"/>
                    </a:lnTo>
                    <a:lnTo>
                      <a:pt x="1202" y="642"/>
                    </a:lnTo>
                    <a:lnTo>
                      <a:pt x="1202" y="871"/>
                    </a:lnTo>
                    <a:lnTo>
                      <a:pt x="1128" y="863"/>
                    </a:lnTo>
                    <a:lnTo>
                      <a:pt x="1058" y="855"/>
                    </a:lnTo>
                    <a:lnTo>
                      <a:pt x="990" y="847"/>
                    </a:lnTo>
                    <a:lnTo>
                      <a:pt x="926" y="839"/>
                    </a:lnTo>
                    <a:lnTo>
                      <a:pt x="863" y="832"/>
                    </a:lnTo>
                    <a:lnTo>
                      <a:pt x="802" y="824"/>
                    </a:lnTo>
                    <a:lnTo>
                      <a:pt x="746" y="814"/>
                    </a:lnTo>
                    <a:lnTo>
                      <a:pt x="719" y="810"/>
                    </a:lnTo>
                    <a:lnTo>
                      <a:pt x="691" y="805"/>
                    </a:lnTo>
                    <a:lnTo>
                      <a:pt x="666" y="799"/>
                    </a:lnTo>
                    <a:lnTo>
                      <a:pt x="639" y="794"/>
                    </a:lnTo>
                    <a:lnTo>
                      <a:pt x="614" y="788"/>
                    </a:lnTo>
                    <a:lnTo>
                      <a:pt x="590" y="783"/>
                    </a:lnTo>
                    <a:lnTo>
                      <a:pt x="567" y="777"/>
                    </a:lnTo>
                    <a:lnTo>
                      <a:pt x="543" y="769"/>
                    </a:lnTo>
                    <a:lnTo>
                      <a:pt x="522" y="763"/>
                    </a:lnTo>
                    <a:lnTo>
                      <a:pt x="500" y="756"/>
                    </a:lnTo>
                    <a:lnTo>
                      <a:pt x="478" y="749"/>
                    </a:lnTo>
                    <a:lnTo>
                      <a:pt x="457" y="741"/>
                    </a:lnTo>
                    <a:lnTo>
                      <a:pt x="438" y="733"/>
                    </a:lnTo>
                    <a:lnTo>
                      <a:pt x="418" y="724"/>
                    </a:lnTo>
                    <a:lnTo>
                      <a:pt x="399" y="716"/>
                    </a:lnTo>
                    <a:lnTo>
                      <a:pt x="390" y="709"/>
                    </a:lnTo>
                    <a:lnTo>
                      <a:pt x="382" y="706"/>
                    </a:lnTo>
                    <a:lnTo>
                      <a:pt x="373" y="700"/>
                    </a:lnTo>
                    <a:lnTo>
                      <a:pt x="365" y="695"/>
                    </a:lnTo>
                    <a:lnTo>
                      <a:pt x="355" y="691"/>
                    </a:lnTo>
                    <a:lnTo>
                      <a:pt x="348" y="686"/>
                    </a:lnTo>
                    <a:lnTo>
                      <a:pt x="340" y="680"/>
                    </a:lnTo>
                    <a:lnTo>
                      <a:pt x="330" y="675"/>
                    </a:lnTo>
                    <a:lnTo>
                      <a:pt x="322" y="669"/>
                    </a:lnTo>
                    <a:lnTo>
                      <a:pt x="316" y="664"/>
                    </a:lnTo>
                    <a:lnTo>
                      <a:pt x="286" y="639"/>
                    </a:lnTo>
                    <a:lnTo>
                      <a:pt x="260" y="612"/>
                    </a:lnTo>
                    <a:lnTo>
                      <a:pt x="246" y="598"/>
                    </a:lnTo>
                    <a:lnTo>
                      <a:pt x="235" y="584"/>
                    </a:lnTo>
                    <a:lnTo>
                      <a:pt x="222" y="568"/>
                    </a:lnTo>
                    <a:lnTo>
                      <a:pt x="211" y="551"/>
                    </a:lnTo>
                    <a:lnTo>
                      <a:pt x="202" y="536"/>
                    </a:lnTo>
                    <a:lnTo>
                      <a:pt x="192" y="518"/>
                    </a:lnTo>
                    <a:lnTo>
                      <a:pt x="183" y="499"/>
                    </a:lnTo>
                    <a:lnTo>
                      <a:pt x="174" y="481"/>
                    </a:lnTo>
                    <a:lnTo>
                      <a:pt x="159" y="441"/>
                    </a:lnTo>
                    <a:lnTo>
                      <a:pt x="145" y="398"/>
                    </a:lnTo>
                    <a:lnTo>
                      <a:pt x="134" y="352"/>
                    </a:lnTo>
                    <a:lnTo>
                      <a:pt x="119" y="249"/>
                    </a:lnTo>
                    <a:lnTo>
                      <a:pt x="112" y="1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22" name="Freeform 81"/>
              <p:cNvSpPr>
                <a:spLocks/>
              </p:cNvSpPr>
              <p:nvPr/>
            </p:nvSpPr>
            <p:spPr bwMode="auto">
              <a:xfrm>
                <a:off x="1188" y="2712"/>
                <a:ext cx="452" cy="404"/>
              </a:xfrm>
              <a:custGeom>
                <a:avLst/>
                <a:gdLst>
                  <a:gd name="T0" fmla="*/ 1 w 903"/>
                  <a:gd name="T1" fmla="*/ 0 h 809"/>
                  <a:gd name="T2" fmla="*/ 2 w 903"/>
                  <a:gd name="T3" fmla="*/ 0 h 809"/>
                  <a:gd name="T4" fmla="*/ 2 w 903"/>
                  <a:gd name="T5" fmla="*/ 0 h 809"/>
                  <a:gd name="T6" fmla="*/ 2 w 903"/>
                  <a:gd name="T7" fmla="*/ 1 h 809"/>
                  <a:gd name="T8" fmla="*/ 0 w 903"/>
                  <a:gd name="T9" fmla="*/ 1 h 809"/>
                  <a:gd name="T10" fmla="*/ 1 w 903"/>
                  <a:gd name="T11" fmla="*/ 0 h 809"/>
                  <a:gd name="T12" fmla="*/ 1 w 903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809"/>
                  <a:gd name="T23" fmla="*/ 903 w 903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809">
                    <a:moveTo>
                      <a:pt x="5" y="0"/>
                    </a:moveTo>
                    <a:lnTo>
                      <a:pt x="675" y="57"/>
                    </a:lnTo>
                    <a:lnTo>
                      <a:pt x="903" y="474"/>
                    </a:lnTo>
                    <a:lnTo>
                      <a:pt x="628" y="809"/>
                    </a:lnTo>
                    <a:lnTo>
                      <a:pt x="0" y="6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23" name="Freeform 82"/>
              <p:cNvSpPr>
                <a:spLocks/>
              </p:cNvSpPr>
              <p:nvPr/>
            </p:nvSpPr>
            <p:spPr bwMode="auto">
              <a:xfrm>
                <a:off x="864" y="2130"/>
                <a:ext cx="823" cy="1139"/>
              </a:xfrm>
              <a:custGeom>
                <a:avLst/>
                <a:gdLst>
                  <a:gd name="T0" fmla="*/ 1 w 1646"/>
                  <a:gd name="T1" fmla="*/ 1 h 2278"/>
                  <a:gd name="T2" fmla="*/ 1 w 1646"/>
                  <a:gd name="T3" fmla="*/ 1 h 2278"/>
                  <a:gd name="T4" fmla="*/ 1 w 1646"/>
                  <a:gd name="T5" fmla="*/ 1 h 2278"/>
                  <a:gd name="T6" fmla="*/ 1 w 1646"/>
                  <a:gd name="T7" fmla="*/ 1 h 2278"/>
                  <a:gd name="T8" fmla="*/ 1 w 1646"/>
                  <a:gd name="T9" fmla="*/ 2 h 2278"/>
                  <a:gd name="T10" fmla="*/ 1 w 1646"/>
                  <a:gd name="T11" fmla="*/ 2 h 2278"/>
                  <a:gd name="T12" fmla="*/ 1 w 1646"/>
                  <a:gd name="T13" fmla="*/ 2 h 2278"/>
                  <a:gd name="T14" fmla="*/ 1 w 1646"/>
                  <a:gd name="T15" fmla="*/ 2 h 2278"/>
                  <a:gd name="T16" fmla="*/ 1 w 1646"/>
                  <a:gd name="T17" fmla="*/ 2 h 2278"/>
                  <a:gd name="T18" fmla="*/ 1 w 1646"/>
                  <a:gd name="T19" fmla="*/ 2 h 2278"/>
                  <a:gd name="T20" fmla="*/ 1 w 1646"/>
                  <a:gd name="T21" fmla="*/ 2 h 2278"/>
                  <a:gd name="T22" fmla="*/ 1 w 1646"/>
                  <a:gd name="T23" fmla="*/ 2 h 2278"/>
                  <a:gd name="T24" fmla="*/ 1 w 1646"/>
                  <a:gd name="T25" fmla="*/ 2 h 2278"/>
                  <a:gd name="T26" fmla="*/ 1 w 1646"/>
                  <a:gd name="T27" fmla="*/ 2 h 2278"/>
                  <a:gd name="T28" fmla="*/ 2 w 1646"/>
                  <a:gd name="T29" fmla="*/ 2 h 2278"/>
                  <a:gd name="T30" fmla="*/ 2 w 1646"/>
                  <a:gd name="T31" fmla="*/ 2 h 2278"/>
                  <a:gd name="T32" fmla="*/ 2 w 1646"/>
                  <a:gd name="T33" fmla="*/ 2 h 2278"/>
                  <a:gd name="T34" fmla="*/ 2 w 1646"/>
                  <a:gd name="T35" fmla="*/ 2 h 2278"/>
                  <a:gd name="T36" fmla="*/ 2 w 1646"/>
                  <a:gd name="T37" fmla="*/ 2 h 2278"/>
                  <a:gd name="T38" fmla="*/ 3 w 1646"/>
                  <a:gd name="T39" fmla="*/ 2 h 2278"/>
                  <a:gd name="T40" fmla="*/ 3 w 1646"/>
                  <a:gd name="T41" fmla="*/ 4 h 2278"/>
                  <a:gd name="T42" fmla="*/ 2 w 1646"/>
                  <a:gd name="T43" fmla="*/ 2 h 2278"/>
                  <a:gd name="T44" fmla="*/ 2 w 1646"/>
                  <a:gd name="T45" fmla="*/ 4 h 2278"/>
                  <a:gd name="T46" fmla="*/ 2 w 1646"/>
                  <a:gd name="T47" fmla="*/ 4 h 2278"/>
                  <a:gd name="T48" fmla="*/ 2 w 1646"/>
                  <a:gd name="T49" fmla="*/ 4 h 2278"/>
                  <a:gd name="T50" fmla="*/ 2 w 1646"/>
                  <a:gd name="T51" fmla="*/ 4 h 2278"/>
                  <a:gd name="T52" fmla="*/ 2 w 1646"/>
                  <a:gd name="T53" fmla="*/ 3 h 2278"/>
                  <a:gd name="T54" fmla="*/ 1 w 1646"/>
                  <a:gd name="T55" fmla="*/ 3 h 2278"/>
                  <a:gd name="T56" fmla="*/ 1 w 1646"/>
                  <a:gd name="T57" fmla="*/ 3 h 2278"/>
                  <a:gd name="T58" fmla="*/ 1 w 1646"/>
                  <a:gd name="T59" fmla="*/ 3 h 2278"/>
                  <a:gd name="T60" fmla="*/ 1 w 1646"/>
                  <a:gd name="T61" fmla="*/ 3 h 2278"/>
                  <a:gd name="T62" fmla="*/ 1 w 1646"/>
                  <a:gd name="T63" fmla="*/ 3 h 2278"/>
                  <a:gd name="T64" fmla="*/ 1 w 1646"/>
                  <a:gd name="T65" fmla="*/ 3 h 2278"/>
                  <a:gd name="T66" fmla="*/ 1 w 1646"/>
                  <a:gd name="T67" fmla="*/ 3 h 2278"/>
                  <a:gd name="T68" fmla="*/ 1 w 1646"/>
                  <a:gd name="T69" fmla="*/ 3 h 2278"/>
                  <a:gd name="T70" fmla="*/ 1 w 1646"/>
                  <a:gd name="T71" fmla="*/ 3 h 2278"/>
                  <a:gd name="T72" fmla="*/ 1 w 1646"/>
                  <a:gd name="T73" fmla="*/ 3 h 2278"/>
                  <a:gd name="T74" fmla="*/ 1 w 1646"/>
                  <a:gd name="T75" fmla="*/ 3 h 2278"/>
                  <a:gd name="T76" fmla="*/ 1 w 1646"/>
                  <a:gd name="T77" fmla="*/ 3 h 2278"/>
                  <a:gd name="T78" fmla="*/ 1 w 1646"/>
                  <a:gd name="T79" fmla="*/ 3 h 2278"/>
                  <a:gd name="T80" fmla="*/ 1 w 1646"/>
                  <a:gd name="T81" fmla="*/ 2 h 2278"/>
                  <a:gd name="T82" fmla="*/ 1 w 1646"/>
                  <a:gd name="T83" fmla="*/ 2 h 2278"/>
                  <a:gd name="T84" fmla="*/ 1 w 1646"/>
                  <a:gd name="T85" fmla="*/ 1 h 2278"/>
                  <a:gd name="T86" fmla="*/ 1 w 1646"/>
                  <a:gd name="T87" fmla="*/ 1 h 2278"/>
                  <a:gd name="T88" fmla="*/ 1 w 1646"/>
                  <a:gd name="T89" fmla="*/ 1 h 2278"/>
                  <a:gd name="T90" fmla="*/ 1 w 1646"/>
                  <a:gd name="T91" fmla="*/ 1 h 2278"/>
                  <a:gd name="T92" fmla="*/ 1 w 1646"/>
                  <a:gd name="T93" fmla="*/ 1 h 2278"/>
                  <a:gd name="T94" fmla="*/ 1 w 1646"/>
                  <a:gd name="T95" fmla="*/ 1 h 2278"/>
                  <a:gd name="T96" fmla="*/ 1 w 1646"/>
                  <a:gd name="T97" fmla="*/ 1 h 2278"/>
                  <a:gd name="T98" fmla="*/ 1 w 1646"/>
                  <a:gd name="T99" fmla="*/ 0 h 2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6"/>
                  <a:gd name="T151" fmla="*/ 0 h 2278"/>
                  <a:gd name="T152" fmla="*/ 1646 w 1646"/>
                  <a:gd name="T153" fmla="*/ 2278 h 2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6" h="2278">
                    <a:moveTo>
                      <a:pt x="168" y="0"/>
                    </a:moveTo>
                    <a:lnTo>
                      <a:pt x="163" y="27"/>
                    </a:lnTo>
                    <a:lnTo>
                      <a:pt x="155" y="102"/>
                    </a:lnTo>
                    <a:lnTo>
                      <a:pt x="146" y="208"/>
                    </a:lnTo>
                    <a:lnTo>
                      <a:pt x="136" y="338"/>
                    </a:lnTo>
                    <a:lnTo>
                      <a:pt x="132" y="476"/>
                    </a:lnTo>
                    <a:lnTo>
                      <a:pt x="135" y="612"/>
                    </a:lnTo>
                    <a:lnTo>
                      <a:pt x="141" y="675"/>
                    </a:lnTo>
                    <a:lnTo>
                      <a:pt x="149" y="732"/>
                    </a:lnTo>
                    <a:lnTo>
                      <a:pt x="155" y="757"/>
                    </a:lnTo>
                    <a:lnTo>
                      <a:pt x="161" y="782"/>
                    </a:lnTo>
                    <a:lnTo>
                      <a:pt x="168" y="802"/>
                    </a:lnTo>
                    <a:lnTo>
                      <a:pt x="177" y="822"/>
                    </a:lnTo>
                    <a:lnTo>
                      <a:pt x="186" y="840"/>
                    </a:lnTo>
                    <a:lnTo>
                      <a:pt x="197" y="858"/>
                    </a:lnTo>
                    <a:lnTo>
                      <a:pt x="208" y="874"/>
                    </a:lnTo>
                    <a:lnTo>
                      <a:pt x="223" y="891"/>
                    </a:lnTo>
                    <a:lnTo>
                      <a:pt x="237" y="907"/>
                    </a:lnTo>
                    <a:lnTo>
                      <a:pt x="251" y="923"/>
                    </a:lnTo>
                    <a:lnTo>
                      <a:pt x="266" y="938"/>
                    </a:lnTo>
                    <a:lnTo>
                      <a:pt x="284" y="952"/>
                    </a:lnTo>
                    <a:lnTo>
                      <a:pt x="301" y="968"/>
                    </a:lnTo>
                    <a:lnTo>
                      <a:pt x="310" y="974"/>
                    </a:lnTo>
                    <a:lnTo>
                      <a:pt x="320" y="981"/>
                    </a:lnTo>
                    <a:lnTo>
                      <a:pt x="329" y="989"/>
                    </a:lnTo>
                    <a:lnTo>
                      <a:pt x="339" y="995"/>
                    </a:lnTo>
                    <a:lnTo>
                      <a:pt x="348" y="1001"/>
                    </a:lnTo>
                    <a:lnTo>
                      <a:pt x="359" y="1007"/>
                    </a:lnTo>
                    <a:lnTo>
                      <a:pt x="368" y="1014"/>
                    </a:lnTo>
                    <a:lnTo>
                      <a:pt x="379" y="1020"/>
                    </a:lnTo>
                    <a:lnTo>
                      <a:pt x="389" y="1025"/>
                    </a:lnTo>
                    <a:lnTo>
                      <a:pt x="400" y="1031"/>
                    </a:lnTo>
                    <a:lnTo>
                      <a:pt x="409" y="1037"/>
                    </a:lnTo>
                    <a:lnTo>
                      <a:pt x="420" y="1043"/>
                    </a:lnTo>
                    <a:lnTo>
                      <a:pt x="431" y="1048"/>
                    </a:lnTo>
                    <a:lnTo>
                      <a:pt x="440" y="1053"/>
                    </a:lnTo>
                    <a:lnTo>
                      <a:pt x="451" y="1059"/>
                    </a:lnTo>
                    <a:lnTo>
                      <a:pt x="462" y="1064"/>
                    </a:lnTo>
                    <a:lnTo>
                      <a:pt x="473" y="1068"/>
                    </a:lnTo>
                    <a:lnTo>
                      <a:pt x="484" y="1073"/>
                    </a:lnTo>
                    <a:lnTo>
                      <a:pt x="495" y="1078"/>
                    </a:lnTo>
                    <a:lnTo>
                      <a:pt x="505" y="1083"/>
                    </a:lnTo>
                    <a:lnTo>
                      <a:pt x="516" y="1087"/>
                    </a:lnTo>
                    <a:lnTo>
                      <a:pt x="527" y="1092"/>
                    </a:lnTo>
                    <a:lnTo>
                      <a:pt x="549" y="1100"/>
                    </a:lnTo>
                    <a:lnTo>
                      <a:pt x="570" y="1108"/>
                    </a:lnTo>
                    <a:lnTo>
                      <a:pt x="591" y="1114"/>
                    </a:lnTo>
                    <a:lnTo>
                      <a:pt x="613" y="1120"/>
                    </a:lnTo>
                    <a:lnTo>
                      <a:pt x="633" y="1126"/>
                    </a:lnTo>
                    <a:lnTo>
                      <a:pt x="654" y="1133"/>
                    </a:lnTo>
                    <a:lnTo>
                      <a:pt x="672" y="1137"/>
                    </a:lnTo>
                    <a:lnTo>
                      <a:pt x="693" y="1140"/>
                    </a:lnTo>
                    <a:lnTo>
                      <a:pt x="729" y="1148"/>
                    </a:lnTo>
                    <a:lnTo>
                      <a:pt x="762" y="1153"/>
                    </a:lnTo>
                    <a:lnTo>
                      <a:pt x="831" y="1159"/>
                    </a:lnTo>
                    <a:lnTo>
                      <a:pt x="904" y="1166"/>
                    </a:lnTo>
                    <a:lnTo>
                      <a:pt x="980" y="1169"/>
                    </a:lnTo>
                    <a:lnTo>
                      <a:pt x="1053" y="1172"/>
                    </a:lnTo>
                    <a:lnTo>
                      <a:pt x="1216" y="1177"/>
                    </a:lnTo>
                    <a:lnTo>
                      <a:pt x="1211" y="945"/>
                    </a:lnTo>
                    <a:lnTo>
                      <a:pt x="1646" y="1598"/>
                    </a:lnTo>
                    <a:lnTo>
                      <a:pt x="1205" y="2278"/>
                    </a:lnTo>
                    <a:lnTo>
                      <a:pt x="1205" y="1985"/>
                    </a:lnTo>
                    <a:lnTo>
                      <a:pt x="1475" y="1603"/>
                    </a:lnTo>
                    <a:lnTo>
                      <a:pt x="1254" y="1242"/>
                    </a:lnTo>
                    <a:lnTo>
                      <a:pt x="771" y="1233"/>
                    </a:lnTo>
                    <a:lnTo>
                      <a:pt x="743" y="1924"/>
                    </a:lnTo>
                    <a:lnTo>
                      <a:pt x="735" y="1921"/>
                    </a:lnTo>
                    <a:lnTo>
                      <a:pt x="712" y="1913"/>
                    </a:lnTo>
                    <a:lnTo>
                      <a:pt x="696" y="1908"/>
                    </a:lnTo>
                    <a:lnTo>
                      <a:pt x="675" y="1900"/>
                    </a:lnTo>
                    <a:lnTo>
                      <a:pt x="665" y="1896"/>
                    </a:lnTo>
                    <a:lnTo>
                      <a:pt x="654" y="1891"/>
                    </a:lnTo>
                    <a:lnTo>
                      <a:pt x="641" y="1886"/>
                    </a:lnTo>
                    <a:lnTo>
                      <a:pt x="628" y="1880"/>
                    </a:lnTo>
                    <a:lnTo>
                      <a:pt x="616" y="1874"/>
                    </a:lnTo>
                    <a:lnTo>
                      <a:pt x="602" y="1867"/>
                    </a:lnTo>
                    <a:lnTo>
                      <a:pt x="588" y="1861"/>
                    </a:lnTo>
                    <a:lnTo>
                      <a:pt x="574" y="1853"/>
                    </a:lnTo>
                    <a:lnTo>
                      <a:pt x="558" y="1847"/>
                    </a:lnTo>
                    <a:lnTo>
                      <a:pt x="542" y="1839"/>
                    </a:lnTo>
                    <a:lnTo>
                      <a:pt x="527" y="1830"/>
                    </a:lnTo>
                    <a:lnTo>
                      <a:pt x="519" y="1825"/>
                    </a:lnTo>
                    <a:lnTo>
                      <a:pt x="511" y="1820"/>
                    </a:lnTo>
                    <a:lnTo>
                      <a:pt x="503" y="1816"/>
                    </a:lnTo>
                    <a:lnTo>
                      <a:pt x="494" y="1811"/>
                    </a:lnTo>
                    <a:lnTo>
                      <a:pt x="486" y="1806"/>
                    </a:lnTo>
                    <a:lnTo>
                      <a:pt x="478" y="1802"/>
                    </a:lnTo>
                    <a:lnTo>
                      <a:pt x="469" y="1797"/>
                    </a:lnTo>
                    <a:lnTo>
                      <a:pt x="461" y="1791"/>
                    </a:lnTo>
                    <a:lnTo>
                      <a:pt x="453" y="1786"/>
                    </a:lnTo>
                    <a:lnTo>
                      <a:pt x="444" y="1781"/>
                    </a:lnTo>
                    <a:lnTo>
                      <a:pt x="436" y="1775"/>
                    </a:lnTo>
                    <a:lnTo>
                      <a:pt x="426" y="1769"/>
                    </a:lnTo>
                    <a:lnTo>
                      <a:pt x="418" y="1764"/>
                    </a:lnTo>
                    <a:lnTo>
                      <a:pt x="409" y="1758"/>
                    </a:lnTo>
                    <a:lnTo>
                      <a:pt x="401" y="1752"/>
                    </a:lnTo>
                    <a:lnTo>
                      <a:pt x="392" y="1745"/>
                    </a:lnTo>
                    <a:lnTo>
                      <a:pt x="384" y="1739"/>
                    </a:lnTo>
                    <a:lnTo>
                      <a:pt x="375" y="1733"/>
                    </a:lnTo>
                    <a:lnTo>
                      <a:pt x="357" y="1719"/>
                    </a:lnTo>
                    <a:lnTo>
                      <a:pt x="340" y="1705"/>
                    </a:lnTo>
                    <a:lnTo>
                      <a:pt x="323" y="1690"/>
                    </a:lnTo>
                    <a:lnTo>
                      <a:pt x="306" y="1676"/>
                    </a:lnTo>
                    <a:lnTo>
                      <a:pt x="288" y="1661"/>
                    </a:lnTo>
                    <a:lnTo>
                      <a:pt x="271" y="1645"/>
                    </a:lnTo>
                    <a:lnTo>
                      <a:pt x="255" y="1628"/>
                    </a:lnTo>
                    <a:lnTo>
                      <a:pt x="238" y="1611"/>
                    </a:lnTo>
                    <a:lnTo>
                      <a:pt x="223" y="1593"/>
                    </a:lnTo>
                    <a:lnTo>
                      <a:pt x="205" y="1574"/>
                    </a:lnTo>
                    <a:lnTo>
                      <a:pt x="190" y="1556"/>
                    </a:lnTo>
                    <a:lnTo>
                      <a:pt x="176" y="1537"/>
                    </a:lnTo>
                    <a:lnTo>
                      <a:pt x="160" y="1517"/>
                    </a:lnTo>
                    <a:lnTo>
                      <a:pt x="146" y="1496"/>
                    </a:lnTo>
                    <a:lnTo>
                      <a:pt x="132" y="1474"/>
                    </a:lnTo>
                    <a:lnTo>
                      <a:pt x="118" y="1454"/>
                    </a:lnTo>
                    <a:lnTo>
                      <a:pt x="105" y="1430"/>
                    </a:lnTo>
                    <a:lnTo>
                      <a:pt x="92" y="1407"/>
                    </a:lnTo>
                    <a:lnTo>
                      <a:pt x="80" y="1383"/>
                    </a:lnTo>
                    <a:lnTo>
                      <a:pt x="69" y="1360"/>
                    </a:lnTo>
                    <a:lnTo>
                      <a:pt x="58" y="1335"/>
                    </a:lnTo>
                    <a:lnTo>
                      <a:pt x="49" y="1310"/>
                    </a:lnTo>
                    <a:lnTo>
                      <a:pt x="39" y="1283"/>
                    </a:lnTo>
                    <a:lnTo>
                      <a:pt x="30" y="1256"/>
                    </a:lnTo>
                    <a:lnTo>
                      <a:pt x="16" y="1200"/>
                    </a:lnTo>
                    <a:lnTo>
                      <a:pt x="3" y="1142"/>
                    </a:lnTo>
                    <a:lnTo>
                      <a:pt x="0" y="1017"/>
                    </a:lnTo>
                    <a:lnTo>
                      <a:pt x="0" y="772"/>
                    </a:lnTo>
                    <a:lnTo>
                      <a:pt x="2" y="663"/>
                    </a:lnTo>
                    <a:lnTo>
                      <a:pt x="11" y="562"/>
                    </a:lnTo>
                    <a:lnTo>
                      <a:pt x="17" y="515"/>
                    </a:lnTo>
                    <a:lnTo>
                      <a:pt x="25" y="470"/>
                    </a:lnTo>
                    <a:lnTo>
                      <a:pt x="31" y="428"/>
                    </a:lnTo>
                    <a:lnTo>
                      <a:pt x="39" y="387"/>
                    </a:lnTo>
                    <a:lnTo>
                      <a:pt x="47" y="348"/>
                    </a:lnTo>
                    <a:lnTo>
                      <a:pt x="55" y="312"/>
                    </a:lnTo>
                    <a:lnTo>
                      <a:pt x="64" y="277"/>
                    </a:lnTo>
                    <a:lnTo>
                      <a:pt x="72" y="246"/>
                    </a:lnTo>
                    <a:lnTo>
                      <a:pt x="81" y="216"/>
                    </a:lnTo>
                    <a:lnTo>
                      <a:pt x="89" y="186"/>
                    </a:lnTo>
                    <a:lnTo>
                      <a:pt x="99" y="161"/>
                    </a:lnTo>
                    <a:lnTo>
                      <a:pt x="107" y="136"/>
                    </a:lnTo>
                    <a:lnTo>
                      <a:pt x="114" y="114"/>
                    </a:lnTo>
                    <a:lnTo>
                      <a:pt x="122" y="94"/>
                    </a:lnTo>
                    <a:lnTo>
                      <a:pt x="136" y="61"/>
                    </a:lnTo>
                    <a:lnTo>
                      <a:pt x="144" y="45"/>
                    </a:lnTo>
                    <a:lnTo>
                      <a:pt x="149" y="33"/>
                    </a:lnTo>
                    <a:lnTo>
                      <a:pt x="158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24" name="Freeform 83"/>
              <p:cNvSpPr>
                <a:spLocks/>
              </p:cNvSpPr>
              <p:nvPr/>
            </p:nvSpPr>
            <p:spPr bwMode="auto">
              <a:xfrm>
                <a:off x="1001" y="1703"/>
                <a:ext cx="470" cy="736"/>
              </a:xfrm>
              <a:custGeom>
                <a:avLst/>
                <a:gdLst>
                  <a:gd name="T0" fmla="*/ 1 w 939"/>
                  <a:gd name="T1" fmla="*/ 2 h 1473"/>
                  <a:gd name="T2" fmla="*/ 1 w 939"/>
                  <a:gd name="T3" fmla="*/ 1 h 1473"/>
                  <a:gd name="T4" fmla="*/ 1 w 939"/>
                  <a:gd name="T5" fmla="*/ 1 h 1473"/>
                  <a:gd name="T6" fmla="*/ 1 w 939"/>
                  <a:gd name="T7" fmla="*/ 1 h 1473"/>
                  <a:gd name="T8" fmla="*/ 1 w 939"/>
                  <a:gd name="T9" fmla="*/ 1 h 1473"/>
                  <a:gd name="T10" fmla="*/ 1 w 939"/>
                  <a:gd name="T11" fmla="*/ 1 h 1473"/>
                  <a:gd name="T12" fmla="*/ 1 w 939"/>
                  <a:gd name="T13" fmla="*/ 1 h 1473"/>
                  <a:gd name="T14" fmla="*/ 1 w 939"/>
                  <a:gd name="T15" fmla="*/ 0 h 1473"/>
                  <a:gd name="T16" fmla="*/ 1 w 939"/>
                  <a:gd name="T17" fmla="*/ 0 h 1473"/>
                  <a:gd name="T18" fmla="*/ 1 w 939"/>
                  <a:gd name="T19" fmla="*/ 0 h 1473"/>
                  <a:gd name="T20" fmla="*/ 1 w 939"/>
                  <a:gd name="T21" fmla="*/ 0 h 1473"/>
                  <a:gd name="T22" fmla="*/ 1 w 939"/>
                  <a:gd name="T23" fmla="*/ 0 h 1473"/>
                  <a:gd name="T24" fmla="*/ 1 w 939"/>
                  <a:gd name="T25" fmla="*/ 0 h 1473"/>
                  <a:gd name="T26" fmla="*/ 1 w 939"/>
                  <a:gd name="T27" fmla="*/ 0 h 1473"/>
                  <a:gd name="T28" fmla="*/ 2 w 939"/>
                  <a:gd name="T29" fmla="*/ 0 h 1473"/>
                  <a:gd name="T30" fmla="*/ 2 w 939"/>
                  <a:gd name="T31" fmla="*/ 0 h 1473"/>
                  <a:gd name="T32" fmla="*/ 2 w 939"/>
                  <a:gd name="T33" fmla="*/ 0 h 1473"/>
                  <a:gd name="T34" fmla="*/ 2 w 939"/>
                  <a:gd name="T35" fmla="*/ 0 h 1473"/>
                  <a:gd name="T36" fmla="*/ 2 w 939"/>
                  <a:gd name="T37" fmla="*/ 0 h 1473"/>
                  <a:gd name="T38" fmla="*/ 2 w 939"/>
                  <a:gd name="T39" fmla="*/ 0 h 1473"/>
                  <a:gd name="T40" fmla="*/ 2 w 939"/>
                  <a:gd name="T41" fmla="*/ 0 h 1473"/>
                  <a:gd name="T42" fmla="*/ 2 w 939"/>
                  <a:gd name="T43" fmla="*/ 0 h 1473"/>
                  <a:gd name="T44" fmla="*/ 2 w 939"/>
                  <a:gd name="T45" fmla="*/ 0 h 1473"/>
                  <a:gd name="T46" fmla="*/ 2 w 939"/>
                  <a:gd name="T47" fmla="*/ 0 h 1473"/>
                  <a:gd name="T48" fmla="*/ 2 w 939"/>
                  <a:gd name="T49" fmla="*/ 0 h 1473"/>
                  <a:gd name="T50" fmla="*/ 2 w 939"/>
                  <a:gd name="T51" fmla="*/ 0 h 1473"/>
                  <a:gd name="T52" fmla="*/ 2 w 939"/>
                  <a:gd name="T53" fmla="*/ 0 h 1473"/>
                  <a:gd name="T54" fmla="*/ 2 w 939"/>
                  <a:gd name="T55" fmla="*/ 1 h 1473"/>
                  <a:gd name="T56" fmla="*/ 2 w 939"/>
                  <a:gd name="T57" fmla="*/ 1 h 1473"/>
                  <a:gd name="T58" fmla="*/ 2 w 939"/>
                  <a:gd name="T59" fmla="*/ 1 h 1473"/>
                  <a:gd name="T60" fmla="*/ 2 w 939"/>
                  <a:gd name="T61" fmla="*/ 1 h 1473"/>
                  <a:gd name="T62" fmla="*/ 2 w 939"/>
                  <a:gd name="T63" fmla="*/ 1 h 1473"/>
                  <a:gd name="T64" fmla="*/ 2 w 939"/>
                  <a:gd name="T65" fmla="*/ 1 h 1473"/>
                  <a:gd name="T66" fmla="*/ 2 w 939"/>
                  <a:gd name="T67" fmla="*/ 1 h 1473"/>
                  <a:gd name="T68" fmla="*/ 2 w 939"/>
                  <a:gd name="T69" fmla="*/ 1 h 1473"/>
                  <a:gd name="T70" fmla="*/ 1 w 939"/>
                  <a:gd name="T71" fmla="*/ 1 h 1473"/>
                  <a:gd name="T72" fmla="*/ 1 w 939"/>
                  <a:gd name="T73" fmla="*/ 1 h 1473"/>
                  <a:gd name="T74" fmla="*/ 1 w 939"/>
                  <a:gd name="T75" fmla="*/ 1 h 1473"/>
                  <a:gd name="T76" fmla="*/ 1 w 939"/>
                  <a:gd name="T77" fmla="*/ 1 h 1473"/>
                  <a:gd name="T78" fmla="*/ 1 w 939"/>
                  <a:gd name="T79" fmla="*/ 1 h 1473"/>
                  <a:gd name="T80" fmla="*/ 1 w 939"/>
                  <a:gd name="T81" fmla="*/ 2 h 1473"/>
                  <a:gd name="T82" fmla="*/ 1 w 939"/>
                  <a:gd name="T83" fmla="*/ 2 h 1473"/>
                  <a:gd name="T84" fmla="*/ 1 w 939"/>
                  <a:gd name="T85" fmla="*/ 2 h 1473"/>
                  <a:gd name="T86" fmla="*/ 1 w 939"/>
                  <a:gd name="T87" fmla="*/ 2 h 1473"/>
                  <a:gd name="T88" fmla="*/ 1 w 939"/>
                  <a:gd name="T89" fmla="*/ 2 h 1473"/>
                  <a:gd name="T90" fmla="*/ 1 w 939"/>
                  <a:gd name="T91" fmla="*/ 2 h 1473"/>
                  <a:gd name="T92" fmla="*/ 1 w 939"/>
                  <a:gd name="T93" fmla="*/ 2 h 1473"/>
                  <a:gd name="T94" fmla="*/ 1 w 939"/>
                  <a:gd name="T95" fmla="*/ 2 h 14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9"/>
                  <a:gd name="T145" fmla="*/ 0 h 1473"/>
                  <a:gd name="T146" fmla="*/ 939 w 939"/>
                  <a:gd name="T147" fmla="*/ 1473 h 14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9" h="1473">
                    <a:moveTo>
                      <a:pt x="16" y="1473"/>
                    </a:moveTo>
                    <a:lnTo>
                      <a:pt x="0" y="1268"/>
                    </a:lnTo>
                    <a:lnTo>
                      <a:pt x="3" y="1085"/>
                    </a:lnTo>
                    <a:lnTo>
                      <a:pt x="11" y="1000"/>
                    </a:lnTo>
                    <a:lnTo>
                      <a:pt x="24" y="920"/>
                    </a:lnTo>
                    <a:lnTo>
                      <a:pt x="32" y="883"/>
                    </a:lnTo>
                    <a:lnTo>
                      <a:pt x="39" y="845"/>
                    </a:lnTo>
                    <a:lnTo>
                      <a:pt x="49" y="809"/>
                    </a:lnTo>
                    <a:lnTo>
                      <a:pt x="60" y="774"/>
                    </a:lnTo>
                    <a:lnTo>
                      <a:pt x="71" y="742"/>
                    </a:lnTo>
                    <a:lnTo>
                      <a:pt x="83" y="709"/>
                    </a:lnTo>
                    <a:lnTo>
                      <a:pt x="96" y="676"/>
                    </a:lnTo>
                    <a:lnTo>
                      <a:pt x="102" y="660"/>
                    </a:lnTo>
                    <a:lnTo>
                      <a:pt x="108" y="646"/>
                    </a:lnTo>
                    <a:lnTo>
                      <a:pt x="116" y="630"/>
                    </a:lnTo>
                    <a:lnTo>
                      <a:pt x="123" y="616"/>
                    </a:lnTo>
                    <a:lnTo>
                      <a:pt x="130" y="602"/>
                    </a:lnTo>
                    <a:lnTo>
                      <a:pt x="138" y="586"/>
                    </a:lnTo>
                    <a:lnTo>
                      <a:pt x="146" y="574"/>
                    </a:lnTo>
                    <a:lnTo>
                      <a:pt x="154" y="560"/>
                    </a:lnTo>
                    <a:lnTo>
                      <a:pt x="162" y="546"/>
                    </a:lnTo>
                    <a:lnTo>
                      <a:pt x="170" y="533"/>
                    </a:lnTo>
                    <a:lnTo>
                      <a:pt x="177" y="519"/>
                    </a:lnTo>
                    <a:lnTo>
                      <a:pt x="187" y="507"/>
                    </a:lnTo>
                    <a:lnTo>
                      <a:pt x="204" y="481"/>
                    </a:lnTo>
                    <a:lnTo>
                      <a:pt x="221" y="458"/>
                    </a:lnTo>
                    <a:lnTo>
                      <a:pt x="240" y="434"/>
                    </a:lnTo>
                    <a:lnTo>
                      <a:pt x="259" y="411"/>
                    </a:lnTo>
                    <a:lnTo>
                      <a:pt x="278" y="391"/>
                    </a:lnTo>
                    <a:lnTo>
                      <a:pt x="296" y="369"/>
                    </a:lnTo>
                    <a:lnTo>
                      <a:pt x="317" y="348"/>
                    </a:lnTo>
                    <a:lnTo>
                      <a:pt x="337" y="329"/>
                    </a:lnTo>
                    <a:lnTo>
                      <a:pt x="358" y="311"/>
                    </a:lnTo>
                    <a:lnTo>
                      <a:pt x="378" y="293"/>
                    </a:lnTo>
                    <a:lnTo>
                      <a:pt x="398" y="276"/>
                    </a:lnTo>
                    <a:lnTo>
                      <a:pt x="419" y="259"/>
                    </a:lnTo>
                    <a:lnTo>
                      <a:pt x="430" y="251"/>
                    </a:lnTo>
                    <a:lnTo>
                      <a:pt x="441" y="243"/>
                    </a:lnTo>
                    <a:lnTo>
                      <a:pt x="452" y="235"/>
                    </a:lnTo>
                    <a:lnTo>
                      <a:pt x="463" y="228"/>
                    </a:lnTo>
                    <a:lnTo>
                      <a:pt x="472" y="221"/>
                    </a:lnTo>
                    <a:lnTo>
                      <a:pt x="483" y="214"/>
                    </a:lnTo>
                    <a:lnTo>
                      <a:pt x="494" y="206"/>
                    </a:lnTo>
                    <a:lnTo>
                      <a:pt x="505" y="199"/>
                    </a:lnTo>
                    <a:lnTo>
                      <a:pt x="516" y="193"/>
                    </a:lnTo>
                    <a:lnTo>
                      <a:pt x="527" y="187"/>
                    </a:lnTo>
                    <a:lnTo>
                      <a:pt x="536" y="179"/>
                    </a:lnTo>
                    <a:lnTo>
                      <a:pt x="547" y="173"/>
                    </a:lnTo>
                    <a:lnTo>
                      <a:pt x="558" y="167"/>
                    </a:lnTo>
                    <a:lnTo>
                      <a:pt x="569" y="162"/>
                    </a:lnTo>
                    <a:lnTo>
                      <a:pt x="580" y="156"/>
                    </a:lnTo>
                    <a:lnTo>
                      <a:pt x="591" y="149"/>
                    </a:lnTo>
                    <a:lnTo>
                      <a:pt x="601" y="143"/>
                    </a:lnTo>
                    <a:lnTo>
                      <a:pt x="611" y="138"/>
                    </a:lnTo>
                    <a:lnTo>
                      <a:pt x="622" y="132"/>
                    </a:lnTo>
                    <a:lnTo>
                      <a:pt x="633" y="127"/>
                    </a:lnTo>
                    <a:lnTo>
                      <a:pt x="643" y="123"/>
                    </a:lnTo>
                    <a:lnTo>
                      <a:pt x="654" y="116"/>
                    </a:lnTo>
                    <a:lnTo>
                      <a:pt x="665" y="112"/>
                    </a:lnTo>
                    <a:lnTo>
                      <a:pt x="674" y="107"/>
                    </a:lnTo>
                    <a:lnTo>
                      <a:pt x="685" y="102"/>
                    </a:lnTo>
                    <a:lnTo>
                      <a:pt x="695" y="98"/>
                    </a:lnTo>
                    <a:lnTo>
                      <a:pt x="706" y="93"/>
                    </a:lnTo>
                    <a:lnTo>
                      <a:pt x="715" y="88"/>
                    </a:lnTo>
                    <a:lnTo>
                      <a:pt x="724" y="85"/>
                    </a:lnTo>
                    <a:lnTo>
                      <a:pt x="735" y="80"/>
                    </a:lnTo>
                    <a:lnTo>
                      <a:pt x="754" y="73"/>
                    </a:lnTo>
                    <a:lnTo>
                      <a:pt x="774" y="63"/>
                    </a:lnTo>
                    <a:lnTo>
                      <a:pt x="793" y="57"/>
                    </a:lnTo>
                    <a:lnTo>
                      <a:pt x="811" y="49"/>
                    </a:lnTo>
                    <a:lnTo>
                      <a:pt x="829" y="43"/>
                    </a:lnTo>
                    <a:lnTo>
                      <a:pt x="847" y="35"/>
                    </a:lnTo>
                    <a:lnTo>
                      <a:pt x="864" y="29"/>
                    </a:lnTo>
                    <a:lnTo>
                      <a:pt x="879" y="22"/>
                    </a:lnTo>
                    <a:lnTo>
                      <a:pt x="895" y="16"/>
                    </a:lnTo>
                    <a:lnTo>
                      <a:pt x="911" y="11"/>
                    </a:lnTo>
                    <a:lnTo>
                      <a:pt x="925" y="5"/>
                    </a:lnTo>
                    <a:lnTo>
                      <a:pt x="939" y="0"/>
                    </a:lnTo>
                    <a:lnTo>
                      <a:pt x="939" y="181"/>
                    </a:lnTo>
                    <a:lnTo>
                      <a:pt x="532" y="376"/>
                    </a:lnTo>
                    <a:lnTo>
                      <a:pt x="939" y="306"/>
                    </a:lnTo>
                    <a:lnTo>
                      <a:pt x="939" y="463"/>
                    </a:lnTo>
                    <a:lnTo>
                      <a:pt x="538" y="646"/>
                    </a:lnTo>
                    <a:lnTo>
                      <a:pt x="939" y="613"/>
                    </a:lnTo>
                    <a:lnTo>
                      <a:pt x="939" y="782"/>
                    </a:lnTo>
                    <a:lnTo>
                      <a:pt x="923" y="787"/>
                    </a:lnTo>
                    <a:lnTo>
                      <a:pt x="908" y="792"/>
                    </a:lnTo>
                    <a:lnTo>
                      <a:pt x="892" y="796"/>
                    </a:lnTo>
                    <a:lnTo>
                      <a:pt x="876" y="801"/>
                    </a:lnTo>
                    <a:lnTo>
                      <a:pt x="861" y="806"/>
                    </a:lnTo>
                    <a:lnTo>
                      <a:pt x="847" y="810"/>
                    </a:lnTo>
                    <a:lnTo>
                      <a:pt x="815" y="818"/>
                    </a:lnTo>
                    <a:lnTo>
                      <a:pt x="785" y="826"/>
                    </a:lnTo>
                    <a:lnTo>
                      <a:pt x="756" y="836"/>
                    </a:lnTo>
                    <a:lnTo>
                      <a:pt x="726" y="843"/>
                    </a:lnTo>
                    <a:lnTo>
                      <a:pt x="696" y="851"/>
                    </a:lnTo>
                    <a:lnTo>
                      <a:pt x="668" y="859"/>
                    </a:lnTo>
                    <a:lnTo>
                      <a:pt x="638" y="868"/>
                    </a:lnTo>
                    <a:lnTo>
                      <a:pt x="624" y="873"/>
                    </a:lnTo>
                    <a:lnTo>
                      <a:pt x="610" y="878"/>
                    </a:lnTo>
                    <a:lnTo>
                      <a:pt x="596" y="883"/>
                    </a:lnTo>
                    <a:lnTo>
                      <a:pt x="582" y="887"/>
                    </a:lnTo>
                    <a:lnTo>
                      <a:pt x="568" y="892"/>
                    </a:lnTo>
                    <a:lnTo>
                      <a:pt x="552" y="898"/>
                    </a:lnTo>
                    <a:lnTo>
                      <a:pt x="538" y="904"/>
                    </a:lnTo>
                    <a:lnTo>
                      <a:pt x="524" y="911"/>
                    </a:lnTo>
                    <a:lnTo>
                      <a:pt x="510" y="917"/>
                    </a:lnTo>
                    <a:lnTo>
                      <a:pt x="496" y="923"/>
                    </a:lnTo>
                    <a:lnTo>
                      <a:pt x="481" y="931"/>
                    </a:lnTo>
                    <a:lnTo>
                      <a:pt x="467" y="937"/>
                    </a:lnTo>
                    <a:lnTo>
                      <a:pt x="453" y="945"/>
                    </a:lnTo>
                    <a:lnTo>
                      <a:pt x="439" y="953"/>
                    </a:lnTo>
                    <a:lnTo>
                      <a:pt x="425" y="962"/>
                    </a:lnTo>
                    <a:lnTo>
                      <a:pt x="419" y="967"/>
                    </a:lnTo>
                    <a:lnTo>
                      <a:pt x="411" y="972"/>
                    </a:lnTo>
                    <a:lnTo>
                      <a:pt x="405" y="977"/>
                    </a:lnTo>
                    <a:lnTo>
                      <a:pt x="397" y="981"/>
                    </a:lnTo>
                    <a:lnTo>
                      <a:pt x="391" y="986"/>
                    </a:lnTo>
                    <a:lnTo>
                      <a:pt x="383" y="991"/>
                    </a:lnTo>
                    <a:lnTo>
                      <a:pt x="354" y="1013"/>
                    </a:lnTo>
                    <a:lnTo>
                      <a:pt x="328" y="1035"/>
                    </a:lnTo>
                    <a:lnTo>
                      <a:pt x="300" y="1061"/>
                    </a:lnTo>
                    <a:lnTo>
                      <a:pt x="285" y="1075"/>
                    </a:lnTo>
                    <a:lnTo>
                      <a:pt x="271" y="1089"/>
                    </a:lnTo>
                    <a:lnTo>
                      <a:pt x="257" y="1103"/>
                    </a:lnTo>
                    <a:lnTo>
                      <a:pt x="243" y="1119"/>
                    </a:lnTo>
                    <a:lnTo>
                      <a:pt x="229" y="1136"/>
                    </a:lnTo>
                    <a:lnTo>
                      <a:pt x="215" y="1154"/>
                    </a:lnTo>
                    <a:lnTo>
                      <a:pt x="201" y="1171"/>
                    </a:lnTo>
                    <a:lnTo>
                      <a:pt x="187" y="1188"/>
                    </a:lnTo>
                    <a:lnTo>
                      <a:pt x="173" y="1208"/>
                    </a:lnTo>
                    <a:lnTo>
                      <a:pt x="159" y="1229"/>
                    </a:lnTo>
                    <a:lnTo>
                      <a:pt x="144" y="1249"/>
                    </a:lnTo>
                    <a:lnTo>
                      <a:pt x="130" y="1270"/>
                    </a:lnTo>
                    <a:lnTo>
                      <a:pt x="116" y="1293"/>
                    </a:lnTo>
                    <a:lnTo>
                      <a:pt x="102" y="1315"/>
                    </a:lnTo>
                    <a:lnTo>
                      <a:pt x="88" y="1340"/>
                    </a:lnTo>
                    <a:lnTo>
                      <a:pt x="74" y="1365"/>
                    </a:lnTo>
                    <a:lnTo>
                      <a:pt x="60" y="1390"/>
                    </a:lnTo>
                    <a:lnTo>
                      <a:pt x="52" y="1404"/>
                    </a:lnTo>
                    <a:lnTo>
                      <a:pt x="46" y="1417"/>
                    </a:lnTo>
                    <a:lnTo>
                      <a:pt x="38" y="1431"/>
                    </a:lnTo>
                    <a:lnTo>
                      <a:pt x="30" y="1445"/>
                    </a:lnTo>
                    <a:lnTo>
                      <a:pt x="24" y="1459"/>
                    </a:lnTo>
                    <a:lnTo>
                      <a:pt x="16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25" name="Freeform 84"/>
              <p:cNvSpPr>
                <a:spLocks/>
              </p:cNvSpPr>
              <p:nvPr/>
            </p:nvSpPr>
            <p:spPr bwMode="auto">
              <a:xfrm>
                <a:off x="1084" y="2731"/>
                <a:ext cx="409" cy="399"/>
              </a:xfrm>
              <a:custGeom>
                <a:avLst/>
                <a:gdLst>
                  <a:gd name="T0" fmla="*/ 1 w 818"/>
                  <a:gd name="T1" fmla="*/ 0 h 799"/>
                  <a:gd name="T2" fmla="*/ 2 w 818"/>
                  <a:gd name="T3" fmla="*/ 0 h 799"/>
                  <a:gd name="T4" fmla="*/ 1 w 818"/>
                  <a:gd name="T5" fmla="*/ 0 h 799"/>
                  <a:gd name="T6" fmla="*/ 2 w 818"/>
                  <a:gd name="T7" fmla="*/ 0 h 799"/>
                  <a:gd name="T8" fmla="*/ 1 w 818"/>
                  <a:gd name="T9" fmla="*/ 0 h 799"/>
                  <a:gd name="T10" fmla="*/ 2 w 818"/>
                  <a:gd name="T11" fmla="*/ 1 h 799"/>
                  <a:gd name="T12" fmla="*/ 1 w 818"/>
                  <a:gd name="T13" fmla="*/ 1 h 799"/>
                  <a:gd name="T14" fmla="*/ 2 w 818"/>
                  <a:gd name="T15" fmla="*/ 1 h 799"/>
                  <a:gd name="T16" fmla="*/ 2 w 818"/>
                  <a:gd name="T17" fmla="*/ 1 h 799"/>
                  <a:gd name="T18" fmla="*/ 2 w 818"/>
                  <a:gd name="T19" fmla="*/ 1 h 799"/>
                  <a:gd name="T20" fmla="*/ 1 w 818"/>
                  <a:gd name="T21" fmla="*/ 1 h 799"/>
                  <a:gd name="T22" fmla="*/ 0 w 818"/>
                  <a:gd name="T23" fmla="*/ 0 h 799"/>
                  <a:gd name="T24" fmla="*/ 1 w 818"/>
                  <a:gd name="T25" fmla="*/ 0 h 799"/>
                  <a:gd name="T26" fmla="*/ 1 w 818"/>
                  <a:gd name="T27" fmla="*/ 0 h 7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8"/>
                  <a:gd name="T43" fmla="*/ 0 h 799"/>
                  <a:gd name="T44" fmla="*/ 818 w 818"/>
                  <a:gd name="T45" fmla="*/ 799 h 7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8" h="799">
                    <a:moveTo>
                      <a:pt x="265" y="0"/>
                    </a:moveTo>
                    <a:lnTo>
                      <a:pt x="715" y="232"/>
                    </a:lnTo>
                    <a:lnTo>
                      <a:pt x="242" y="237"/>
                    </a:lnTo>
                    <a:lnTo>
                      <a:pt x="751" y="426"/>
                    </a:lnTo>
                    <a:lnTo>
                      <a:pt x="279" y="459"/>
                    </a:lnTo>
                    <a:lnTo>
                      <a:pt x="685" y="597"/>
                    </a:lnTo>
                    <a:lnTo>
                      <a:pt x="251" y="639"/>
                    </a:lnTo>
                    <a:lnTo>
                      <a:pt x="818" y="724"/>
                    </a:lnTo>
                    <a:lnTo>
                      <a:pt x="818" y="799"/>
                    </a:lnTo>
                    <a:lnTo>
                      <a:pt x="521" y="771"/>
                    </a:lnTo>
                    <a:lnTo>
                      <a:pt x="251" y="714"/>
                    </a:lnTo>
                    <a:lnTo>
                      <a:pt x="0" y="16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6703" name="Group 85"/>
            <p:cNvGrpSpPr>
              <a:grpSpLocks/>
            </p:cNvGrpSpPr>
            <p:nvPr/>
          </p:nvGrpSpPr>
          <p:grpSpPr bwMode="auto">
            <a:xfrm rot="-9239278">
              <a:off x="5761492" y="3013325"/>
              <a:ext cx="1266222" cy="2006589"/>
              <a:chOff x="864" y="1686"/>
              <a:chExt cx="835" cy="1779"/>
            </a:xfrm>
          </p:grpSpPr>
          <p:sp>
            <p:nvSpPr>
              <p:cNvPr id="26712" name="Freeform 86"/>
              <p:cNvSpPr>
                <a:spLocks/>
              </p:cNvSpPr>
              <p:nvPr/>
            </p:nvSpPr>
            <p:spPr bwMode="auto">
              <a:xfrm>
                <a:off x="991" y="1895"/>
                <a:ext cx="487" cy="720"/>
              </a:xfrm>
              <a:custGeom>
                <a:avLst/>
                <a:gdLst>
                  <a:gd name="T0" fmla="*/ 0 w 975"/>
                  <a:gd name="T1" fmla="*/ 3 h 1438"/>
                  <a:gd name="T2" fmla="*/ 0 w 975"/>
                  <a:gd name="T3" fmla="*/ 2 h 1438"/>
                  <a:gd name="T4" fmla="*/ 0 w 975"/>
                  <a:gd name="T5" fmla="*/ 2 h 1438"/>
                  <a:gd name="T6" fmla="*/ 0 w 975"/>
                  <a:gd name="T7" fmla="*/ 2 h 1438"/>
                  <a:gd name="T8" fmla="*/ 0 w 975"/>
                  <a:gd name="T9" fmla="*/ 2 h 1438"/>
                  <a:gd name="T10" fmla="*/ 0 w 975"/>
                  <a:gd name="T11" fmla="*/ 2 h 1438"/>
                  <a:gd name="T12" fmla="*/ 0 w 975"/>
                  <a:gd name="T13" fmla="*/ 2 h 1438"/>
                  <a:gd name="T14" fmla="*/ 0 w 975"/>
                  <a:gd name="T15" fmla="*/ 2 h 1438"/>
                  <a:gd name="T16" fmla="*/ 0 w 975"/>
                  <a:gd name="T17" fmla="*/ 1 h 1438"/>
                  <a:gd name="T18" fmla="*/ 0 w 975"/>
                  <a:gd name="T19" fmla="*/ 1 h 1438"/>
                  <a:gd name="T20" fmla="*/ 0 w 975"/>
                  <a:gd name="T21" fmla="*/ 1 h 1438"/>
                  <a:gd name="T22" fmla="*/ 0 w 975"/>
                  <a:gd name="T23" fmla="*/ 1 h 1438"/>
                  <a:gd name="T24" fmla="*/ 0 w 975"/>
                  <a:gd name="T25" fmla="*/ 1 h 1438"/>
                  <a:gd name="T26" fmla="*/ 0 w 975"/>
                  <a:gd name="T27" fmla="*/ 1 h 1438"/>
                  <a:gd name="T28" fmla="*/ 0 w 975"/>
                  <a:gd name="T29" fmla="*/ 1 h 1438"/>
                  <a:gd name="T30" fmla="*/ 1 w 975"/>
                  <a:gd name="T31" fmla="*/ 1 h 1438"/>
                  <a:gd name="T32" fmla="*/ 1 w 975"/>
                  <a:gd name="T33" fmla="*/ 1 h 1438"/>
                  <a:gd name="T34" fmla="*/ 1 w 975"/>
                  <a:gd name="T35" fmla="*/ 1 h 1438"/>
                  <a:gd name="T36" fmla="*/ 1 w 975"/>
                  <a:gd name="T37" fmla="*/ 1 h 1438"/>
                  <a:gd name="T38" fmla="*/ 1 w 975"/>
                  <a:gd name="T39" fmla="*/ 1 h 1438"/>
                  <a:gd name="T40" fmla="*/ 1 w 975"/>
                  <a:gd name="T41" fmla="*/ 1 h 1438"/>
                  <a:gd name="T42" fmla="*/ 1 w 975"/>
                  <a:gd name="T43" fmla="*/ 1 h 1438"/>
                  <a:gd name="T44" fmla="*/ 1 w 975"/>
                  <a:gd name="T45" fmla="*/ 1 h 1438"/>
                  <a:gd name="T46" fmla="*/ 1 w 975"/>
                  <a:gd name="T47" fmla="*/ 1 h 1438"/>
                  <a:gd name="T48" fmla="*/ 1 w 975"/>
                  <a:gd name="T49" fmla="*/ 1 h 1438"/>
                  <a:gd name="T50" fmla="*/ 1 w 975"/>
                  <a:gd name="T51" fmla="*/ 1 h 1438"/>
                  <a:gd name="T52" fmla="*/ 1 w 975"/>
                  <a:gd name="T53" fmla="*/ 1 h 1438"/>
                  <a:gd name="T54" fmla="*/ 1 w 975"/>
                  <a:gd name="T55" fmla="*/ 1 h 1438"/>
                  <a:gd name="T56" fmla="*/ 1 w 975"/>
                  <a:gd name="T57" fmla="*/ 1 h 1438"/>
                  <a:gd name="T58" fmla="*/ 1 w 975"/>
                  <a:gd name="T59" fmla="*/ 2 h 1438"/>
                  <a:gd name="T60" fmla="*/ 1 w 975"/>
                  <a:gd name="T61" fmla="*/ 2 h 1438"/>
                  <a:gd name="T62" fmla="*/ 1 w 975"/>
                  <a:gd name="T63" fmla="*/ 2 h 1438"/>
                  <a:gd name="T64" fmla="*/ 1 w 975"/>
                  <a:gd name="T65" fmla="*/ 2 h 1438"/>
                  <a:gd name="T66" fmla="*/ 1 w 975"/>
                  <a:gd name="T67" fmla="*/ 2 h 1438"/>
                  <a:gd name="T68" fmla="*/ 1 w 975"/>
                  <a:gd name="T69" fmla="*/ 2 h 1438"/>
                  <a:gd name="T70" fmla="*/ 1 w 975"/>
                  <a:gd name="T71" fmla="*/ 2 h 1438"/>
                  <a:gd name="T72" fmla="*/ 1 w 975"/>
                  <a:gd name="T73" fmla="*/ 2 h 1438"/>
                  <a:gd name="T74" fmla="*/ 1 w 975"/>
                  <a:gd name="T75" fmla="*/ 2 h 1438"/>
                  <a:gd name="T76" fmla="*/ 1 w 975"/>
                  <a:gd name="T77" fmla="*/ 2 h 1438"/>
                  <a:gd name="T78" fmla="*/ 1 w 975"/>
                  <a:gd name="T79" fmla="*/ 2 h 1438"/>
                  <a:gd name="T80" fmla="*/ 0 w 975"/>
                  <a:gd name="T81" fmla="*/ 2 h 1438"/>
                  <a:gd name="T82" fmla="*/ 0 w 975"/>
                  <a:gd name="T83" fmla="*/ 2 h 1438"/>
                  <a:gd name="T84" fmla="*/ 0 w 975"/>
                  <a:gd name="T85" fmla="*/ 2 h 1438"/>
                  <a:gd name="T86" fmla="*/ 0 w 975"/>
                  <a:gd name="T87" fmla="*/ 3 h 1438"/>
                  <a:gd name="T88" fmla="*/ 0 w 975"/>
                  <a:gd name="T89" fmla="*/ 3 h 1438"/>
                  <a:gd name="T90" fmla="*/ 0 w 975"/>
                  <a:gd name="T91" fmla="*/ 3 h 1438"/>
                  <a:gd name="T92" fmla="*/ 0 w 975"/>
                  <a:gd name="T93" fmla="*/ 3 h 1438"/>
                  <a:gd name="T94" fmla="*/ 0 w 975"/>
                  <a:gd name="T95" fmla="*/ 3 h 1438"/>
                  <a:gd name="T96" fmla="*/ 0 w 975"/>
                  <a:gd name="T97" fmla="*/ 3 h 1438"/>
                  <a:gd name="T98" fmla="*/ 0 w 975"/>
                  <a:gd name="T99" fmla="*/ 3 h 1438"/>
                  <a:gd name="T100" fmla="*/ 0 w 975"/>
                  <a:gd name="T101" fmla="*/ 3 h 1438"/>
                  <a:gd name="T102" fmla="*/ 0 w 975"/>
                  <a:gd name="T103" fmla="*/ 3 h 1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75"/>
                  <a:gd name="T157" fmla="*/ 0 h 1438"/>
                  <a:gd name="T158" fmla="*/ 975 w 975"/>
                  <a:gd name="T159" fmla="*/ 1438 h 1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75" h="1438">
                    <a:moveTo>
                      <a:pt x="48" y="1438"/>
                    </a:moveTo>
                    <a:lnTo>
                      <a:pt x="38" y="1388"/>
                    </a:lnTo>
                    <a:lnTo>
                      <a:pt x="27" y="1339"/>
                    </a:lnTo>
                    <a:lnTo>
                      <a:pt x="12" y="1245"/>
                    </a:lnTo>
                    <a:lnTo>
                      <a:pt x="0" y="1070"/>
                    </a:lnTo>
                    <a:lnTo>
                      <a:pt x="3" y="990"/>
                    </a:lnTo>
                    <a:lnTo>
                      <a:pt x="11" y="915"/>
                    </a:lnTo>
                    <a:lnTo>
                      <a:pt x="16" y="877"/>
                    </a:lnTo>
                    <a:lnTo>
                      <a:pt x="23" y="843"/>
                    </a:lnTo>
                    <a:lnTo>
                      <a:pt x="31" y="808"/>
                    </a:lnTo>
                    <a:lnTo>
                      <a:pt x="41" y="774"/>
                    </a:lnTo>
                    <a:lnTo>
                      <a:pt x="50" y="741"/>
                    </a:lnTo>
                    <a:lnTo>
                      <a:pt x="63" y="710"/>
                    </a:lnTo>
                    <a:lnTo>
                      <a:pt x="74" y="678"/>
                    </a:lnTo>
                    <a:lnTo>
                      <a:pt x="81" y="664"/>
                    </a:lnTo>
                    <a:lnTo>
                      <a:pt x="88" y="649"/>
                    </a:lnTo>
                    <a:lnTo>
                      <a:pt x="94" y="634"/>
                    </a:lnTo>
                    <a:lnTo>
                      <a:pt x="102" y="620"/>
                    </a:lnTo>
                    <a:lnTo>
                      <a:pt x="110" y="606"/>
                    </a:lnTo>
                    <a:lnTo>
                      <a:pt x="116" y="592"/>
                    </a:lnTo>
                    <a:lnTo>
                      <a:pt x="124" y="578"/>
                    </a:lnTo>
                    <a:lnTo>
                      <a:pt x="133" y="565"/>
                    </a:lnTo>
                    <a:lnTo>
                      <a:pt x="141" y="551"/>
                    </a:lnTo>
                    <a:lnTo>
                      <a:pt x="149" y="539"/>
                    </a:lnTo>
                    <a:lnTo>
                      <a:pt x="158" y="526"/>
                    </a:lnTo>
                    <a:lnTo>
                      <a:pt x="166" y="514"/>
                    </a:lnTo>
                    <a:lnTo>
                      <a:pt x="185" y="489"/>
                    </a:lnTo>
                    <a:lnTo>
                      <a:pt x="204" y="465"/>
                    </a:lnTo>
                    <a:lnTo>
                      <a:pt x="222" y="442"/>
                    </a:lnTo>
                    <a:lnTo>
                      <a:pt x="241" y="420"/>
                    </a:lnTo>
                    <a:lnTo>
                      <a:pt x="263" y="398"/>
                    </a:lnTo>
                    <a:lnTo>
                      <a:pt x="284" y="377"/>
                    </a:lnTo>
                    <a:lnTo>
                      <a:pt x="304" y="357"/>
                    </a:lnTo>
                    <a:lnTo>
                      <a:pt x="326" y="338"/>
                    </a:lnTo>
                    <a:lnTo>
                      <a:pt x="348" y="319"/>
                    </a:lnTo>
                    <a:lnTo>
                      <a:pt x="371" y="301"/>
                    </a:lnTo>
                    <a:lnTo>
                      <a:pt x="393" y="283"/>
                    </a:lnTo>
                    <a:lnTo>
                      <a:pt x="404" y="276"/>
                    </a:lnTo>
                    <a:lnTo>
                      <a:pt x="417" y="268"/>
                    </a:lnTo>
                    <a:lnTo>
                      <a:pt x="428" y="260"/>
                    </a:lnTo>
                    <a:lnTo>
                      <a:pt x="439" y="251"/>
                    </a:lnTo>
                    <a:lnTo>
                      <a:pt x="451" y="243"/>
                    </a:lnTo>
                    <a:lnTo>
                      <a:pt x="462" y="236"/>
                    </a:lnTo>
                    <a:lnTo>
                      <a:pt x="475" y="229"/>
                    </a:lnTo>
                    <a:lnTo>
                      <a:pt x="486" y="221"/>
                    </a:lnTo>
                    <a:lnTo>
                      <a:pt x="498" y="213"/>
                    </a:lnTo>
                    <a:lnTo>
                      <a:pt x="509" y="207"/>
                    </a:lnTo>
                    <a:lnTo>
                      <a:pt x="522" y="200"/>
                    </a:lnTo>
                    <a:lnTo>
                      <a:pt x="533" y="193"/>
                    </a:lnTo>
                    <a:lnTo>
                      <a:pt x="544" y="186"/>
                    </a:lnTo>
                    <a:lnTo>
                      <a:pt x="556" y="180"/>
                    </a:lnTo>
                    <a:lnTo>
                      <a:pt x="567" y="174"/>
                    </a:lnTo>
                    <a:lnTo>
                      <a:pt x="580" y="168"/>
                    </a:lnTo>
                    <a:lnTo>
                      <a:pt x="591" y="161"/>
                    </a:lnTo>
                    <a:lnTo>
                      <a:pt x="603" y="155"/>
                    </a:lnTo>
                    <a:lnTo>
                      <a:pt x="614" y="149"/>
                    </a:lnTo>
                    <a:lnTo>
                      <a:pt x="627" y="144"/>
                    </a:lnTo>
                    <a:lnTo>
                      <a:pt x="638" y="138"/>
                    </a:lnTo>
                    <a:lnTo>
                      <a:pt x="649" y="133"/>
                    </a:lnTo>
                    <a:lnTo>
                      <a:pt x="661" y="127"/>
                    </a:lnTo>
                    <a:lnTo>
                      <a:pt x="672" y="122"/>
                    </a:lnTo>
                    <a:lnTo>
                      <a:pt x="683" y="116"/>
                    </a:lnTo>
                    <a:lnTo>
                      <a:pt x="694" y="111"/>
                    </a:lnTo>
                    <a:lnTo>
                      <a:pt x="705" y="106"/>
                    </a:lnTo>
                    <a:lnTo>
                      <a:pt x="716" y="102"/>
                    </a:lnTo>
                    <a:lnTo>
                      <a:pt x="729" y="97"/>
                    </a:lnTo>
                    <a:lnTo>
                      <a:pt x="738" y="92"/>
                    </a:lnTo>
                    <a:lnTo>
                      <a:pt x="749" y="88"/>
                    </a:lnTo>
                    <a:lnTo>
                      <a:pt x="760" y="83"/>
                    </a:lnTo>
                    <a:lnTo>
                      <a:pt x="771" y="78"/>
                    </a:lnTo>
                    <a:lnTo>
                      <a:pt x="782" y="75"/>
                    </a:lnTo>
                    <a:lnTo>
                      <a:pt x="802" y="66"/>
                    </a:lnTo>
                    <a:lnTo>
                      <a:pt x="823" y="58"/>
                    </a:lnTo>
                    <a:lnTo>
                      <a:pt x="841" y="52"/>
                    </a:lnTo>
                    <a:lnTo>
                      <a:pt x="860" y="44"/>
                    </a:lnTo>
                    <a:lnTo>
                      <a:pt x="879" y="36"/>
                    </a:lnTo>
                    <a:lnTo>
                      <a:pt x="898" y="30"/>
                    </a:lnTo>
                    <a:lnTo>
                      <a:pt x="915" y="23"/>
                    </a:lnTo>
                    <a:lnTo>
                      <a:pt x="931" y="17"/>
                    </a:lnTo>
                    <a:lnTo>
                      <a:pt x="946" y="12"/>
                    </a:lnTo>
                    <a:lnTo>
                      <a:pt x="961" y="6"/>
                    </a:lnTo>
                    <a:lnTo>
                      <a:pt x="975" y="0"/>
                    </a:lnTo>
                    <a:lnTo>
                      <a:pt x="975" y="172"/>
                    </a:lnTo>
                    <a:lnTo>
                      <a:pt x="577" y="293"/>
                    </a:lnTo>
                    <a:lnTo>
                      <a:pt x="575" y="457"/>
                    </a:lnTo>
                    <a:lnTo>
                      <a:pt x="975" y="307"/>
                    </a:lnTo>
                    <a:lnTo>
                      <a:pt x="975" y="464"/>
                    </a:lnTo>
                    <a:lnTo>
                      <a:pt x="588" y="631"/>
                    </a:lnTo>
                    <a:lnTo>
                      <a:pt x="975" y="614"/>
                    </a:lnTo>
                    <a:lnTo>
                      <a:pt x="975" y="783"/>
                    </a:lnTo>
                    <a:lnTo>
                      <a:pt x="959" y="788"/>
                    </a:lnTo>
                    <a:lnTo>
                      <a:pt x="943" y="793"/>
                    </a:lnTo>
                    <a:lnTo>
                      <a:pt x="928" y="799"/>
                    </a:lnTo>
                    <a:lnTo>
                      <a:pt x="912" y="804"/>
                    </a:lnTo>
                    <a:lnTo>
                      <a:pt x="898" y="808"/>
                    </a:lnTo>
                    <a:lnTo>
                      <a:pt x="882" y="813"/>
                    </a:lnTo>
                    <a:lnTo>
                      <a:pt x="867" y="818"/>
                    </a:lnTo>
                    <a:lnTo>
                      <a:pt x="851" y="824"/>
                    </a:lnTo>
                    <a:lnTo>
                      <a:pt x="837" y="829"/>
                    </a:lnTo>
                    <a:lnTo>
                      <a:pt x="821" y="833"/>
                    </a:lnTo>
                    <a:lnTo>
                      <a:pt x="805" y="838"/>
                    </a:lnTo>
                    <a:lnTo>
                      <a:pt x="791" y="844"/>
                    </a:lnTo>
                    <a:lnTo>
                      <a:pt x="776" y="849"/>
                    </a:lnTo>
                    <a:lnTo>
                      <a:pt x="760" y="854"/>
                    </a:lnTo>
                    <a:lnTo>
                      <a:pt x="746" y="860"/>
                    </a:lnTo>
                    <a:lnTo>
                      <a:pt x="730" y="865"/>
                    </a:lnTo>
                    <a:lnTo>
                      <a:pt x="716" y="871"/>
                    </a:lnTo>
                    <a:lnTo>
                      <a:pt x="700" y="876"/>
                    </a:lnTo>
                    <a:lnTo>
                      <a:pt x="686" y="882"/>
                    </a:lnTo>
                    <a:lnTo>
                      <a:pt x="672" y="887"/>
                    </a:lnTo>
                    <a:lnTo>
                      <a:pt x="657" y="893"/>
                    </a:lnTo>
                    <a:lnTo>
                      <a:pt x="642" y="899"/>
                    </a:lnTo>
                    <a:lnTo>
                      <a:pt x="627" y="905"/>
                    </a:lnTo>
                    <a:lnTo>
                      <a:pt x="613" y="912"/>
                    </a:lnTo>
                    <a:lnTo>
                      <a:pt x="599" y="918"/>
                    </a:lnTo>
                    <a:lnTo>
                      <a:pt x="583" y="926"/>
                    </a:lnTo>
                    <a:lnTo>
                      <a:pt x="569" y="932"/>
                    </a:lnTo>
                    <a:lnTo>
                      <a:pt x="555" y="940"/>
                    </a:lnTo>
                    <a:lnTo>
                      <a:pt x="541" y="948"/>
                    </a:lnTo>
                    <a:lnTo>
                      <a:pt x="526" y="954"/>
                    </a:lnTo>
                    <a:lnTo>
                      <a:pt x="511" y="963"/>
                    </a:lnTo>
                    <a:lnTo>
                      <a:pt x="497" y="971"/>
                    </a:lnTo>
                    <a:lnTo>
                      <a:pt x="483" y="979"/>
                    </a:lnTo>
                    <a:lnTo>
                      <a:pt x="468" y="988"/>
                    </a:lnTo>
                    <a:lnTo>
                      <a:pt x="461" y="993"/>
                    </a:lnTo>
                    <a:lnTo>
                      <a:pt x="454" y="998"/>
                    </a:lnTo>
                    <a:lnTo>
                      <a:pt x="447" y="1003"/>
                    </a:lnTo>
                    <a:lnTo>
                      <a:pt x="440" y="1006"/>
                    </a:lnTo>
                    <a:lnTo>
                      <a:pt x="432" y="1012"/>
                    </a:lnTo>
                    <a:lnTo>
                      <a:pt x="426" y="1017"/>
                    </a:lnTo>
                    <a:lnTo>
                      <a:pt x="418" y="1021"/>
                    </a:lnTo>
                    <a:lnTo>
                      <a:pt x="411" y="1026"/>
                    </a:lnTo>
                    <a:lnTo>
                      <a:pt x="404" y="1031"/>
                    </a:lnTo>
                    <a:lnTo>
                      <a:pt x="396" y="1037"/>
                    </a:lnTo>
                    <a:lnTo>
                      <a:pt x="382" y="1048"/>
                    </a:lnTo>
                    <a:lnTo>
                      <a:pt x="354" y="1070"/>
                    </a:lnTo>
                    <a:lnTo>
                      <a:pt x="326" y="1093"/>
                    </a:lnTo>
                    <a:lnTo>
                      <a:pt x="298" y="1120"/>
                    </a:lnTo>
                    <a:lnTo>
                      <a:pt x="285" y="1133"/>
                    </a:lnTo>
                    <a:lnTo>
                      <a:pt x="271" y="1147"/>
                    </a:lnTo>
                    <a:lnTo>
                      <a:pt x="257" y="1161"/>
                    </a:lnTo>
                    <a:lnTo>
                      <a:pt x="243" y="1177"/>
                    </a:lnTo>
                    <a:lnTo>
                      <a:pt x="229" y="1191"/>
                    </a:lnTo>
                    <a:lnTo>
                      <a:pt x="215" y="1206"/>
                    </a:lnTo>
                    <a:lnTo>
                      <a:pt x="200" y="1224"/>
                    </a:lnTo>
                    <a:lnTo>
                      <a:pt x="186" y="1239"/>
                    </a:lnTo>
                    <a:lnTo>
                      <a:pt x="172" y="1256"/>
                    </a:lnTo>
                    <a:lnTo>
                      <a:pt x="160" y="1275"/>
                    </a:lnTo>
                    <a:lnTo>
                      <a:pt x="146" y="1294"/>
                    </a:lnTo>
                    <a:lnTo>
                      <a:pt x="132" y="1313"/>
                    </a:lnTo>
                    <a:lnTo>
                      <a:pt x="117" y="1332"/>
                    </a:lnTo>
                    <a:lnTo>
                      <a:pt x="103" y="1352"/>
                    </a:lnTo>
                    <a:lnTo>
                      <a:pt x="89" y="1372"/>
                    </a:lnTo>
                    <a:lnTo>
                      <a:pt x="77" y="1393"/>
                    </a:lnTo>
                    <a:lnTo>
                      <a:pt x="63" y="1415"/>
                    </a:lnTo>
                    <a:lnTo>
                      <a:pt x="48" y="14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13" name="Freeform 87"/>
              <p:cNvSpPr>
                <a:spLocks/>
              </p:cNvSpPr>
              <p:nvPr/>
            </p:nvSpPr>
            <p:spPr bwMode="auto">
              <a:xfrm>
                <a:off x="906" y="1686"/>
                <a:ext cx="787" cy="1246"/>
              </a:xfrm>
              <a:custGeom>
                <a:avLst/>
                <a:gdLst>
                  <a:gd name="T0" fmla="*/ 3 w 1573"/>
                  <a:gd name="T1" fmla="*/ 4 h 2491"/>
                  <a:gd name="T2" fmla="*/ 3 w 1573"/>
                  <a:gd name="T3" fmla="*/ 4 h 2491"/>
                  <a:gd name="T4" fmla="*/ 2 w 1573"/>
                  <a:gd name="T5" fmla="*/ 4 h 2491"/>
                  <a:gd name="T6" fmla="*/ 2 w 1573"/>
                  <a:gd name="T7" fmla="*/ 4 h 2491"/>
                  <a:gd name="T8" fmla="*/ 2 w 1573"/>
                  <a:gd name="T9" fmla="*/ 4 h 2491"/>
                  <a:gd name="T10" fmla="*/ 2 w 1573"/>
                  <a:gd name="T11" fmla="*/ 4 h 2491"/>
                  <a:gd name="T12" fmla="*/ 2 w 1573"/>
                  <a:gd name="T13" fmla="*/ 4 h 2491"/>
                  <a:gd name="T14" fmla="*/ 1 w 1573"/>
                  <a:gd name="T15" fmla="*/ 4 h 2491"/>
                  <a:gd name="T16" fmla="*/ 1 w 1573"/>
                  <a:gd name="T17" fmla="*/ 4 h 2491"/>
                  <a:gd name="T18" fmla="*/ 1 w 1573"/>
                  <a:gd name="T19" fmla="*/ 4 h 2491"/>
                  <a:gd name="T20" fmla="*/ 1 w 1573"/>
                  <a:gd name="T21" fmla="*/ 4 h 2491"/>
                  <a:gd name="T22" fmla="*/ 1 w 1573"/>
                  <a:gd name="T23" fmla="*/ 4 h 2491"/>
                  <a:gd name="T24" fmla="*/ 1 w 1573"/>
                  <a:gd name="T25" fmla="*/ 4 h 2491"/>
                  <a:gd name="T26" fmla="*/ 1 w 1573"/>
                  <a:gd name="T27" fmla="*/ 4 h 2491"/>
                  <a:gd name="T28" fmla="*/ 1 w 1573"/>
                  <a:gd name="T29" fmla="*/ 3 h 2491"/>
                  <a:gd name="T30" fmla="*/ 2 w 1573"/>
                  <a:gd name="T31" fmla="*/ 0 h 2491"/>
                  <a:gd name="T32" fmla="*/ 2 w 1573"/>
                  <a:gd name="T33" fmla="*/ 1 h 2491"/>
                  <a:gd name="T34" fmla="*/ 2 w 1573"/>
                  <a:gd name="T35" fmla="*/ 1 h 2491"/>
                  <a:gd name="T36" fmla="*/ 2 w 1573"/>
                  <a:gd name="T37" fmla="*/ 1 h 2491"/>
                  <a:gd name="T38" fmla="*/ 2 w 1573"/>
                  <a:gd name="T39" fmla="*/ 1 h 2491"/>
                  <a:gd name="T40" fmla="*/ 2 w 1573"/>
                  <a:gd name="T41" fmla="*/ 1 h 2491"/>
                  <a:gd name="T42" fmla="*/ 2 w 1573"/>
                  <a:gd name="T43" fmla="*/ 1 h 2491"/>
                  <a:gd name="T44" fmla="*/ 2 w 1573"/>
                  <a:gd name="T45" fmla="*/ 1 h 2491"/>
                  <a:gd name="T46" fmla="*/ 2 w 1573"/>
                  <a:gd name="T47" fmla="*/ 1 h 2491"/>
                  <a:gd name="T48" fmla="*/ 2 w 1573"/>
                  <a:gd name="T49" fmla="*/ 1 h 2491"/>
                  <a:gd name="T50" fmla="*/ 2 w 1573"/>
                  <a:gd name="T51" fmla="*/ 1 h 2491"/>
                  <a:gd name="T52" fmla="*/ 1 w 1573"/>
                  <a:gd name="T53" fmla="*/ 1 h 2491"/>
                  <a:gd name="T54" fmla="*/ 1 w 1573"/>
                  <a:gd name="T55" fmla="*/ 1 h 2491"/>
                  <a:gd name="T56" fmla="*/ 1 w 1573"/>
                  <a:gd name="T57" fmla="*/ 1 h 2491"/>
                  <a:gd name="T58" fmla="*/ 1 w 1573"/>
                  <a:gd name="T59" fmla="*/ 1 h 2491"/>
                  <a:gd name="T60" fmla="*/ 1 w 1573"/>
                  <a:gd name="T61" fmla="*/ 1 h 2491"/>
                  <a:gd name="T62" fmla="*/ 1 w 1573"/>
                  <a:gd name="T63" fmla="*/ 1 h 2491"/>
                  <a:gd name="T64" fmla="*/ 1 w 1573"/>
                  <a:gd name="T65" fmla="*/ 1 h 2491"/>
                  <a:gd name="T66" fmla="*/ 1 w 1573"/>
                  <a:gd name="T67" fmla="*/ 1 h 2491"/>
                  <a:gd name="T68" fmla="*/ 1 w 1573"/>
                  <a:gd name="T69" fmla="*/ 2 h 2491"/>
                  <a:gd name="T70" fmla="*/ 1 w 1573"/>
                  <a:gd name="T71" fmla="*/ 2 h 2491"/>
                  <a:gd name="T72" fmla="*/ 1 w 1573"/>
                  <a:gd name="T73" fmla="*/ 2 h 2491"/>
                  <a:gd name="T74" fmla="*/ 1 w 1573"/>
                  <a:gd name="T75" fmla="*/ 2 h 2491"/>
                  <a:gd name="T76" fmla="*/ 1 w 1573"/>
                  <a:gd name="T77" fmla="*/ 2 h 2491"/>
                  <a:gd name="T78" fmla="*/ 1 w 1573"/>
                  <a:gd name="T79" fmla="*/ 3 h 2491"/>
                  <a:gd name="T80" fmla="*/ 1 w 1573"/>
                  <a:gd name="T81" fmla="*/ 3 h 2491"/>
                  <a:gd name="T82" fmla="*/ 2 w 1573"/>
                  <a:gd name="T83" fmla="*/ 5 h 2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3"/>
                  <a:gd name="T127" fmla="*/ 0 h 2491"/>
                  <a:gd name="T128" fmla="*/ 1573 w 1573"/>
                  <a:gd name="T129" fmla="*/ 2491 h 2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3" h="2491">
                    <a:moveTo>
                      <a:pt x="1542" y="2491"/>
                    </a:moveTo>
                    <a:lnTo>
                      <a:pt x="1573" y="2386"/>
                    </a:lnTo>
                    <a:lnTo>
                      <a:pt x="1117" y="1684"/>
                    </a:lnTo>
                    <a:lnTo>
                      <a:pt x="1137" y="1996"/>
                    </a:lnTo>
                    <a:lnTo>
                      <a:pt x="1112" y="1994"/>
                    </a:lnTo>
                    <a:lnTo>
                      <a:pt x="1048" y="1986"/>
                    </a:lnTo>
                    <a:lnTo>
                      <a:pt x="1003" y="1980"/>
                    </a:lnTo>
                    <a:lnTo>
                      <a:pt x="952" y="1972"/>
                    </a:lnTo>
                    <a:lnTo>
                      <a:pt x="896" y="1964"/>
                    </a:lnTo>
                    <a:lnTo>
                      <a:pt x="868" y="1960"/>
                    </a:lnTo>
                    <a:lnTo>
                      <a:pt x="837" y="1955"/>
                    </a:lnTo>
                    <a:lnTo>
                      <a:pt x="807" y="1950"/>
                    </a:lnTo>
                    <a:lnTo>
                      <a:pt x="775" y="1944"/>
                    </a:lnTo>
                    <a:lnTo>
                      <a:pt x="744" y="1938"/>
                    </a:lnTo>
                    <a:lnTo>
                      <a:pt x="713" y="1931"/>
                    </a:lnTo>
                    <a:lnTo>
                      <a:pt x="681" y="1925"/>
                    </a:lnTo>
                    <a:lnTo>
                      <a:pt x="650" y="1919"/>
                    </a:lnTo>
                    <a:lnTo>
                      <a:pt x="619" y="1911"/>
                    </a:lnTo>
                    <a:lnTo>
                      <a:pt x="589" y="1905"/>
                    </a:lnTo>
                    <a:lnTo>
                      <a:pt x="559" y="1897"/>
                    </a:lnTo>
                    <a:lnTo>
                      <a:pt x="531" y="1889"/>
                    </a:lnTo>
                    <a:lnTo>
                      <a:pt x="504" y="1881"/>
                    </a:lnTo>
                    <a:lnTo>
                      <a:pt x="478" y="1872"/>
                    </a:lnTo>
                    <a:lnTo>
                      <a:pt x="453" y="1862"/>
                    </a:lnTo>
                    <a:lnTo>
                      <a:pt x="429" y="1855"/>
                    </a:lnTo>
                    <a:lnTo>
                      <a:pt x="420" y="1850"/>
                    </a:lnTo>
                    <a:lnTo>
                      <a:pt x="409" y="1845"/>
                    </a:lnTo>
                    <a:lnTo>
                      <a:pt x="398" y="1840"/>
                    </a:lnTo>
                    <a:lnTo>
                      <a:pt x="388" y="1836"/>
                    </a:lnTo>
                    <a:lnTo>
                      <a:pt x="380" y="1830"/>
                    </a:lnTo>
                    <a:lnTo>
                      <a:pt x="371" y="1825"/>
                    </a:lnTo>
                    <a:lnTo>
                      <a:pt x="363" y="1819"/>
                    </a:lnTo>
                    <a:lnTo>
                      <a:pt x="354" y="1812"/>
                    </a:lnTo>
                    <a:lnTo>
                      <a:pt x="324" y="1784"/>
                    </a:lnTo>
                    <a:lnTo>
                      <a:pt x="312" y="1768"/>
                    </a:lnTo>
                    <a:lnTo>
                      <a:pt x="299" y="1751"/>
                    </a:lnTo>
                    <a:lnTo>
                      <a:pt x="288" y="1734"/>
                    </a:lnTo>
                    <a:lnTo>
                      <a:pt x="279" y="1715"/>
                    </a:lnTo>
                    <a:lnTo>
                      <a:pt x="269" y="1696"/>
                    </a:lnTo>
                    <a:lnTo>
                      <a:pt x="261" y="1678"/>
                    </a:lnTo>
                    <a:lnTo>
                      <a:pt x="246" y="1637"/>
                    </a:lnTo>
                    <a:lnTo>
                      <a:pt x="227" y="1554"/>
                    </a:lnTo>
                    <a:lnTo>
                      <a:pt x="213" y="1413"/>
                    </a:lnTo>
                    <a:lnTo>
                      <a:pt x="211" y="1367"/>
                    </a:lnTo>
                    <a:lnTo>
                      <a:pt x="213" y="1352"/>
                    </a:lnTo>
                    <a:lnTo>
                      <a:pt x="457" y="468"/>
                    </a:lnTo>
                    <a:lnTo>
                      <a:pt x="1117" y="31"/>
                    </a:lnTo>
                    <a:lnTo>
                      <a:pt x="920" y="0"/>
                    </a:lnTo>
                    <a:lnTo>
                      <a:pt x="896" y="7"/>
                    </a:lnTo>
                    <a:lnTo>
                      <a:pt x="884" y="11"/>
                    </a:lnTo>
                    <a:lnTo>
                      <a:pt x="868" y="17"/>
                    </a:lnTo>
                    <a:lnTo>
                      <a:pt x="852" y="23"/>
                    </a:lnTo>
                    <a:lnTo>
                      <a:pt x="833" y="29"/>
                    </a:lnTo>
                    <a:lnTo>
                      <a:pt x="813" y="37"/>
                    </a:lnTo>
                    <a:lnTo>
                      <a:pt x="802" y="42"/>
                    </a:lnTo>
                    <a:lnTo>
                      <a:pt x="790" y="47"/>
                    </a:lnTo>
                    <a:lnTo>
                      <a:pt x="779" y="51"/>
                    </a:lnTo>
                    <a:lnTo>
                      <a:pt x="766" y="58"/>
                    </a:lnTo>
                    <a:lnTo>
                      <a:pt x="753" y="62"/>
                    </a:lnTo>
                    <a:lnTo>
                      <a:pt x="741" y="68"/>
                    </a:lnTo>
                    <a:lnTo>
                      <a:pt x="728" y="73"/>
                    </a:lnTo>
                    <a:lnTo>
                      <a:pt x="716" y="79"/>
                    </a:lnTo>
                    <a:lnTo>
                      <a:pt x="702" y="86"/>
                    </a:lnTo>
                    <a:lnTo>
                      <a:pt x="688" y="94"/>
                    </a:lnTo>
                    <a:lnTo>
                      <a:pt x="674" y="100"/>
                    </a:lnTo>
                    <a:lnTo>
                      <a:pt x="659" y="108"/>
                    </a:lnTo>
                    <a:lnTo>
                      <a:pt x="645" y="114"/>
                    </a:lnTo>
                    <a:lnTo>
                      <a:pt x="631" y="122"/>
                    </a:lnTo>
                    <a:lnTo>
                      <a:pt x="616" y="131"/>
                    </a:lnTo>
                    <a:lnTo>
                      <a:pt x="601" y="139"/>
                    </a:lnTo>
                    <a:lnTo>
                      <a:pt x="586" y="147"/>
                    </a:lnTo>
                    <a:lnTo>
                      <a:pt x="578" y="152"/>
                    </a:lnTo>
                    <a:lnTo>
                      <a:pt x="572" y="156"/>
                    </a:lnTo>
                    <a:lnTo>
                      <a:pt x="564" y="161"/>
                    </a:lnTo>
                    <a:lnTo>
                      <a:pt x="556" y="166"/>
                    </a:lnTo>
                    <a:lnTo>
                      <a:pt x="548" y="170"/>
                    </a:lnTo>
                    <a:lnTo>
                      <a:pt x="540" y="175"/>
                    </a:lnTo>
                    <a:lnTo>
                      <a:pt x="534" y="180"/>
                    </a:lnTo>
                    <a:lnTo>
                      <a:pt x="526" y="184"/>
                    </a:lnTo>
                    <a:lnTo>
                      <a:pt x="518" y="189"/>
                    </a:lnTo>
                    <a:lnTo>
                      <a:pt x="511" y="194"/>
                    </a:lnTo>
                    <a:lnTo>
                      <a:pt x="504" y="199"/>
                    </a:lnTo>
                    <a:lnTo>
                      <a:pt x="496" y="205"/>
                    </a:lnTo>
                    <a:lnTo>
                      <a:pt x="489" y="209"/>
                    </a:lnTo>
                    <a:lnTo>
                      <a:pt x="481" y="214"/>
                    </a:lnTo>
                    <a:lnTo>
                      <a:pt x="473" y="219"/>
                    </a:lnTo>
                    <a:lnTo>
                      <a:pt x="467" y="225"/>
                    </a:lnTo>
                    <a:lnTo>
                      <a:pt x="459" y="230"/>
                    </a:lnTo>
                    <a:lnTo>
                      <a:pt x="451" y="236"/>
                    </a:lnTo>
                    <a:lnTo>
                      <a:pt x="421" y="258"/>
                    </a:lnTo>
                    <a:lnTo>
                      <a:pt x="393" y="283"/>
                    </a:lnTo>
                    <a:lnTo>
                      <a:pt x="365" y="308"/>
                    </a:lnTo>
                    <a:lnTo>
                      <a:pt x="338" y="333"/>
                    </a:lnTo>
                    <a:lnTo>
                      <a:pt x="324" y="347"/>
                    </a:lnTo>
                    <a:lnTo>
                      <a:pt x="312" y="361"/>
                    </a:lnTo>
                    <a:lnTo>
                      <a:pt x="299" y="376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3" y="419"/>
                    </a:lnTo>
                    <a:lnTo>
                      <a:pt x="252" y="434"/>
                    </a:lnTo>
                    <a:lnTo>
                      <a:pt x="241" y="449"/>
                    </a:lnTo>
                    <a:lnTo>
                      <a:pt x="230" y="465"/>
                    </a:lnTo>
                    <a:lnTo>
                      <a:pt x="221" y="482"/>
                    </a:lnTo>
                    <a:lnTo>
                      <a:pt x="211" y="498"/>
                    </a:lnTo>
                    <a:lnTo>
                      <a:pt x="202" y="515"/>
                    </a:lnTo>
                    <a:lnTo>
                      <a:pt x="194" y="532"/>
                    </a:lnTo>
                    <a:lnTo>
                      <a:pt x="185" y="548"/>
                    </a:lnTo>
                    <a:lnTo>
                      <a:pt x="177" y="567"/>
                    </a:lnTo>
                    <a:lnTo>
                      <a:pt x="169" y="584"/>
                    </a:lnTo>
                    <a:lnTo>
                      <a:pt x="153" y="620"/>
                    </a:lnTo>
                    <a:lnTo>
                      <a:pt x="139" y="658"/>
                    </a:lnTo>
                    <a:lnTo>
                      <a:pt x="127" y="695"/>
                    </a:lnTo>
                    <a:lnTo>
                      <a:pt x="114" y="733"/>
                    </a:lnTo>
                    <a:lnTo>
                      <a:pt x="101" y="770"/>
                    </a:lnTo>
                    <a:lnTo>
                      <a:pt x="91" y="810"/>
                    </a:lnTo>
                    <a:lnTo>
                      <a:pt x="81" y="849"/>
                    </a:lnTo>
                    <a:lnTo>
                      <a:pt x="72" y="886"/>
                    </a:lnTo>
                    <a:lnTo>
                      <a:pt x="64" y="925"/>
                    </a:lnTo>
                    <a:lnTo>
                      <a:pt x="56" y="963"/>
                    </a:lnTo>
                    <a:lnTo>
                      <a:pt x="42" y="1038"/>
                    </a:lnTo>
                    <a:lnTo>
                      <a:pt x="31" y="1109"/>
                    </a:lnTo>
                    <a:lnTo>
                      <a:pt x="14" y="1239"/>
                    </a:lnTo>
                    <a:lnTo>
                      <a:pt x="4" y="1341"/>
                    </a:lnTo>
                    <a:lnTo>
                      <a:pt x="0" y="1435"/>
                    </a:lnTo>
                    <a:lnTo>
                      <a:pt x="161" y="2002"/>
                    </a:lnTo>
                    <a:lnTo>
                      <a:pt x="576" y="2101"/>
                    </a:lnTo>
                    <a:lnTo>
                      <a:pt x="1542" y="249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14" name="Freeform 88"/>
              <p:cNvSpPr>
                <a:spLocks/>
              </p:cNvSpPr>
              <p:nvPr/>
            </p:nvSpPr>
            <p:spPr bwMode="auto">
              <a:xfrm>
                <a:off x="877" y="2480"/>
                <a:ext cx="822" cy="985"/>
              </a:xfrm>
              <a:custGeom>
                <a:avLst/>
                <a:gdLst>
                  <a:gd name="T0" fmla="*/ 1 w 1644"/>
                  <a:gd name="T1" fmla="*/ 0 h 1971"/>
                  <a:gd name="T2" fmla="*/ 1 w 1644"/>
                  <a:gd name="T3" fmla="*/ 0 h 1971"/>
                  <a:gd name="T4" fmla="*/ 1 w 1644"/>
                  <a:gd name="T5" fmla="*/ 0 h 1971"/>
                  <a:gd name="T6" fmla="*/ 1 w 1644"/>
                  <a:gd name="T7" fmla="*/ 1 h 1971"/>
                  <a:gd name="T8" fmla="*/ 1 w 1644"/>
                  <a:gd name="T9" fmla="*/ 1 h 1971"/>
                  <a:gd name="T10" fmla="*/ 1 w 1644"/>
                  <a:gd name="T11" fmla="*/ 1 h 1971"/>
                  <a:gd name="T12" fmla="*/ 1 w 1644"/>
                  <a:gd name="T13" fmla="*/ 2 h 1971"/>
                  <a:gd name="T14" fmla="*/ 1 w 1644"/>
                  <a:gd name="T15" fmla="*/ 2 h 1971"/>
                  <a:gd name="T16" fmla="*/ 1 w 1644"/>
                  <a:gd name="T17" fmla="*/ 2 h 1971"/>
                  <a:gd name="T18" fmla="*/ 1 w 1644"/>
                  <a:gd name="T19" fmla="*/ 2 h 1971"/>
                  <a:gd name="T20" fmla="*/ 1 w 1644"/>
                  <a:gd name="T21" fmla="*/ 2 h 1971"/>
                  <a:gd name="T22" fmla="*/ 1 w 1644"/>
                  <a:gd name="T23" fmla="*/ 2 h 1971"/>
                  <a:gd name="T24" fmla="*/ 1 w 1644"/>
                  <a:gd name="T25" fmla="*/ 2 h 1971"/>
                  <a:gd name="T26" fmla="*/ 1 w 1644"/>
                  <a:gd name="T27" fmla="*/ 2 h 1971"/>
                  <a:gd name="T28" fmla="*/ 1 w 1644"/>
                  <a:gd name="T29" fmla="*/ 2 h 1971"/>
                  <a:gd name="T30" fmla="*/ 1 w 1644"/>
                  <a:gd name="T31" fmla="*/ 2 h 1971"/>
                  <a:gd name="T32" fmla="*/ 1 w 1644"/>
                  <a:gd name="T33" fmla="*/ 2 h 1971"/>
                  <a:gd name="T34" fmla="*/ 1 w 1644"/>
                  <a:gd name="T35" fmla="*/ 2 h 1971"/>
                  <a:gd name="T36" fmla="*/ 1 w 1644"/>
                  <a:gd name="T37" fmla="*/ 2 h 1971"/>
                  <a:gd name="T38" fmla="*/ 1 w 1644"/>
                  <a:gd name="T39" fmla="*/ 3 h 1971"/>
                  <a:gd name="T40" fmla="*/ 2 w 1644"/>
                  <a:gd name="T41" fmla="*/ 3 h 1971"/>
                  <a:gd name="T42" fmla="*/ 2 w 1644"/>
                  <a:gd name="T43" fmla="*/ 3 h 1971"/>
                  <a:gd name="T44" fmla="*/ 2 w 1644"/>
                  <a:gd name="T45" fmla="*/ 3 h 1971"/>
                  <a:gd name="T46" fmla="*/ 2 w 1644"/>
                  <a:gd name="T47" fmla="*/ 3 h 1971"/>
                  <a:gd name="T48" fmla="*/ 2 w 1644"/>
                  <a:gd name="T49" fmla="*/ 3 h 1971"/>
                  <a:gd name="T50" fmla="*/ 2 w 1644"/>
                  <a:gd name="T51" fmla="*/ 3 h 1971"/>
                  <a:gd name="T52" fmla="*/ 3 w 1644"/>
                  <a:gd name="T53" fmla="*/ 3 h 1971"/>
                  <a:gd name="T54" fmla="*/ 3 w 1644"/>
                  <a:gd name="T55" fmla="*/ 2 h 1971"/>
                  <a:gd name="T56" fmla="*/ 3 w 1644"/>
                  <a:gd name="T57" fmla="*/ 1 h 1971"/>
                  <a:gd name="T58" fmla="*/ 2 w 1644"/>
                  <a:gd name="T59" fmla="*/ 1 h 1971"/>
                  <a:gd name="T60" fmla="*/ 2 w 1644"/>
                  <a:gd name="T61" fmla="*/ 1 h 1971"/>
                  <a:gd name="T62" fmla="*/ 2 w 1644"/>
                  <a:gd name="T63" fmla="*/ 1 h 1971"/>
                  <a:gd name="T64" fmla="*/ 2 w 1644"/>
                  <a:gd name="T65" fmla="*/ 1 h 1971"/>
                  <a:gd name="T66" fmla="*/ 2 w 1644"/>
                  <a:gd name="T67" fmla="*/ 1 h 1971"/>
                  <a:gd name="T68" fmla="*/ 1 w 1644"/>
                  <a:gd name="T69" fmla="*/ 1 h 1971"/>
                  <a:gd name="T70" fmla="*/ 1 w 1644"/>
                  <a:gd name="T71" fmla="*/ 1 h 1971"/>
                  <a:gd name="T72" fmla="*/ 1 w 1644"/>
                  <a:gd name="T73" fmla="*/ 1 h 1971"/>
                  <a:gd name="T74" fmla="*/ 1 w 1644"/>
                  <a:gd name="T75" fmla="*/ 1 h 1971"/>
                  <a:gd name="T76" fmla="*/ 1 w 1644"/>
                  <a:gd name="T77" fmla="*/ 1 h 1971"/>
                  <a:gd name="T78" fmla="*/ 1 w 1644"/>
                  <a:gd name="T79" fmla="*/ 1 h 1971"/>
                  <a:gd name="T80" fmla="*/ 1 w 1644"/>
                  <a:gd name="T81" fmla="*/ 1 h 1971"/>
                  <a:gd name="T82" fmla="*/ 1 w 1644"/>
                  <a:gd name="T83" fmla="*/ 1 h 1971"/>
                  <a:gd name="T84" fmla="*/ 1 w 1644"/>
                  <a:gd name="T85" fmla="*/ 0 h 1971"/>
                  <a:gd name="T86" fmla="*/ 1 w 1644"/>
                  <a:gd name="T87" fmla="*/ 0 h 1971"/>
                  <a:gd name="T88" fmla="*/ 1 w 1644"/>
                  <a:gd name="T89" fmla="*/ 0 h 19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4"/>
                  <a:gd name="T136" fmla="*/ 0 h 1971"/>
                  <a:gd name="T137" fmla="*/ 1644 w 1644"/>
                  <a:gd name="T138" fmla="*/ 1971 h 19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4" h="1971">
                    <a:moveTo>
                      <a:pt x="114" y="0"/>
                    </a:moveTo>
                    <a:lnTo>
                      <a:pt x="102" y="44"/>
                    </a:lnTo>
                    <a:lnTo>
                      <a:pt x="87" y="87"/>
                    </a:lnTo>
                    <a:lnTo>
                      <a:pt x="76" y="131"/>
                    </a:lnTo>
                    <a:lnTo>
                      <a:pt x="65" y="175"/>
                    </a:lnTo>
                    <a:lnTo>
                      <a:pt x="54" y="217"/>
                    </a:lnTo>
                    <a:lnTo>
                      <a:pt x="45" y="260"/>
                    </a:lnTo>
                    <a:lnTo>
                      <a:pt x="29" y="344"/>
                    </a:lnTo>
                    <a:lnTo>
                      <a:pt x="17" y="427"/>
                    </a:lnTo>
                    <a:lnTo>
                      <a:pt x="7" y="509"/>
                    </a:lnTo>
                    <a:lnTo>
                      <a:pt x="0" y="666"/>
                    </a:lnTo>
                    <a:lnTo>
                      <a:pt x="1" y="741"/>
                    </a:lnTo>
                    <a:lnTo>
                      <a:pt x="7" y="814"/>
                    </a:lnTo>
                    <a:lnTo>
                      <a:pt x="17" y="885"/>
                    </a:lnTo>
                    <a:lnTo>
                      <a:pt x="23" y="921"/>
                    </a:lnTo>
                    <a:lnTo>
                      <a:pt x="29" y="954"/>
                    </a:lnTo>
                    <a:lnTo>
                      <a:pt x="37" y="988"/>
                    </a:lnTo>
                    <a:lnTo>
                      <a:pt x="47" y="1021"/>
                    </a:lnTo>
                    <a:lnTo>
                      <a:pt x="58" y="1053"/>
                    </a:lnTo>
                    <a:lnTo>
                      <a:pt x="69" y="1084"/>
                    </a:lnTo>
                    <a:lnTo>
                      <a:pt x="81" y="1115"/>
                    </a:lnTo>
                    <a:lnTo>
                      <a:pt x="87" y="1131"/>
                    </a:lnTo>
                    <a:lnTo>
                      <a:pt x="94" y="1145"/>
                    </a:lnTo>
                    <a:lnTo>
                      <a:pt x="102" y="1161"/>
                    </a:lnTo>
                    <a:lnTo>
                      <a:pt x="108" y="1175"/>
                    </a:lnTo>
                    <a:lnTo>
                      <a:pt x="116" y="1189"/>
                    </a:lnTo>
                    <a:lnTo>
                      <a:pt x="123" y="1205"/>
                    </a:lnTo>
                    <a:lnTo>
                      <a:pt x="131" y="1219"/>
                    </a:lnTo>
                    <a:lnTo>
                      <a:pt x="139" y="1233"/>
                    </a:lnTo>
                    <a:lnTo>
                      <a:pt x="149" y="1245"/>
                    </a:lnTo>
                    <a:lnTo>
                      <a:pt x="156" y="1259"/>
                    </a:lnTo>
                    <a:lnTo>
                      <a:pt x="166" y="1273"/>
                    </a:lnTo>
                    <a:lnTo>
                      <a:pt x="175" y="1286"/>
                    </a:lnTo>
                    <a:lnTo>
                      <a:pt x="185" y="1299"/>
                    </a:lnTo>
                    <a:lnTo>
                      <a:pt x="196" y="1313"/>
                    </a:lnTo>
                    <a:lnTo>
                      <a:pt x="205" y="1325"/>
                    </a:lnTo>
                    <a:lnTo>
                      <a:pt x="216" y="1338"/>
                    </a:lnTo>
                    <a:lnTo>
                      <a:pt x="238" y="1361"/>
                    </a:lnTo>
                    <a:lnTo>
                      <a:pt x="260" y="1385"/>
                    </a:lnTo>
                    <a:lnTo>
                      <a:pt x="283" y="1408"/>
                    </a:lnTo>
                    <a:lnTo>
                      <a:pt x="308" y="1430"/>
                    </a:lnTo>
                    <a:lnTo>
                      <a:pt x="335" y="1450"/>
                    </a:lnTo>
                    <a:lnTo>
                      <a:pt x="348" y="1460"/>
                    </a:lnTo>
                    <a:lnTo>
                      <a:pt x="355" y="1465"/>
                    </a:lnTo>
                    <a:lnTo>
                      <a:pt x="362" y="1471"/>
                    </a:lnTo>
                    <a:lnTo>
                      <a:pt x="370" y="1476"/>
                    </a:lnTo>
                    <a:lnTo>
                      <a:pt x="376" y="1480"/>
                    </a:lnTo>
                    <a:lnTo>
                      <a:pt x="382" y="1485"/>
                    </a:lnTo>
                    <a:lnTo>
                      <a:pt x="390" y="1490"/>
                    </a:lnTo>
                    <a:lnTo>
                      <a:pt x="398" y="1494"/>
                    </a:lnTo>
                    <a:lnTo>
                      <a:pt x="404" y="1499"/>
                    </a:lnTo>
                    <a:lnTo>
                      <a:pt x="412" y="1504"/>
                    </a:lnTo>
                    <a:lnTo>
                      <a:pt x="420" y="1508"/>
                    </a:lnTo>
                    <a:lnTo>
                      <a:pt x="427" y="1513"/>
                    </a:lnTo>
                    <a:lnTo>
                      <a:pt x="434" y="1516"/>
                    </a:lnTo>
                    <a:lnTo>
                      <a:pt x="442" y="1521"/>
                    </a:lnTo>
                    <a:lnTo>
                      <a:pt x="449" y="1526"/>
                    </a:lnTo>
                    <a:lnTo>
                      <a:pt x="465" y="1534"/>
                    </a:lnTo>
                    <a:lnTo>
                      <a:pt x="482" y="1541"/>
                    </a:lnTo>
                    <a:lnTo>
                      <a:pt x="498" y="1549"/>
                    </a:lnTo>
                    <a:lnTo>
                      <a:pt x="515" y="1557"/>
                    </a:lnTo>
                    <a:lnTo>
                      <a:pt x="531" y="1565"/>
                    </a:lnTo>
                    <a:lnTo>
                      <a:pt x="548" y="1573"/>
                    </a:lnTo>
                    <a:lnTo>
                      <a:pt x="565" y="1579"/>
                    </a:lnTo>
                    <a:lnTo>
                      <a:pt x="584" y="1585"/>
                    </a:lnTo>
                    <a:lnTo>
                      <a:pt x="601" y="1593"/>
                    </a:lnTo>
                    <a:lnTo>
                      <a:pt x="620" y="1599"/>
                    </a:lnTo>
                    <a:lnTo>
                      <a:pt x="639" y="1606"/>
                    </a:lnTo>
                    <a:lnTo>
                      <a:pt x="658" y="1610"/>
                    </a:lnTo>
                    <a:lnTo>
                      <a:pt x="677" y="1617"/>
                    </a:lnTo>
                    <a:lnTo>
                      <a:pt x="695" y="1621"/>
                    </a:lnTo>
                    <a:lnTo>
                      <a:pt x="716" y="1626"/>
                    </a:lnTo>
                    <a:lnTo>
                      <a:pt x="736" y="1631"/>
                    </a:lnTo>
                    <a:lnTo>
                      <a:pt x="757" y="1635"/>
                    </a:lnTo>
                    <a:lnTo>
                      <a:pt x="777" y="1640"/>
                    </a:lnTo>
                    <a:lnTo>
                      <a:pt x="819" y="1648"/>
                    </a:lnTo>
                    <a:lnTo>
                      <a:pt x="863" y="1654"/>
                    </a:lnTo>
                    <a:lnTo>
                      <a:pt x="907" y="1660"/>
                    </a:lnTo>
                    <a:lnTo>
                      <a:pt x="953" y="1664"/>
                    </a:lnTo>
                    <a:lnTo>
                      <a:pt x="1001" y="1668"/>
                    </a:lnTo>
                    <a:lnTo>
                      <a:pt x="1098" y="1671"/>
                    </a:lnTo>
                    <a:lnTo>
                      <a:pt x="1202" y="1670"/>
                    </a:lnTo>
                    <a:lnTo>
                      <a:pt x="1202" y="1971"/>
                    </a:lnTo>
                    <a:lnTo>
                      <a:pt x="1644" y="1297"/>
                    </a:lnTo>
                    <a:lnTo>
                      <a:pt x="1202" y="642"/>
                    </a:lnTo>
                    <a:lnTo>
                      <a:pt x="1202" y="871"/>
                    </a:lnTo>
                    <a:lnTo>
                      <a:pt x="1128" y="863"/>
                    </a:lnTo>
                    <a:lnTo>
                      <a:pt x="1058" y="855"/>
                    </a:lnTo>
                    <a:lnTo>
                      <a:pt x="990" y="847"/>
                    </a:lnTo>
                    <a:lnTo>
                      <a:pt x="926" y="839"/>
                    </a:lnTo>
                    <a:lnTo>
                      <a:pt x="863" y="832"/>
                    </a:lnTo>
                    <a:lnTo>
                      <a:pt x="802" y="824"/>
                    </a:lnTo>
                    <a:lnTo>
                      <a:pt x="746" y="814"/>
                    </a:lnTo>
                    <a:lnTo>
                      <a:pt x="719" y="810"/>
                    </a:lnTo>
                    <a:lnTo>
                      <a:pt x="691" y="805"/>
                    </a:lnTo>
                    <a:lnTo>
                      <a:pt x="666" y="799"/>
                    </a:lnTo>
                    <a:lnTo>
                      <a:pt x="639" y="794"/>
                    </a:lnTo>
                    <a:lnTo>
                      <a:pt x="614" y="788"/>
                    </a:lnTo>
                    <a:lnTo>
                      <a:pt x="590" y="783"/>
                    </a:lnTo>
                    <a:lnTo>
                      <a:pt x="567" y="777"/>
                    </a:lnTo>
                    <a:lnTo>
                      <a:pt x="543" y="769"/>
                    </a:lnTo>
                    <a:lnTo>
                      <a:pt x="522" y="763"/>
                    </a:lnTo>
                    <a:lnTo>
                      <a:pt x="500" y="756"/>
                    </a:lnTo>
                    <a:lnTo>
                      <a:pt x="478" y="749"/>
                    </a:lnTo>
                    <a:lnTo>
                      <a:pt x="457" y="741"/>
                    </a:lnTo>
                    <a:lnTo>
                      <a:pt x="438" y="733"/>
                    </a:lnTo>
                    <a:lnTo>
                      <a:pt x="418" y="724"/>
                    </a:lnTo>
                    <a:lnTo>
                      <a:pt x="399" y="716"/>
                    </a:lnTo>
                    <a:lnTo>
                      <a:pt x="390" y="709"/>
                    </a:lnTo>
                    <a:lnTo>
                      <a:pt x="382" y="706"/>
                    </a:lnTo>
                    <a:lnTo>
                      <a:pt x="373" y="700"/>
                    </a:lnTo>
                    <a:lnTo>
                      <a:pt x="365" y="695"/>
                    </a:lnTo>
                    <a:lnTo>
                      <a:pt x="355" y="691"/>
                    </a:lnTo>
                    <a:lnTo>
                      <a:pt x="348" y="686"/>
                    </a:lnTo>
                    <a:lnTo>
                      <a:pt x="340" y="680"/>
                    </a:lnTo>
                    <a:lnTo>
                      <a:pt x="330" y="675"/>
                    </a:lnTo>
                    <a:lnTo>
                      <a:pt x="322" y="669"/>
                    </a:lnTo>
                    <a:lnTo>
                      <a:pt x="316" y="664"/>
                    </a:lnTo>
                    <a:lnTo>
                      <a:pt x="286" y="639"/>
                    </a:lnTo>
                    <a:lnTo>
                      <a:pt x="260" y="612"/>
                    </a:lnTo>
                    <a:lnTo>
                      <a:pt x="246" y="598"/>
                    </a:lnTo>
                    <a:lnTo>
                      <a:pt x="235" y="584"/>
                    </a:lnTo>
                    <a:lnTo>
                      <a:pt x="222" y="568"/>
                    </a:lnTo>
                    <a:lnTo>
                      <a:pt x="211" y="551"/>
                    </a:lnTo>
                    <a:lnTo>
                      <a:pt x="202" y="536"/>
                    </a:lnTo>
                    <a:lnTo>
                      <a:pt x="192" y="518"/>
                    </a:lnTo>
                    <a:lnTo>
                      <a:pt x="183" y="499"/>
                    </a:lnTo>
                    <a:lnTo>
                      <a:pt x="174" y="481"/>
                    </a:lnTo>
                    <a:lnTo>
                      <a:pt x="159" y="441"/>
                    </a:lnTo>
                    <a:lnTo>
                      <a:pt x="145" y="398"/>
                    </a:lnTo>
                    <a:lnTo>
                      <a:pt x="134" y="352"/>
                    </a:lnTo>
                    <a:lnTo>
                      <a:pt x="119" y="249"/>
                    </a:lnTo>
                    <a:lnTo>
                      <a:pt x="112" y="1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15" name="Freeform 89"/>
              <p:cNvSpPr>
                <a:spLocks/>
              </p:cNvSpPr>
              <p:nvPr/>
            </p:nvSpPr>
            <p:spPr bwMode="auto">
              <a:xfrm>
                <a:off x="1188" y="2712"/>
                <a:ext cx="452" cy="404"/>
              </a:xfrm>
              <a:custGeom>
                <a:avLst/>
                <a:gdLst>
                  <a:gd name="T0" fmla="*/ 1 w 903"/>
                  <a:gd name="T1" fmla="*/ 0 h 809"/>
                  <a:gd name="T2" fmla="*/ 2 w 903"/>
                  <a:gd name="T3" fmla="*/ 0 h 809"/>
                  <a:gd name="T4" fmla="*/ 2 w 903"/>
                  <a:gd name="T5" fmla="*/ 0 h 809"/>
                  <a:gd name="T6" fmla="*/ 2 w 903"/>
                  <a:gd name="T7" fmla="*/ 1 h 809"/>
                  <a:gd name="T8" fmla="*/ 0 w 903"/>
                  <a:gd name="T9" fmla="*/ 1 h 809"/>
                  <a:gd name="T10" fmla="*/ 1 w 903"/>
                  <a:gd name="T11" fmla="*/ 0 h 809"/>
                  <a:gd name="T12" fmla="*/ 1 w 903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809"/>
                  <a:gd name="T23" fmla="*/ 903 w 903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809">
                    <a:moveTo>
                      <a:pt x="5" y="0"/>
                    </a:moveTo>
                    <a:lnTo>
                      <a:pt x="675" y="57"/>
                    </a:lnTo>
                    <a:lnTo>
                      <a:pt x="903" y="474"/>
                    </a:lnTo>
                    <a:lnTo>
                      <a:pt x="628" y="809"/>
                    </a:lnTo>
                    <a:lnTo>
                      <a:pt x="0" y="6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16" name="Freeform 90"/>
              <p:cNvSpPr>
                <a:spLocks/>
              </p:cNvSpPr>
              <p:nvPr/>
            </p:nvSpPr>
            <p:spPr bwMode="auto">
              <a:xfrm>
                <a:off x="864" y="2130"/>
                <a:ext cx="823" cy="1139"/>
              </a:xfrm>
              <a:custGeom>
                <a:avLst/>
                <a:gdLst>
                  <a:gd name="T0" fmla="*/ 1 w 1646"/>
                  <a:gd name="T1" fmla="*/ 1 h 2278"/>
                  <a:gd name="T2" fmla="*/ 1 w 1646"/>
                  <a:gd name="T3" fmla="*/ 1 h 2278"/>
                  <a:gd name="T4" fmla="*/ 1 w 1646"/>
                  <a:gd name="T5" fmla="*/ 1 h 2278"/>
                  <a:gd name="T6" fmla="*/ 1 w 1646"/>
                  <a:gd name="T7" fmla="*/ 1 h 2278"/>
                  <a:gd name="T8" fmla="*/ 1 w 1646"/>
                  <a:gd name="T9" fmla="*/ 2 h 2278"/>
                  <a:gd name="T10" fmla="*/ 1 w 1646"/>
                  <a:gd name="T11" fmla="*/ 2 h 2278"/>
                  <a:gd name="T12" fmla="*/ 1 w 1646"/>
                  <a:gd name="T13" fmla="*/ 2 h 2278"/>
                  <a:gd name="T14" fmla="*/ 1 w 1646"/>
                  <a:gd name="T15" fmla="*/ 2 h 2278"/>
                  <a:gd name="T16" fmla="*/ 1 w 1646"/>
                  <a:gd name="T17" fmla="*/ 2 h 2278"/>
                  <a:gd name="T18" fmla="*/ 1 w 1646"/>
                  <a:gd name="T19" fmla="*/ 2 h 2278"/>
                  <a:gd name="T20" fmla="*/ 1 w 1646"/>
                  <a:gd name="T21" fmla="*/ 2 h 2278"/>
                  <a:gd name="T22" fmla="*/ 1 w 1646"/>
                  <a:gd name="T23" fmla="*/ 2 h 2278"/>
                  <a:gd name="T24" fmla="*/ 1 w 1646"/>
                  <a:gd name="T25" fmla="*/ 2 h 2278"/>
                  <a:gd name="T26" fmla="*/ 1 w 1646"/>
                  <a:gd name="T27" fmla="*/ 2 h 2278"/>
                  <a:gd name="T28" fmla="*/ 2 w 1646"/>
                  <a:gd name="T29" fmla="*/ 2 h 2278"/>
                  <a:gd name="T30" fmla="*/ 2 w 1646"/>
                  <a:gd name="T31" fmla="*/ 2 h 2278"/>
                  <a:gd name="T32" fmla="*/ 2 w 1646"/>
                  <a:gd name="T33" fmla="*/ 2 h 2278"/>
                  <a:gd name="T34" fmla="*/ 2 w 1646"/>
                  <a:gd name="T35" fmla="*/ 2 h 2278"/>
                  <a:gd name="T36" fmla="*/ 2 w 1646"/>
                  <a:gd name="T37" fmla="*/ 2 h 2278"/>
                  <a:gd name="T38" fmla="*/ 3 w 1646"/>
                  <a:gd name="T39" fmla="*/ 2 h 2278"/>
                  <a:gd name="T40" fmla="*/ 3 w 1646"/>
                  <a:gd name="T41" fmla="*/ 4 h 2278"/>
                  <a:gd name="T42" fmla="*/ 2 w 1646"/>
                  <a:gd name="T43" fmla="*/ 2 h 2278"/>
                  <a:gd name="T44" fmla="*/ 2 w 1646"/>
                  <a:gd name="T45" fmla="*/ 4 h 2278"/>
                  <a:gd name="T46" fmla="*/ 2 w 1646"/>
                  <a:gd name="T47" fmla="*/ 4 h 2278"/>
                  <a:gd name="T48" fmla="*/ 2 w 1646"/>
                  <a:gd name="T49" fmla="*/ 4 h 2278"/>
                  <a:gd name="T50" fmla="*/ 2 w 1646"/>
                  <a:gd name="T51" fmla="*/ 4 h 2278"/>
                  <a:gd name="T52" fmla="*/ 2 w 1646"/>
                  <a:gd name="T53" fmla="*/ 3 h 2278"/>
                  <a:gd name="T54" fmla="*/ 1 w 1646"/>
                  <a:gd name="T55" fmla="*/ 3 h 2278"/>
                  <a:gd name="T56" fmla="*/ 1 w 1646"/>
                  <a:gd name="T57" fmla="*/ 3 h 2278"/>
                  <a:gd name="T58" fmla="*/ 1 w 1646"/>
                  <a:gd name="T59" fmla="*/ 3 h 2278"/>
                  <a:gd name="T60" fmla="*/ 1 w 1646"/>
                  <a:gd name="T61" fmla="*/ 3 h 2278"/>
                  <a:gd name="T62" fmla="*/ 1 w 1646"/>
                  <a:gd name="T63" fmla="*/ 3 h 2278"/>
                  <a:gd name="T64" fmla="*/ 1 w 1646"/>
                  <a:gd name="T65" fmla="*/ 3 h 2278"/>
                  <a:gd name="T66" fmla="*/ 1 w 1646"/>
                  <a:gd name="T67" fmla="*/ 3 h 2278"/>
                  <a:gd name="T68" fmla="*/ 1 w 1646"/>
                  <a:gd name="T69" fmla="*/ 3 h 2278"/>
                  <a:gd name="T70" fmla="*/ 1 w 1646"/>
                  <a:gd name="T71" fmla="*/ 3 h 2278"/>
                  <a:gd name="T72" fmla="*/ 1 w 1646"/>
                  <a:gd name="T73" fmla="*/ 3 h 2278"/>
                  <a:gd name="T74" fmla="*/ 1 w 1646"/>
                  <a:gd name="T75" fmla="*/ 3 h 2278"/>
                  <a:gd name="T76" fmla="*/ 1 w 1646"/>
                  <a:gd name="T77" fmla="*/ 3 h 2278"/>
                  <a:gd name="T78" fmla="*/ 1 w 1646"/>
                  <a:gd name="T79" fmla="*/ 3 h 2278"/>
                  <a:gd name="T80" fmla="*/ 1 w 1646"/>
                  <a:gd name="T81" fmla="*/ 2 h 2278"/>
                  <a:gd name="T82" fmla="*/ 1 w 1646"/>
                  <a:gd name="T83" fmla="*/ 2 h 2278"/>
                  <a:gd name="T84" fmla="*/ 1 w 1646"/>
                  <a:gd name="T85" fmla="*/ 1 h 2278"/>
                  <a:gd name="T86" fmla="*/ 1 w 1646"/>
                  <a:gd name="T87" fmla="*/ 1 h 2278"/>
                  <a:gd name="T88" fmla="*/ 1 w 1646"/>
                  <a:gd name="T89" fmla="*/ 1 h 2278"/>
                  <a:gd name="T90" fmla="*/ 1 w 1646"/>
                  <a:gd name="T91" fmla="*/ 1 h 2278"/>
                  <a:gd name="T92" fmla="*/ 1 w 1646"/>
                  <a:gd name="T93" fmla="*/ 1 h 2278"/>
                  <a:gd name="T94" fmla="*/ 1 w 1646"/>
                  <a:gd name="T95" fmla="*/ 1 h 2278"/>
                  <a:gd name="T96" fmla="*/ 1 w 1646"/>
                  <a:gd name="T97" fmla="*/ 1 h 2278"/>
                  <a:gd name="T98" fmla="*/ 1 w 1646"/>
                  <a:gd name="T99" fmla="*/ 0 h 2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6"/>
                  <a:gd name="T151" fmla="*/ 0 h 2278"/>
                  <a:gd name="T152" fmla="*/ 1646 w 1646"/>
                  <a:gd name="T153" fmla="*/ 2278 h 2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6" h="2278">
                    <a:moveTo>
                      <a:pt x="168" y="0"/>
                    </a:moveTo>
                    <a:lnTo>
                      <a:pt x="163" y="27"/>
                    </a:lnTo>
                    <a:lnTo>
                      <a:pt x="155" y="102"/>
                    </a:lnTo>
                    <a:lnTo>
                      <a:pt x="146" y="208"/>
                    </a:lnTo>
                    <a:lnTo>
                      <a:pt x="136" y="338"/>
                    </a:lnTo>
                    <a:lnTo>
                      <a:pt x="132" y="476"/>
                    </a:lnTo>
                    <a:lnTo>
                      <a:pt x="135" y="612"/>
                    </a:lnTo>
                    <a:lnTo>
                      <a:pt x="141" y="675"/>
                    </a:lnTo>
                    <a:lnTo>
                      <a:pt x="149" y="732"/>
                    </a:lnTo>
                    <a:lnTo>
                      <a:pt x="155" y="757"/>
                    </a:lnTo>
                    <a:lnTo>
                      <a:pt x="161" y="782"/>
                    </a:lnTo>
                    <a:lnTo>
                      <a:pt x="168" y="802"/>
                    </a:lnTo>
                    <a:lnTo>
                      <a:pt x="177" y="822"/>
                    </a:lnTo>
                    <a:lnTo>
                      <a:pt x="186" y="840"/>
                    </a:lnTo>
                    <a:lnTo>
                      <a:pt x="197" y="858"/>
                    </a:lnTo>
                    <a:lnTo>
                      <a:pt x="208" y="874"/>
                    </a:lnTo>
                    <a:lnTo>
                      <a:pt x="223" y="891"/>
                    </a:lnTo>
                    <a:lnTo>
                      <a:pt x="237" y="907"/>
                    </a:lnTo>
                    <a:lnTo>
                      <a:pt x="251" y="923"/>
                    </a:lnTo>
                    <a:lnTo>
                      <a:pt x="266" y="938"/>
                    </a:lnTo>
                    <a:lnTo>
                      <a:pt x="284" y="952"/>
                    </a:lnTo>
                    <a:lnTo>
                      <a:pt x="301" y="968"/>
                    </a:lnTo>
                    <a:lnTo>
                      <a:pt x="310" y="974"/>
                    </a:lnTo>
                    <a:lnTo>
                      <a:pt x="320" y="981"/>
                    </a:lnTo>
                    <a:lnTo>
                      <a:pt x="329" y="989"/>
                    </a:lnTo>
                    <a:lnTo>
                      <a:pt x="339" y="995"/>
                    </a:lnTo>
                    <a:lnTo>
                      <a:pt x="348" y="1001"/>
                    </a:lnTo>
                    <a:lnTo>
                      <a:pt x="359" y="1007"/>
                    </a:lnTo>
                    <a:lnTo>
                      <a:pt x="368" y="1014"/>
                    </a:lnTo>
                    <a:lnTo>
                      <a:pt x="379" y="1020"/>
                    </a:lnTo>
                    <a:lnTo>
                      <a:pt x="389" y="1025"/>
                    </a:lnTo>
                    <a:lnTo>
                      <a:pt x="400" y="1031"/>
                    </a:lnTo>
                    <a:lnTo>
                      <a:pt x="409" y="1037"/>
                    </a:lnTo>
                    <a:lnTo>
                      <a:pt x="420" y="1043"/>
                    </a:lnTo>
                    <a:lnTo>
                      <a:pt x="431" y="1048"/>
                    </a:lnTo>
                    <a:lnTo>
                      <a:pt x="440" y="1053"/>
                    </a:lnTo>
                    <a:lnTo>
                      <a:pt x="451" y="1059"/>
                    </a:lnTo>
                    <a:lnTo>
                      <a:pt x="462" y="1064"/>
                    </a:lnTo>
                    <a:lnTo>
                      <a:pt x="473" y="1068"/>
                    </a:lnTo>
                    <a:lnTo>
                      <a:pt x="484" y="1073"/>
                    </a:lnTo>
                    <a:lnTo>
                      <a:pt x="495" y="1078"/>
                    </a:lnTo>
                    <a:lnTo>
                      <a:pt x="505" y="1083"/>
                    </a:lnTo>
                    <a:lnTo>
                      <a:pt x="516" y="1087"/>
                    </a:lnTo>
                    <a:lnTo>
                      <a:pt x="527" y="1092"/>
                    </a:lnTo>
                    <a:lnTo>
                      <a:pt x="549" y="1100"/>
                    </a:lnTo>
                    <a:lnTo>
                      <a:pt x="570" y="1108"/>
                    </a:lnTo>
                    <a:lnTo>
                      <a:pt x="591" y="1114"/>
                    </a:lnTo>
                    <a:lnTo>
                      <a:pt x="613" y="1120"/>
                    </a:lnTo>
                    <a:lnTo>
                      <a:pt x="633" y="1126"/>
                    </a:lnTo>
                    <a:lnTo>
                      <a:pt x="654" y="1133"/>
                    </a:lnTo>
                    <a:lnTo>
                      <a:pt x="672" y="1137"/>
                    </a:lnTo>
                    <a:lnTo>
                      <a:pt x="693" y="1140"/>
                    </a:lnTo>
                    <a:lnTo>
                      <a:pt x="729" y="1148"/>
                    </a:lnTo>
                    <a:lnTo>
                      <a:pt x="762" y="1153"/>
                    </a:lnTo>
                    <a:lnTo>
                      <a:pt x="831" y="1159"/>
                    </a:lnTo>
                    <a:lnTo>
                      <a:pt x="904" y="1166"/>
                    </a:lnTo>
                    <a:lnTo>
                      <a:pt x="980" y="1169"/>
                    </a:lnTo>
                    <a:lnTo>
                      <a:pt x="1053" y="1172"/>
                    </a:lnTo>
                    <a:lnTo>
                      <a:pt x="1216" y="1177"/>
                    </a:lnTo>
                    <a:lnTo>
                      <a:pt x="1211" y="945"/>
                    </a:lnTo>
                    <a:lnTo>
                      <a:pt x="1646" y="1598"/>
                    </a:lnTo>
                    <a:lnTo>
                      <a:pt x="1205" y="2278"/>
                    </a:lnTo>
                    <a:lnTo>
                      <a:pt x="1205" y="1985"/>
                    </a:lnTo>
                    <a:lnTo>
                      <a:pt x="1475" y="1603"/>
                    </a:lnTo>
                    <a:lnTo>
                      <a:pt x="1254" y="1242"/>
                    </a:lnTo>
                    <a:lnTo>
                      <a:pt x="771" y="1233"/>
                    </a:lnTo>
                    <a:lnTo>
                      <a:pt x="743" y="1924"/>
                    </a:lnTo>
                    <a:lnTo>
                      <a:pt x="735" y="1921"/>
                    </a:lnTo>
                    <a:lnTo>
                      <a:pt x="712" y="1913"/>
                    </a:lnTo>
                    <a:lnTo>
                      <a:pt x="696" y="1908"/>
                    </a:lnTo>
                    <a:lnTo>
                      <a:pt x="675" y="1900"/>
                    </a:lnTo>
                    <a:lnTo>
                      <a:pt x="665" y="1896"/>
                    </a:lnTo>
                    <a:lnTo>
                      <a:pt x="654" y="1891"/>
                    </a:lnTo>
                    <a:lnTo>
                      <a:pt x="641" y="1886"/>
                    </a:lnTo>
                    <a:lnTo>
                      <a:pt x="628" y="1880"/>
                    </a:lnTo>
                    <a:lnTo>
                      <a:pt x="616" y="1874"/>
                    </a:lnTo>
                    <a:lnTo>
                      <a:pt x="602" y="1867"/>
                    </a:lnTo>
                    <a:lnTo>
                      <a:pt x="588" y="1861"/>
                    </a:lnTo>
                    <a:lnTo>
                      <a:pt x="574" y="1853"/>
                    </a:lnTo>
                    <a:lnTo>
                      <a:pt x="558" y="1847"/>
                    </a:lnTo>
                    <a:lnTo>
                      <a:pt x="542" y="1839"/>
                    </a:lnTo>
                    <a:lnTo>
                      <a:pt x="527" y="1830"/>
                    </a:lnTo>
                    <a:lnTo>
                      <a:pt x="519" y="1825"/>
                    </a:lnTo>
                    <a:lnTo>
                      <a:pt x="511" y="1820"/>
                    </a:lnTo>
                    <a:lnTo>
                      <a:pt x="503" y="1816"/>
                    </a:lnTo>
                    <a:lnTo>
                      <a:pt x="494" y="1811"/>
                    </a:lnTo>
                    <a:lnTo>
                      <a:pt x="486" y="1806"/>
                    </a:lnTo>
                    <a:lnTo>
                      <a:pt x="478" y="1802"/>
                    </a:lnTo>
                    <a:lnTo>
                      <a:pt x="469" y="1797"/>
                    </a:lnTo>
                    <a:lnTo>
                      <a:pt x="461" y="1791"/>
                    </a:lnTo>
                    <a:lnTo>
                      <a:pt x="453" y="1786"/>
                    </a:lnTo>
                    <a:lnTo>
                      <a:pt x="444" y="1781"/>
                    </a:lnTo>
                    <a:lnTo>
                      <a:pt x="436" y="1775"/>
                    </a:lnTo>
                    <a:lnTo>
                      <a:pt x="426" y="1769"/>
                    </a:lnTo>
                    <a:lnTo>
                      <a:pt x="418" y="1764"/>
                    </a:lnTo>
                    <a:lnTo>
                      <a:pt x="409" y="1758"/>
                    </a:lnTo>
                    <a:lnTo>
                      <a:pt x="401" y="1752"/>
                    </a:lnTo>
                    <a:lnTo>
                      <a:pt x="392" y="1745"/>
                    </a:lnTo>
                    <a:lnTo>
                      <a:pt x="384" y="1739"/>
                    </a:lnTo>
                    <a:lnTo>
                      <a:pt x="375" y="1733"/>
                    </a:lnTo>
                    <a:lnTo>
                      <a:pt x="357" y="1719"/>
                    </a:lnTo>
                    <a:lnTo>
                      <a:pt x="340" y="1705"/>
                    </a:lnTo>
                    <a:lnTo>
                      <a:pt x="323" y="1690"/>
                    </a:lnTo>
                    <a:lnTo>
                      <a:pt x="306" y="1676"/>
                    </a:lnTo>
                    <a:lnTo>
                      <a:pt x="288" y="1661"/>
                    </a:lnTo>
                    <a:lnTo>
                      <a:pt x="271" y="1645"/>
                    </a:lnTo>
                    <a:lnTo>
                      <a:pt x="255" y="1628"/>
                    </a:lnTo>
                    <a:lnTo>
                      <a:pt x="238" y="1611"/>
                    </a:lnTo>
                    <a:lnTo>
                      <a:pt x="223" y="1593"/>
                    </a:lnTo>
                    <a:lnTo>
                      <a:pt x="205" y="1574"/>
                    </a:lnTo>
                    <a:lnTo>
                      <a:pt x="190" y="1556"/>
                    </a:lnTo>
                    <a:lnTo>
                      <a:pt x="176" y="1537"/>
                    </a:lnTo>
                    <a:lnTo>
                      <a:pt x="160" y="1517"/>
                    </a:lnTo>
                    <a:lnTo>
                      <a:pt x="146" y="1496"/>
                    </a:lnTo>
                    <a:lnTo>
                      <a:pt x="132" y="1474"/>
                    </a:lnTo>
                    <a:lnTo>
                      <a:pt x="118" y="1454"/>
                    </a:lnTo>
                    <a:lnTo>
                      <a:pt x="105" y="1430"/>
                    </a:lnTo>
                    <a:lnTo>
                      <a:pt x="92" y="1407"/>
                    </a:lnTo>
                    <a:lnTo>
                      <a:pt x="80" y="1383"/>
                    </a:lnTo>
                    <a:lnTo>
                      <a:pt x="69" y="1360"/>
                    </a:lnTo>
                    <a:lnTo>
                      <a:pt x="58" y="1335"/>
                    </a:lnTo>
                    <a:lnTo>
                      <a:pt x="49" y="1310"/>
                    </a:lnTo>
                    <a:lnTo>
                      <a:pt x="39" y="1283"/>
                    </a:lnTo>
                    <a:lnTo>
                      <a:pt x="30" y="1256"/>
                    </a:lnTo>
                    <a:lnTo>
                      <a:pt x="16" y="1200"/>
                    </a:lnTo>
                    <a:lnTo>
                      <a:pt x="3" y="1142"/>
                    </a:lnTo>
                    <a:lnTo>
                      <a:pt x="0" y="1017"/>
                    </a:lnTo>
                    <a:lnTo>
                      <a:pt x="0" y="772"/>
                    </a:lnTo>
                    <a:lnTo>
                      <a:pt x="2" y="663"/>
                    </a:lnTo>
                    <a:lnTo>
                      <a:pt x="11" y="562"/>
                    </a:lnTo>
                    <a:lnTo>
                      <a:pt x="17" y="515"/>
                    </a:lnTo>
                    <a:lnTo>
                      <a:pt x="25" y="470"/>
                    </a:lnTo>
                    <a:lnTo>
                      <a:pt x="31" y="428"/>
                    </a:lnTo>
                    <a:lnTo>
                      <a:pt x="39" y="387"/>
                    </a:lnTo>
                    <a:lnTo>
                      <a:pt x="47" y="348"/>
                    </a:lnTo>
                    <a:lnTo>
                      <a:pt x="55" y="312"/>
                    </a:lnTo>
                    <a:lnTo>
                      <a:pt x="64" y="277"/>
                    </a:lnTo>
                    <a:lnTo>
                      <a:pt x="72" y="246"/>
                    </a:lnTo>
                    <a:lnTo>
                      <a:pt x="81" y="216"/>
                    </a:lnTo>
                    <a:lnTo>
                      <a:pt x="89" y="186"/>
                    </a:lnTo>
                    <a:lnTo>
                      <a:pt x="99" y="161"/>
                    </a:lnTo>
                    <a:lnTo>
                      <a:pt x="107" y="136"/>
                    </a:lnTo>
                    <a:lnTo>
                      <a:pt x="114" y="114"/>
                    </a:lnTo>
                    <a:lnTo>
                      <a:pt x="122" y="94"/>
                    </a:lnTo>
                    <a:lnTo>
                      <a:pt x="136" y="61"/>
                    </a:lnTo>
                    <a:lnTo>
                      <a:pt x="144" y="45"/>
                    </a:lnTo>
                    <a:lnTo>
                      <a:pt x="149" y="33"/>
                    </a:lnTo>
                    <a:lnTo>
                      <a:pt x="158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17" name="Freeform 91"/>
              <p:cNvSpPr>
                <a:spLocks/>
              </p:cNvSpPr>
              <p:nvPr/>
            </p:nvSpPr>
            <p:spPr bwMode="auto">
              <a:xfrm>
                <a:off x="1001" y="1703"/>
                <a:ext cx="470" cy="736"/>
              </a:xfrm>
              <a:custGeom>
                <a:avLst/>
                <a:gdLst>
                  <a:gd name="T0" fmla="*/ 1 w 939"/>
                  <a:gd name="T1" fmla="*/ 2 h 1473"/>
                  <a:gd name="T2" fmla="*/ 1 w 939"/>
                  <a:gd name="T3" fmla="*/ 1 h 1473"/>
                  <a:gd name="T4" fmla="*/ 1 w 939"/>
                  <a:gd name="T5" fmla="*/ 1 h 1473"/>
                  <a:gd name="T6" fmla="*/ 1 w 939"/>
                  <a:gd name="T7" fmla="*/ 1 h 1473"/>
                  <a:gd name="T8" fmla="*/ 1 w 939"/>
                  <a:gd name="T9" fmla="*/ 1 h 1473"/>
                  <a:gd name="T10" fmla="*/ 1 w 939"/>
                  <a:gd name="T11" fmla="*/ 1 h 1473"/>
                  <a:gd name="T12" fmla="*/ 1 w 939"/>
                  <a:gd name="T13" fmla="*/ 1 h 1473"/>
                  <a:gd name="T14" fmla="*/ 1 w 939"/>
                  <a:gd name="T15" fmla="*/ 0 h 1473"/>
                  <a:gd name="T16" fmla="*/ 1 w 939"/>
                  <a:gd name="T17" fmla="*/ 0 h 1473"/>
                  <a:gd name="T18" fmla="*/ 1 w 939"/>
                  <a:gd name="T19" fmla="*/ 0 h 1473"/>
                  <a:gd name="T20" fmla="*/ 1 w 939"/>
                  <a:gd name="T21" fmla="*/ 0 h 1473"/>
                  <a:gd name="T22" fmla="*/ 1 w 939"/>
                  <a:gd name="T23" fmla="*/ 0 h 1473"/>
                  <a:gd name="T24" fmla="*/ 1 w 939"/>
                  <a:gd name="T25" fmla="*/ 0 h 1473"/>
                  <a:gd name="T26" fmla="*/ 1 w 939"/>
                  <a:gd name="T27" fmla="*/ 0 h 1473"/>
                  <a:gd name="T28" fmla="*/ 2 w 939"/>
                  <a:gd name="T29" fmla="*/ 0 h 1473"/>
                  <a:gd name="T30" fmla="*/ 2 w 939"/>
                  <a:gd name="T31" fmla="*/ 0 h 1473"/>
                  <a:gd name="T32" fmla="*/ 2 w 939"/>
                  <a:gd name="T33" fmla="*/ 0 h 1473"/>
                  <a:gd name="T34" fmla="*/ 2 w 939"/>
                  <a:gd name="T35" fmla="*/ 0 h 1473"/>
                  <a:gd name="T36" fmla="*/ 2 w 939"/>
                  <a:gd name="T37" fmla="*/ 0 h 1473"/>
                  <a:gd name="T38" fmla="*/ 2 w 939"/>
                  <a:gd name="T39" fmla="*/ 0 h 1473"/>
                  <a:gd name="T40" fmla="*/ 2 w 939"/>
                  <a:gd name="T41" fmla="*/ 0 h 1473"/>
                  <a:gd name="T42" fmla="*/ 2 w 939"/>
                  <a:gd name="T43" fmla="*/ 0 h 1473"/>
                  <a:gd name="T44" fmla="*/ 2 w 939"/>
                  <a:gd name="T45" fmla="*/ 0 h 1473"/>
                  <a:gd name="T46" fmla="*/ 2 w 939"/>
                  <a:gd name="T47" fmla="*/ 0 h 1473"/>
                  <a:gd name="T48" fmla="*/ 2 w 939"/>
                  <a:gd name="T49" fmla="*/ 0 h 1473"/>
                  <a:gd name="T50" fmla="*/ 2 w 939"/>
                  <a:gd name="T51" fmla="*/ 0 h 1473"/>
                  <a:gd name="T52" fmla="*/ 2 w 939"/>
                  <a:gd name="T53" fmla="*/ 0 h 1473"/>
                  <a:gd name="T54" fmla="*/ 2 w 939"/>
                  <a:gd name="T55" fmla="*/ 1 h 1473"/>
                  <a:gd name="T56" fmla="*/ 2 w 939"/>
                  <a:gd name="T57" fmla="*/ 1 h 1473"/>
                  <a:gd name="T58" fmla="*/ 2 w 939"/>
                  <a:gd name="T59" fmla="*/ 1 h 1473"/>
                  <a:gd name="T60" fmla="*/ 2 w 939"/>
                  <a:gd name="T61" fmla="*/ 1 h 1473"/>
                  <a:gd name="T62" fmla="*/ 2 w 939"/>
                  <a:gd name="T63" fmla="*/ 1 h 1473"/>
                  <a:gd name="T64" fmla="*/ 2 w 939"/>
                  <a:gd name="T65" fmla="*/ 1 h 1473"/>
                  <a:gd name="T66" fmla="*/ 2 w 939"/>
                  <a:gd name="T67" fmla="*/ 1 h 1473"/>
                  <a:gd name="T68" fmla="*/ 2 w 939"/>
                  <a:gd name="T69" fmla="*/ 1 h 1473"/>
                  <a:gd name="T70" fmla="*/ 1 w 939"/>
                  <a:gd name="T71" fmla="*/ 1 h 1473"/>
                  <a:gd name="T72" fmla="*/ 1 w 939"/>
                  <a:gd name="T73" fmla="*/ 1 h 1473"/>
                  <a:gd name="T74" fmla="*/ 1 w 939"/>
                  <a:gd name="T75" fmla="*/ 1 h 1473"/>
                  <a:gd name="T76" fmla="*/ 1 w 939"/>
                  <a:gd name="T77" fmla="*/ 1 h 1473"/>
                  <a:gd name="T78" fmla="*/ 1 w 939"/>
                  <a:gd name="T79" fmla="*/ 1 h 1473"/>
                  <a:gd name="T80" fmla="*/ 1 w 939"/>
                  <a:gd name="T81" fmla="*/ 2 h 1473"/>
                  <a:gd name="T82" fmla="*/ 1 w 939"/>
                  <a:gd name="T83" fmla="*/ 2 h 1473"/>
                  <a:gd name="T84" fmla="*/ 1 w 939"/>
                  <a:gd name="T85" fmla="*/ 2 h 1473"/>
                  <a:gd name="T86" fmla="*/ 1 w 939"/>
                  <a:gd name="T87" fmla="*/ 2 h 1473"/>
                  <a:gd name="T88" fmla="*/ 1 w 939"/>
                  <a:gd name="T89" fmla="*/ 2 h 1473"/>
                  <a:gd name="T90" fmla="*/ 1 w 939"/>
                  <a:gd name="T91" fmla="*/ 2 h 1473"/>
                  <a:gd name="T92" fmla="*/ 1 w 939"/>
                  <a:gd name="T93" fmla="*/ 2 h 1473"/>
                  <a:gd name="T94" fmla="*/ 1 w 939"/>
                  <a:gd name="T95" fmla="*/ 2 h 14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9"/>
                  <a:gd name="T145" fmla="*/ 0 h 1473"/>
                  <a:gd name="T146" fmla="*/ 939 w 939"/>
                  <a:gd name="T147" fmla="*/ 1473 h 14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9" h="1473">
                    <a:moveTo>
                      <a:pt x="16" y="1473"/>
                    </a:moveTo>
                    <a:lnTo>
                      <a:pt x="0" y="1268"/>
                    </a:lnTo>
                    <a:lnTo>
                      <a:pt x="3" y="1085"/>
                    </a:lnTo>
                    <a:lnTo>
                      <a:pt x="11" y="1000"/>
                    </a:lnTo>
                    <a:lnTo>
                      <a:pt x="24" y="920"/>
                    </a:lnTo>
                    <a:lnTo>
                      <a:pt x="32" y="883"/>
                    </a:lnTo>
                    <a:lnTo>
                      <a:pt x="39" y="845"/>
                    </a:lnTo>
                    <a:lnTo>
                      <a:pt x="49" y="809"/>
                    </a:lnTo>
                    <a:lnTo>
                      <a:pt x="60" y="774"/>
                    </a:lnTo>
                    <a:lnTo>
                      <a:pt x="71" y="742"/>
                    </a:lnTo>
                    <a:lnTo>
                      <a:pt x="83" y="709"/>
                    </a:lnTo>
                    <a:lnTo>
                      <a:pt x="96" y="676"/>
                    </a:lnTo>
                    <a:lnTo>
                      <a:pt x="102" y="660"/>
                    </a:lnTo>
                    <a:lnTo>
                      <a:pt x="108" y="646"/>
                    </a:lnTo>
                    <a:lnTo>
                      <a:pt x="116" y="630"/>
                    </a:lnTo>
                    <a:lnTo>
                      <a:pt x="123" y="616"/>
                    </a:lnTo>
                    <a:lnTo>
                      <a:pt x="130" y="602"/>
                    </a:lnTo>
                    <a:lnTo>
                      <a:pt x="138" y="586"/>
                    </a:lnTo>
                    <a:lnTo>
                      <a:pt x="146" y="574"/>
                    </a:lnTo>
                    <a:lnTo>
                      <a:pt x="154" y="560"/>
                    </a:lnTo>
                    <a:lnTo>
                      <a:pt x="162" y="546"/>
                    </a:lnTo>
                    <a:lnTo>
                      <a:pt x="170" y="533"/>
                    </a:lnTo>
                    <a:lnTo>
                      <a:pt x="177" y="519"/>
                    </a:lnTo>
                    <a:lnTo>
                      <a:pt x="187" y="507"/>
                    </a:lnTo>
                    <a:lnTo>
                      <a:pt x="204" y="481"/>
                    </a:lnTo>
                    <a:lnTo>
                      <a:pt x="221" y="458"/>
                    </a:lnTo>
                    <a:lnTo>
                      <a:pt x="240" y="434"/>
                    </a:lnTo>
                    <a:lnTo>
                      <a:pt x="259" y="411"/>
                    </a:lnTo>
                    <a:lnTo>
                      <a:pt x="278" y="391"/>
                    </a:lnTo>
                    <a:lnTo>
                      <a:pt x="296" y="369"/>
                    </a:lnTo>
                    <a:lnTo>
                      <a:pt x="317" y="348"/>
                    </a:lnTo>
                    <a:lnTo>
                      <a:pt x="337" y="329"/>
                    </a:lnTo>
                    <a:lnTo>
                      <a:pt x="358" y="311"/>
                    </a:lnTo>
                    <a:lnTo>
                      <a:pt x="378" y="293"/>
                    </a:lnTo>
                    <a:lnTo>
                      <a:pt x="398" y="276"/>
                    </a:lnTo>
                    <a:lnTo>
                      <a:pt x="419" y="259"/>
                    </a:lnTo>
                    <a:lnTo>
                      <a:pt x="430" y="251"/>
                    </a:lnTo>
                    <a:lnTo>
                      <a:pt x="441" y="243"/>
                    </a:lnTo>
                    <a:lnTo>
                      <a:pt x="452" y="235"/>
                    </a:lnTo>
                    <a:lnTo>
                      <a:pt x="463" y="228"/>
                    </a:lnTo>
                    <a:lnTo>
                      <a:pt x="472" y="221"/>
                    </a:lnTo>
                    <a:lnTo>
                      <a:pt x="483" y="214"/>
                    </a:lnTo>
                    <a:lnTo>
                      <a:pt x="494" y="206"/>
                    </a:lnTo>
                    <a:lnTo>
                      <a:pt x="505" y="199"/>
                    </a:lnTo>
                    <a:lnTo>
                      <a:pt x="516" y="193"/>
                    </a:lnTo>
                    <a:lnTo>
                      <a:pt x="527" y="187"/>
                    </a:lnTo>
                    <a:lnTo>
                      <a:pt x="536" y="179"/>
                    </a:lnTo>
                    <a:lnTo>
                      <a:pt x="547" y="173"/>
                    </a:lnTo>
                    <a:lnTo>
                      <a:pt x="558" y="167"/>
                    </a:lnTo>
                    <a:lnTo>
                      <a:pt x="569" y="162"/>
                    </a:lnTo>
                    <a:lnTo>
                      <a:pt x="580" y="156"/>
                    </a:lnTo>
                    <a:lnTo>
                      <a:pt x="591" y="149"/>
                    </a:lnTo>
                    <a:lnTo>
                      <a:pt x="601" y="143"/>
                    </a:lnTo>
                    <a:lnTo>
                      <a:pt x="611" y="138"/>
                    </a:lnTo>
                    <a:lnTo>
                      <a:pt x="622" y="132"/>
                    </a:lnTo>
                    <a:lnTo>
                      <a:pt x="633" y="127"/>
                    </a:lnTo>
                    <a:lnTo>
                      <a:pt x="643" y="123"/>
                    </a:lnTo>
                    <a:lnTo>
                      <a:pt x="654" y="116"/>
                    </a:lnTo>
                    <a:lnTo>
                      <a:pt x="665" y="112"/>
                    </a:lnTo>
                    <a:lnTo>
                      <a:pt x="674" y="107"/>
                    </a:lnTo>
                    <a:lnTo>
                      <a:pt x="685" y="102"/>
                    </a:lnTo>
                    <a:lnTo>
                      <a:pt x="695" y="98"/>
                    </a:lnTo>
                    <a:lnTo>
                      <a:pt x="706" y="93"/>
                    </a:lnTo>
                    <a:lnTo>
                      <a:pt x="715" y="88"/>
                    </a:lnTo>
                    <a:lnTo>
                      <a:pt x="724" y="85"/>
                    </a:lnTo>
                    <a:lnTo>
                      <a:pt x="735" y="80"/>
                    </a:lnTo>
                    <a:lnTo>
                      <a:pt x="754" y="73"/>
                    </a:lnTo>
                    <a:lnTo>
                      <a:pt x="774" y="63"/>
                    </a:lnTo>
                    <a:lnTo>
                      <a:pt x="793" y="57"/>
                    </a:lnTo>
                    <a:lnTo>
                      <a:pt x="811" y="49"/>
                    </a:lnTo>
                    <a:lnTo>
                      <a:pt x="829" y="43"/>
                    </a:lnTo>
                    <a:lnTo>
                      <a:pt x="847" y="35"/>
                    </a:lnTo>
                    <a:lnTo>
                      <a:pt x="864" y="29"/>
                    </a:lnTo>
                    <a:lnTo>
                      <a:pt x="879" y="22"/>
                    </a:lnTo>
                    <a:lnTo>
                      <a:pt x="895" y="16"/>
                    </a:lnTo>
                    <a:lnTo>
                      <a:pt x="911" y="11"/>
                    </a:lnTo>
                    <a:lnTo>
                      <a:pt x="925" y="5"/>
                    </a:lnTo>
                    <a:lnTo>
                      <a:pt x="939" y="0"/>
                    </a:lnTo>
                    <a:lnTo>
                      <a:pt x="939" y="181"/>
                    </a:lnTo>
                    <a:lnTo>
                      <a:pt x="532" y="376"/>
                    </a:lnTo>
                    <a:lnTo>
                      <a:pt x="939" y="306"/>
                    </a:lnTo>
                    <a:lnTo>
                      <a:pt x="939" y="463"/>
                    </a:lnTo>
                    <a:lnTo>
                      <a:pt x="538" y="646"/>
                    </a:lnTo>
                    <a:lnTo>
                      <a:pt x="939" y="613"/>
                    </a:lnTo>
                    <a:lnTo>
                      <a:pt x="939" y="782"/>
                    </a:lnTo>
                    <a:lnTo>
                      <a:pt x="923" y="787"/>
                    </a:lnTo>
                    <a:lnTo>
                      <a:pt x="908" y="792"/>
                    </a:lnTo>
                    <a:lnTo>
                      <a:pt x="892" y="796"/>
                    </a:lnTo>
                    <a:lnTo>
                      <a:pt x="876" y="801"/>
                    </a:lnTo>
                    <a:lnTo>
                      <a:pt x="861" y="806"/>
                    </a:lnTo>
                    <a:lnTo>
                      <a:pt x="847" y="810"/>
                    </a:lnTo>
                    <a:lnTo>
                      <a:pt x="815" y="818"/>
                    </a:lnTo>
                    <a:lnTo>
                      <a:pt x="785" y="826"/>
                    </a:lnTo>
                    <a:lnTo>
                      <a:pt x="756" y="836"/>
                    </a:lnTo>
                    <a:lnTo>
                      <a:pt x="726" y="843"/>
                    </a:lnTo>
                    <a:lnTo>
                      <a:pt x="696" y="851"/>
                    </a:lnTo>
                    <a:lnTo>
                      <a:pt x="668" y="859"/>
                    </a:lnTo>
                    <a:lnTo>
                      <a:pt x="638" y="868"/>
                    </a:lnTo>
                    <a:lnTo>
                      <a:pt x="624" y="873"/>
                    </a:lnTo>
                    <a:lnTo>
                      <a:pt x="610" y="878"/>
                    </a:lnTo>
                    <a:lnTo>
                      <a:pt x="596" y="883"/>
                    </a:lnTo>
                    <a:lnTo>
                      <a:pt x="582" y="887"/>
                    </a:lnTo>
                    <a:lnTo>
                      <a:pt x="568" y="892"/>
                    </a:lnTo>
                    <a:lnTo>
                      <a:pt x="552" y="898"/>
                    </a:lnTo>
                    <a:lnTo>
                      <a:pt x="538" y="904"/>
                    </a:lnTo>
                    <a:lnTo>
                      <a:pt x="524" y="911"/>
                    </a:lnTo>
                    <a:lnTo>
                      <a:pt x="510" y="917"/>
                    </a:lnTo>
                    <a:lnTo>
                      <a:pt x="496" y="923"/>
                    </a:lnTo>
                    <a:lnTo>
                      <a:pt x="481" y="931"/>
                    </a:lnTo>
                    <a:lnTo>
                      <a:pt x="467" y="937"/>
                    </a:lnTo>
                    <a:lnTo>
                      <a:pt x="453" y="945"/>
                    </a:lnTo>
                    <a:lnTo>
                      <a:pt x="439" y="953"/>
                    </a:lnTo>
                    <a:lnTo>
                      <a:pt x="425" y="962"/>
                    </a:lnTo>
                    <a:lnTo>
                      <a:pt x="419" y="967"/>
                    </a:lnTo>
                    <a:lnTo>
                      <a:pt x="411" y="972"/>
                    </a:lnTo>
                    <a:lnTo>
                      <a:pt x="405" y="977"/>
                    </a:lnTo>
                    <a:lnTo>
                      <a:pt x="397" y="981"/>
                    </a:lnTo>
                    <a:lnTo>
                      <a:pt x="391" y="986"/>
                    </a:lnTo>
                    <a:lnTo>
                      <a:pt x="383" y="991"/>
                    </a:lnTo>
                    <a:lnTo>
                      <a:pt x="354" y="1013"/>
                    </a:lnTo>
                    <a:lnTo>
                      <a:pt x="328" y="1035"/>
                    </a:lnTo>
                    <a:lnTo>
                      <a:pt x="300" y="1061"/>
                    </a:lnTo>
                    <a:lnTo>
                      <a:pt x="285" y="1075"/>
                    </a:lnTo>
                    <a:lnTo>
                      <a:pt x="271" y="1089"/>
                    </a:lnTo>
                    <a:lnTo>
                      <a:pt x="257" y="1103"/>
                    </a:lnTo>
                    <a:lnTo>
                      <a:pt x="243" y="1119"/>
                    </a:lnTo>
                    <a:lnTo>
                      <a:pt x="229" y="1136"/>
                    </a:lnTo>
                    <a:lnTo>
                      <a:pt x="215" y="1154"/>
                    </a:lnTo>
                    <a:lnTo>
                      <a:pt x="201" y="1171"/>
                    </a:lnTo>
                    <a:lnTo>
                      <a:pt x="187" y="1188"/>
                    </a:lnTo>
                    <a:lnTo>
                      <a:pt x="173" y="1208"/>
                    </a:lnTo>
                    <a:lnTo>
                      <a:pt x="159" y="1229"/>
                    </a:lnTo>
                    <a:lnTo>
                      <a:pt x="144" y="1249"/>
                    </a:lnTo>
                    <a:lnTo>
                      <a:pt x="130" y="1270"/>
                    </a:lnTo>
                    <a:lnTo>
                      <a:pt x="116" y="1293"/>
                    </a:lnTo>
                    <a:lnTo>
                      <a:pt x="102" y="1315"/>
                    </a:lnTo>
                    <a:lnTo>
                      <a:pt x="88" y="1340"/>
                    </a:lnTo>
                    <a:lnTo>
                      <a:pt x="74" y="1365"/>
                    </a:lnTo>
                    <a:lnTo>
                      <a:pt x="60" y="1390"/>
                    </a:lnTo>
                    <a:lnTo>
                      <a:pt x="52" y="1404"/>
                    </a:lnTo>
                    <a:lnTo>
                      <a:pt x="46" y="1417"/>
                    </a:lnTo>
                    <a:lnTo>
                      <a:pt x="38" y="1431"/>
                    </a:lnTo>
                    <a:lnTo>
                      <a:pt x="30" y="1445"/>
                    </a:lnTo>
                    <a:lnTo>
                      <a:pt x="24" y="1459"/>
                    </a:lnTo>
                    <a:lnTo>
                      <a:pt x="16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18" name="Freeform 92"/>
              <p:cNvSpPr>
                <a:spLocks/>
              </p:cNvSpPr>
              <p:nvPr/>
            </p:nvSpPr>
            <p:spPr bwMode="auto">
              <a:xfrm>
                <a:off x="1084" y="2731"/>
                <a:ext cx="409" cy="399"/>
              </a:xfrm>
              <a:custGeom>
                <a:avLst/>
                <a:gdLst>
                  <a:gd name="T0" fmla="*/ 1 w 818"/>
                  <a:gd name="T1" fmla="*/ 0 h 799"/>
                  <a:gd name="T2" fmla="*/ 2 w 818"/>
                  <a:gd name="T3" fmla="*/ 0 h 799"/>
                  <a:gd name="T4" fmla="*/ 1 w 818"/>
                  <a:gd name="T5" fmla="*/ 0 h 799"/>
                  <a:gd name="T6" fmla="*/ 2 w 818"/>
                  <a:gd name="T7" fmla="*/ 0 h 799"/>
                  <a:gd name="T8" fmla="*/ 1 w 818"/>
                  <a:gd name="T9" fmla="*/ 0 h 799"/>
                  <a:gd name="T10" fmla="*/ 2 w 818"/>
                  <a:gd name="T11" fmla="*/ 1 h 799"/>
                  <a:gd name="T12" fmla="*/ 1 w 818"/>
                  <a:gd name="T13" fmla="*/ 1 h 799"/>
                  <a:gd name="T14" fmla="*/ 2 w 818"/>
                  <a:gd name="T15" fmla="*/ 1 h 799"/>
                  <a:gd name="T16" fmla="*/ 2 w 818"/>
                  <a:gd name="T17" fmla="*/ 1 h 799"/>
                  <a:gd name="T18" fmla="*/ 2 w 818"/>
                  <a:gd name="T19" fmla="*/ 1 h 799"/>
                  <a:gd name="T20" fmla="*/ 1 w 818"/>
                  <a:gd name="T21" fmla="*/ 1 h 799"/>
                  <a:gd name="T22" fmla="*/ 0 w 818"/>
                  <a:gd name="T23" fmla="*/ 0 h 799"/>
                  <a:gd name="T24" fmla="*/ 1 w 818"/>
                  <a:gd name="T25" fmla="*/ 0 h 799"/>
                  <a:gd name="T26" fmla="*/ 1 w 818"/>
                  <a:gd name="T27" fmla="*/ 0 h 7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8"/>
                  <a:gd name="T43" fmla="*/ 0 h 799"/>
                  <a:gd name="T44" fmla="*/ 818 w 818"/>
                  <a:gd name="T45" fmla="*/ 799 h 7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8" h="799">
                    <a:moveTo>
                      <a:pt x="265" y="0"/>
                    </a:moveTo>
                    <a:lnTo>
                      <a:pt x="715" y="232"/>
                    </a:lnTo>
                    <a:lnTo>
                      <a:pt x="242" y="237"/>
                    </a:lnTo>
                    <a:lnTo>
                      <a:pt x="751" y="426"/>
                    </a:lnTo>
                    <a:lnTo>
                      <a:pt x="279" y="459"/>
                    </a:lnTo>
                    <a:lnTo>
                      <a:pt x="685" y="597"/>
                    </a:lnTo>
                    <a:lnTo>
                      <a:pt x="251" y="639"/>
                    </a:lnTo>
                    <a:lnTo>
                      <a:pt x="818" y="724"/>
                    </a:lnTo>
                    <a:lnTo>
                      <a:pt x="818" y="799"/>
                    </a:lnTo>
                    <a:lnTo>
                      <a:pt x="521" y="771"/>
                    </a:lnTo>
                    <a:lnTo>
                      <a:pt x="251" y="714"/>
                    </a:lnTo>
                    <a:lnTo>
                      <a:pt x="0" y="16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  <p:grpSp>
          <p:nvGrpSpPr>
            <p:cNvPr id="26704" name="Group 93"/>
            <p:cNvGrpSpPr>
              <a:grpSpLocks/>
            </p:cNvGrpSpPr>
            <p:nvPr/>
          </p:nvGrpSpPr>
          <p:grpSpPr bwMode="auto">
            <a:xfrm rot="5714264">
              <a:off x="3875807" y="241302"/>
              <a:ext cx="941154" cy="2695245"/>
              <a:chOff x="864" y="1686"/>
              <a:chExt cx="835" cy="1779"/>
            </a:xfrm>
          </p:grpSpPr>
          <p:sp>
            <p:nvSpPr>
              <p:cNvPr id="26705" name="Freeform 94"/>
              <p:cNvSpPr>
                <a:spLocks/>
              </p:cNvSpPr>
              <p:nvPr/>
            </p:nvSpPr>
            <p:spPr bwMode="auto">
              <a:xfrm>
                <a:off x="991" y="1895"/>
                <a:ext cx="487" cy="720"/>
              </a:xfrm>
              <a:custGeom>
                <a:avLst/>
                <a:gdLst>
                  <a:gd name="T0" fmla="*/ 0 w 975"/>
                  <a:gd name="T1" fmla="*/ 3 h 1438"/>
                  <a:gd name="T2" fmla="*/ 0 w 975"/>
                  <a:gd name="T3" fmla="*/ 2 h 1438"/>
                  <a:gd name="T4" fmla="*/ 0 w 975"/>
                  <a:gd name="T5" fmla="*/ 2 h 1438"/>
                  <a:gd name="T6" fmla="*/ 0 w 975"/>
                  <a:gd name="T7" fmla="*/ 2 h 1438"/>
                  <a:gd name="T8" fmla="*/ 0 w 975"/>
                  <a:gd name="T9" fmla="*/ 2 h 1438"/>
                  <a:gd name="T10" fmla="*/ 0 w 975"/>
                  <a:gd name="T11" fmla="*/ 2 h 1438"/>
                  <a:gd name="T12" fmla="*/ 0 w 975"/>
                  <a:gd name="T13" fmla="*/ 2 h 1438"/>
                  <a:gd name="T14" fmla="*/ 0 w 975"/>
                  <a:gd name="T15" fmla="*/ 2 h 1438"/>
                  <a:gd name="T16" fmla="*/ 0 w 975"/>
                  <a:gd name="T17" fmla="*/ 1 h 1438"/>
                  <a:gd name="T18" fmla="*/ 0 w 975"/>
                  <a:gd name="T19" fmla="*/ 1 h 1438"/>
                  <a:gd name="T20" fmla="*/ 0 w 975"/>
                  <a:gd name="T21" fmla="*/ 1 h 1438"/>
                  <a:gd name="T22" fmla="*/ 0 w 975"/>
                  <a:gd name="T23" fmla="*/ 1 h 1438"/>
                  <a:gd name="T24" fmla="*/ 0 w 975"/>
                  <a:gd name="T25" fmla="*/ 1 h 1438"/>
                  <a:gd name="T26" fmla="*/ 0 w 975"/>
                  <a:gd name="T27" fmla="*/ 1 h 1438"/>
                  <a:gd name="T28" fmla="*/ 0 w 975"/>
                  <a:gd name="T29" fmla="*/ 1 h 1438"/>
                  <a:gd name="T30" fmla="*/ 1 w 975"/>
                  <a:gd name="T31" fmla="*/ 1 h 1438"/>
                  <a:gd name="T32" fmla="*/ 1 w 975"/>
                  <a:gd name="T33" fmla="*/ 1 h 1438"/>
                  <a:gd name="T34" fmla="*/ 1 w 975"/>
                  <a:gd name="T35" fmla="*/ 1 h 1438"/>
                  <a:gd name="T36" fmla="*/ 1 w 975"/>
                  <a:gd name="T37" fmla="*/ 1 h 1438"/>
                  <a:gd name="T38" fmla="*/ 1 w 975"/>
                  <a:gd name="T39" fmla="*/ 1 h 1438"/>
                  <a:gd name="T40" fmla="*/ 1 w 975"/>
                  <a:gd name="T41" fmla="*/ 1 h 1438"/>
                  <a:gd name="T42" fmla="*/ 1 w 975"/>
                  <a:gd name="T43" fmla="*/ 1 h 1438"/>
                  <a:gd name="T44" fmla="*/ 1 w 975"/>
                  <a:gd name="T45" fmla="*/ 1 h 1438"/>
                  <a:gd name="T46" fmla="*/ 1 w 975"/>
                  <a:gd name="T47" fmla="*/ 1 h 1438"/>
                  <a:gd name="T48" fmla="*/ 1 w 975"/>
                  <a:gd name="T49" fmla="*/ 1 h 1438"/>
                  <a:gd name="T50" fmla="*/ 1 w 975"/>
                  <a:gd name="T51" fmla="*/ 1 h 1438"/>
                  <a:gd name="T52" fmla="*/ 1 w 975"/>
                  <a:gd name="T53" fmla="*/ 1 h 1438"/>
                  <a:gd name="T54" fmla="*/ 1 w 975"/>
                  <a:gd name="T55" fmla="*/ 1 h 1438"/>
                  <a:gd name="T56" fmla="*/ 1 w 975"/>
                  <a:gd name="T57" fmla="*/ 1 h 1438"/>
                  <a:gd name="T58" fmla="*/ 1 w 975"/>
                  <a:gd name="T59" fmla="*/ 2 h 1438"/>
                  <a:gd name="T60" fmla="*/ 1 w 975"/>
                  <a:gd name="T61" fmla="*/ 2 h 1438"/>
                  <a:gd name="T62" fmla="*/ 1 w 975"/>
                  <a:gd name="T63" fmla="*/ 2 h 1438"/>
                  <a:gd name="T64" fmla="*/ 1 w 975"/>
                  <a:gd name="T65" fmla="*/ 2 h 1438"/>
                  <a:gd name="T66" fmla="*/ 1 w 975"/>
                  <a:gd name="T67" fmla="*/ 2 h 1438"/>
                  <a:gd name="T68" fmla="*/ 1 w 975"/>
                  <a:gd name="T69" fmla="*/ 2 h 1438"/>
                  <a:gd name="T70" fmla="*/ 1 w 975"/>
                  <a:gd name="T71" fmla="*/ 2 h 1438"/>
                  <a:gd name="T72" fmla="*/ 1 w 975"/>
                  <a:gd name="T73" fmla="*/ 2 h 1438"/>
                  <a:gd name="T74" fmla="*/ 1 w 975"/>
                  <a:gd name="T75" fmla="*/ 2 h 1438"/>
                  <a:gd name="T76" fmla="*/ 1 w 975"/>
                  <a:gd name="T77" fmla="*/ 2 h 1438"/>
                  <a:gd name="T78" fmla="*/ 1 w 975"/>
                  <a:gd name="T79" fmla="*/ 2 h 1438"/>
                  <a:gd name="T80" fmla="*/ 0 w 975"/>
                  <a:gd name="T81" fmla="*/ 2 h 1438"/>
                  <a:gd name="T82" fmla="*/ 0 w 975"/>
                  <a:gd name="T83" fmla="*/ 2 h 1438"/>
                  <a:gd name="T84" fmla="*/ 0 w 975"/>
                  <a:gd name="T85" fmla="*/ 2 h 1438"/>
                  <a:gd name="T86" fmla="*/ 0 w 975"/>
                  <a:gd name="T87" fmla="*/ 3 h 1438"/>
                  <a:gd name="T88" fmla="*/ 0 w 975"/>
                  <a:gd name="T89" fmla="*/ 3 h 1438"/>
                  <a:gd name="T90" fmla="*/ 0 w 975"/>
                  <a:gd name="T91" fmla="*/ 3 h 1438"/>
                  <a:gd name="T92" fmla="*/ 0 w 975"/>
                  <a:gd name="T93" fmla="*/ 3 h 1438"/>
                  <a:gd name="T94" fmla="*/ 0 w 975"/>
                  <a:gd name="T95" fmla="*/ 3 h 1438"/>
                  <a:gd name="T96" fmla="*/ 0 w 975"/>
                  <a:gd name="T97" fmla="*/ 3 h 1438"/>
                  <a:gd name="T98" fmla="*/ 0 w 975"/>
                  <a:gd name="T99" fmla="*/ 3 h 1438"/>
                  <a:gd name="T100" fmla="*/ 0 w 975"/>
                  <a:gd name="T101" fmla="*/ 3 h 1438"/>
                  <a:gd name="T102" fmla="*/ 0 w 975"/>
                  <a:gd name="T103" fmla="*/ 3 h 143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75"/>
                  <a:gd name="T157" fmla="*/ 0 h 1438"/>
                  <a:gd name="T158" fmla="*/ 975 w 975"/>
                  <a:gd name="T159" fmla="*/ 1438 h 143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75" h="1438">
                    <a:moveTo>
                      <a:pt x="48" y="1438"/>
                    </a:moveTo>
                    <a:lnTo>
                      <a:pt x="38" y="1388"/>
                    </a:lnTo>
                    <a:lnTo>
                      <a:pt x="27" y="1339"/>
                    </a:lnTo>
                    <a:lnTo>
                      <a:pt x="12" y="1245"/>
                    </a:lnTo>
                    <a:lnTo>
                      <a:pt x="0" y="1070"/>
                    </a:lnTo>
                    <a:lnTo>
                      <a:pt x="3" y="990"/>
                    </a:lnTo>
                    <a:lnTo>
                      <a:pt x="11" y="915"/>
                    </a:lnTo>
                    <a:lnTo>
                      <a:pt x="16" y="877"/>
                    </a:lnTo>
                    <a:lnTo>
                      <a:pt x="23" y="843"/>
                    </a:lnTo>
                    <a:lnTo>
                      <a:pt x="31" y="808"/>
                    </a:lnTo>
                    <a:lnTo>
                      <a:pt x="41" y="774"/>
                    </a:lnTo>
                    <a:lnTo>
                      <a:pt x="50" y="741"/>
                    </a:lnTo>
                    <a:lnTo>
                      <a:pt x="63" y="710"/>
                    </a:lnTo>
                    <a:lnTo>
                      <a:pt x="74" y="678"/>
                    </a:lnTo>
                    <a:lnTo>
                      <a:pt x="81" y="664"/>
                    </a:lnTo>
                    <a:lnTo>
                      <a:pt x="88" y="649"/>
                    </a:lnTo>
                    <a:lnTo>
                      <a:pt x="94" y="634"/>
                    </a:lnTo>
                    <a:lnTo>
                      <a:pt x="102" y="620"/>
                    </a:lnTo>
                    <a:lnTo>
                      <a:pt x="110" y="606"/>
                    </a:lnTo>
                    <a:lnTo>
                      <a:pt x="116" y="592"/>
                    </a:lnTo>
                    <a:lnTo>
                      <a:pt x="124" y="578"/>
                    </a:lnTo>
                    <a:lnTo>
                      <a:pt x="133" y="565"/>
                    </a:lnTo>
                    <a:lnTo>
                      <a:pt x="141" y="551"/>
                    </a:lnTo>
                    <a:lnTo>
                      <a:pt x="149" y="539"/>
                    </a:lnTo>
                    <a:lnTo>
                      <a:pt x="158" y="526"/>
                    </a:lnTo>
                    <a:lnTo>
                      <a:pt x="166" y="514"/>
                    </a:lnTo>
                    <a:lnTo>
                      <a:pt x="185" y="489"/>
                    </a:lnTo>
                    <a:lnTo>
                      <a:pt x="204" y="465"/>
                    </a:lnTo>
                    <a:lnTo>
                      <a:pt x="222" y="442"/>
                    </a:lnTo>
                    <a:lnTo>
                      <a:pt x="241" y="420"/>
                    </a:lnTo>
                    <a:lnTo>
                      <a:pt x="263" y="398"/>
                    </a:lnTo>
                    <a:lnTo>
                      <a:pt x="284" y="377"/>
                    </a:lnTo>
                    <a:lnTo>
                      <a:pt x="304" y="357"/>
                    </a:lnTo>
                    <a:lnTo>
                      <a:pt x="326" y="338"/>
                    </a:lnTo>
                    <a:lnTo>
                      <a:pt x="348" y="319"/>
                    </a:lnTo>
                    <a:lnTo>
                      <a:pt x="371" y="301"/>
                    </a:lnTo>
                    <a:lnTo>
                      <a:pt x="393" y="283"/>
                    </a:lnTo>
                    <a:lnTo>
                      <a:pt x="404" y="276"/>
                    </a:lnTo>
                    <a:lnTo>
                      <a:pt x="417" y="268"/>
                    </a:lnTo>
                    <a:lnTo>
                      <a:pt x="428" y="260"/>
                    </a:lnTo>
                    <a:lnTo>
                      <a:pt x="439" y="251"/>
                    </a:lnTo>
                    <a:lnTo>
                      <a:pt x="451" y="243"/>
                    </a:lnTo>
                    <a:lnTo>
                      <a:pt x="462" y="236"/>
                    </a:lnTo>
                    <a:lnTo>
                      <a:pt x="475" y="229"/>
                    </a:lnTo>
                    <a:lnTo>
                      <a:pt x="486" y="221"/>
                    </a:lnTo>
                    <a:lnTo>
                      <a:pt x="498" y="213"/>
                    </a:lnTo>
                    <a:lnTo>
                      <a:pt x="509" y="207"/>
                    </a:lnTo>
                    <a:lnTo>
                      <a:pt x="522" y="200"/>
                    </a:lnTo>
                    <a:lnTo>
                      <a:pt x="533" y="193"/>
                    </a:lnTo>
                    <a:lnTo>
                      <a:pt x="544" y="186"/>
                    </a:lnTo>
                    <a:lnTo>
                      <a:pt x="556" y="180"/>
                    </a:lnTo>
                    <a:lnTo>
                      <a:pt x="567" y="174"/>
                    </a:lnTo>
                    <a:lnTo>
                      <a:pt x="580" y="168"/>
                    </a:lnTo>
                    <a:lnTo>
                      <a:pt x="591" y="161"/>
                    </a:lnTo>
                    <a:lnTo>
                      <a:pt x="603" y="155"/>
                    </a:lnTo>
                    <a:lnTo>
                      <a:pt x="614" y="149"/>
                    </a:lnTo>
                    <a:lnTo>
                      <a:pt x="627" y="144"/>
                    </a:lnTo>
                    <a:lnTo>
                      <a:pt x="638" y="138"/>
                    </a:lnTo>
                    <a:lnTo>
                      <a:pt x="649" y="133"/>
                    </a:lnTo>
                    <a:lnTo>
                      <a:pt x="661" y="127"/>
                    </a:lnTo>
                    <a:lnTo>
                      <a:pt x="672" y="122"/>
                    </a:lnTo>
                    <a:lnTo>
                      <a:pt x="683" y="116"/>
                    </a:lnTo>
                    <a:lnTo>
                      <a:pt x="694" y="111"/>
                    </a:lnTo>
                    <a:lnTo>
                      <a:pt x="705" y="106"/>
                    </a:lnTo>
                    <a:lnTo>
                      <a:pt x="716" y="102"/>
                    </a:lnTo>
                    <a:lnTo>
                      <a:pt x="729" y="97"/>
                    </a:lnTo>
                    <a:lnTo>
                      <a:pt x="738" y="92"/>
                    </a:lnTo>
                    <a:lnTo>
                      <a:pt x="749" y="88"/>
                    </a:lnTo>
                    <a:lnTo>
                      <a:pt x="760" y="83"/>
                    </a:lnTo>
                    <a:lnTo>
                      <a:pt x="771" y="78"/>
                    </a:lnTo>
                    <a:lnTo>
                      <a:pt x="782" y="75"/>
                    </a:lnTo>
                    <a:lnTo>
                      <a:pt x="802" y="66"/>
                    </a:lnTo>
                    <a:lnTo>
                      <a:pt x="823" y="58"/>
                    </a:lnTo>
                    <a:lnTo>
                      <a:pt x="841" y="52"/>
                    </a:lnTo>
                    <a:lnTo>
                      <a:pt x="860" y="44"/>
                    </a:lnTo>
                    <a:lnTo>
                      <a:pt x="879" y="36"/>
                    </a:lnTo>
                    <a:lnTo>
                      <a:pt x="898" y="30"/>
                    </a:lnTo>
                    <a:lnTo>
                      <a:pt x="915" y="23"/>
                    </a:lnTo>
                    <a:lnTo>
                      <a:pt x="931" y="17"/>
                    </a:lnTo>
                    <a:lnTo>
                      <a:pt x="946" y="12"/>
                    </a:lnTo>
                    <a:lnTo>
                      <a:pt x="961" y="6"/>
                    </a:lnTo>
                    <a:lnTo>
                      <a:pt x="975" y="0"/>
                    </a:lnTo>
                    <a:lnTo>
                      <a:pt x="975" y="172"/>
                    </a:lnTo>
                    <a:lnTo>
                      <a:pt x="577" y="293"/>
                    </a:lnTo>
                    <a:lnTo>
                      <a:pt x="575" y="457"/>
                    </a:lnTo>
                    <a:lnTo>
                      <a:pt x="975" y="307"/>
                    </a:lnTo>
                    <a:lnTo>
                      <a:pt x="975" y="464"/>
                    </a:lnTo>
                    <a:lnTo>
                      <a:pt x="588" y="631"/>
                    </a:lnTo>
                    <a:lnTo>
                      <a:pt x="975" y="614"/>
                    </a:lnTo>
                    <a:lnTo>
                      <a:pt x="975" y="783"/>
                    </a:lnTo>
                    <a:lnTo>
                      <a:pt x="959" y="788"/>
                    </a:lnTo>
                    <a:lnTo>
                      <a:pt x="943" y="793"/>
                    </a:lnTo>
                    <a:lnTo>
                      <a:pt x="928" y="799"/>
                    </a:lnTo>
                    <a:lnTo>
                      <a:pt x="912" y="804"/>
                    </a:lnTo>
                    <a:lnTo>
                      <a:pt x="898" y="808"/>
                    </a:lnTo>
                    <a:lnTo>
                      <a:pt x="882" y="813"/>
                    </a:lnTo>
                    <a:lnTo>
                      <a:pt x="867" y="818"/>
                    </a:lnTo>
                    <a:lnTo>
                      <a:pt x="851" y="824"/>
                    </a:lnTo>
                    <a:lnTo>
                      <a:pt x="837" y="829"/>
                    </a:lnTo>
                    <a:lnTo>
                      <a:pt x="821" y="833"/>
                    </a:lnTo>
                    <a:lnTo>
                      <a:pt x="805" y="838"/>
                    </a:lnTo>
                    <a:lnTo>
                      <a:pt x="791" y="844"/>
                    </a:lnTo>
                    <a:lnTo>
                      <a:pt x="776" y="849"/>
                    </a:lnTo>
                    <a:lnTo>
                      <a:pt x="760" y="854"/>
                    </a:lnTo>
                    <a:lnTo>
                      <a:pt x="746" y="860"/>
                    </a:lnTo>
                    <a:lnTo>
                      <a:pt x="730" y="865"/>
                    </a:lnTo>
                    <a:lnTo>
                      <a:pt x="716" y="871"/>
                    </a:lnTo>
                    <a:lnTo>
                      <a:pt x="700" y="876"/>
                    </a:lnTo>
                    <a:lnTo>
                      <a:pt x="686" y="882"/>
                    </a:lnTo>
                    <a:lnTo>
                      <a:pt x="672" y="887"/>
                    </a:lnTo>
                    <a:lnTo>
                      <a:pt x="657" y="893"/>
                    </a:lnTo>
                    <a:lnTo>
                      <a:pt x="642" y="899"/>
                    </a:lnTo>
                    <a:lnTo>
                      <a:pt x="627" y="905"/>
                    </a:lnTo>
                    <a:lnTo>
                      <a:pt x="613" y="912"/>
                    </a:lnTo>
                    <a:lnTo>
                      <a:pt x="599" y="918"/>
                    </a:lnTo>
                    <a:lnTo>
                      <a:pt x="583" y="926"/>
                    </a:lnTo>
                    <a:lnTo>
                      <a:pt x="569" y="932"/>
                    </a:lnTo>
                    <a:lnTo>
                      <a:pt x="555" y="940"/>
                    </a:lnTo>
                    <a:lnTo>
                      <a:pt x="541" y="948"/>
                    </a:lnTo>
                    <a:lnTo>
                      <a:pt x="526" y="954"/>
                    </a:lnTo>
                    <a:lnTo>
                      <a:pt x="511" y="963"/>
                    </a:lnTo>
                    <a:lnTo>
                      <a:pt x="497" y="971"/>
                    </a:lnTo>
                    <a:lnTo>
                      <a:pt x="483" y="979"/>
                    </a:lnTo>
                    <a:lnTo>
                      <a:pt x="468" y="988"/>
                    </a:lnTo>
                    <a:lnTo>
                      <a:pt x="461" y="993"/>
                    </a:lnTo>
                    <a:lnTo>
                      <a:pt x="454" y="998"/>
                    </a:lnTo>
                    <a:lnTo>
                      <a:pt x="447" y="1003"/>
                    </a:lnTo>
                    <a:lnTo>
                      <a:pt x="440" y="1006"/>
                    </a:lnTo>
                    <a:lnTo>
                      <a:pt x="432" y="1012"/>
                    </a:lnTo>
                    <a:lnTo>
                      <a:pt x="426" y="1017"/>
                    </a:lnTo>
                    <a:lnTo>
                      <a:pt x="418" y="1021"/>
                    </a:lnTo>
                    <a:lnTo>
                      <a:pt x="411" y="1026"/>
                    </a:lnTo>
                    <a:lnTo>
                      <a:pt x="404" y="1031"/>
                    </a:lnTo>
                    <a:lnTo>
                      <a:pt x="396" y="1037"/>
                    </a:lnTo>
                    <a:lnTo>
                      <a:pt x="382" y="1048"/>
                    </a:lnTo>
                    <a:lnTo>
                      <a:pt x="354" y="1070"/>
                    </a:lnTo>
                    <a:lnTo>
                      <a:pt x="326" y="1093"/>
                    </a:lnTo>
                    <a:lnTo>
                      <a:pt x="298" y="1120"/>
                    </a:lnTo>
                    <a:lnTo>
                      <a:pt x="285" y="1133"/>
                    </a:lnTo>
                    <a:lnTo>
                      <a:pt x="271" y="1147"/>
                    </a:lnTo>
                    <a:lnTo>
                      <a:pt x="257" y="1161"/>
                    </a:lnTo>
                    <a:lnTo>
                      <a:pt x="243" y="1177"/>
                    </a:lnTo>
                    <a:lnTo>
                      <a:pt x="229" y="1191"/>
                    </a:lnTo>
                    <a:lnTo>
                      <a:pt x="215" y="1206"/>
                    </a:lnTo>
                    <a:lnTo>
                      <a:pt x="200" y="1224"/>
                    </a:lnTo>
                    <a:lnTo>
                      <a:pt x="186" y="1239"/>
                    </a:lnTo>
                    <a:lnTo>
                      <a:pt x="172" y="1256"/>
                    </a:lnTo>
                    <a:lnTo>
                      <a:pt x="160" y="1275"/>
                    </a:lnTo>
                    <a:lnTo>
                      <a:pt x="146" y="1294"/>
                    </a:lnTo>
                    <a:lnTo>
                      <a:pt x="132" y="1313"/>
                    </a:lnTo>
                    <a:lnTo>
                      <a:pt x="117" y="1332"/>
                    </a:lnTo>
                    <a:lnTo>
                      <a:pt x="103" y="1352"/>
                    </a:lnTo>
                    <a:lnTo>
                      <a:pt x="89" y="1372"/>
                    </a:lnTo>
                    <a:lnTo>
                      <a:pt x="77" y="1393"/>
                    </a:lnTo>
                    <a:lnTo>
                      <a:pt x="63" y="1415"/>
                    </a:lnTo>
                    <a:lnTo>
                      <a:pt x="48" y="1438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06" name="Freeform 95"/>
              <p:cNvSpPr>
                <a:spLocks/>
              </p:cNvSpPr>
              <p:nvPr/>
            </p:nvSpPr>
            <p:spPr bwMode="auto">
              <a:xfrm>
                <a:off x="906" y="1686"/>
                <a:ext cx="787" cy="1246"/>
              </a:xfrm>
              <a:custGeom>
                <a:avLst/>
                <a:gdLst>
                  <a:gd name="T0" fmla="*/ 3 w 1573"/>
                  <a:gd name="T1" fmla="*/ 4 h 2491"/>
                  <a:gd name="T2" fmla="*/ 3 w 1573"/>
                  <a:gd name="T3" fmla="*/ 4 h 2491"/>
                  <a:gd name="T4" fmla="*/ 2 w 1573"/>
                  <a:gd name="T5" fmla="*/ 4 h 2491"/>
                  <a:gd name="T6" fmla="*/ 2 w 1573"/>
                  <a:gd name="T7" fmla="*/ 4 h 2491"/>
                  <a:gd name="T8" fmla="*/ 2 w 1573"/>
                  <a:gd name="T9" fmla="*/ 4 h 2491"/>
                  <a:gd name="T10" fmla="*/ 2 w 1573"/>
                  <a:gd name="T11" fmla="*/ 4 h 2491"/>
                  <a:gd name="T12" fmla="*/ 2 w 1573"/>
                  <a:gd name="T13" fmla="*/ 4 h 2491"/>
                  <a:gd name="T14" fmla="*/ 1 w 1573"/>
                  <a:gd name="T15" fmla="*/ 4 h 2491"/>
                  <a:gd name="T16" fmla="*/ 1 w 1573"/>
                  <a:gd name="T17" fmla="*/ 4 h 2491"/>
                  <a:gd name="T18" fmla="*/ 1 w 1573"/>
                  <a:gd name="T19" fmla="*/ 4 h 2491"/>
                  <a:gd name="T20" fmla="*/ 1 w 1573"/>
                  <a:gd name="T21" fmla="*/ 4 h 2491"/>
                  <a:gd name="T22" fmla="*/ 1 w 1573"/>
                  <a:gd name="T23" fmla="*/ 4 h 2491"/>
                  <a:gd name="T24" fmla="*/ 1 w 1573"/>
                  <a:gd name="T25" fmla="*/ 4 h 2491"/>
                  <a:gd name="T26" fmla="*/ 1 w 1573"/>
                  <a:gd name="T27" fmla="*/ 4 h 2491"/>
                  <a:gd name="T28" fmla="*/ 1 w 1573"/>
                  <a:gd name="T29" fmla="*/ 3 h 2491"/>
                  <a:gd name="T30" fmla="*/ 2 w 1573"/>
                  <a:gd name="T31" fmla="*/ 0 h 2491"/>
                  <a:gd name="T32" fmla="*/ 2 w 1573"/>
                  <a:gd name="T33" fmla="*/ 1 h 2491"/>
                  <a:gd name="T34" fmla="*/ 2 w 1573"/>
                  <a:gd name="T35" fmla="*/ 1 h 2491"/>
                  <a:gd name="T36" fmla="*/ 2 w 1573"/>
                  <a:gd name="T37" fmla="*/ 1 h 2491"/>
                  <a:gd name="T38" fmla="*/ 2 w 1573"/>
                  <a:gd name="T39" fmla="*/ 1 h 2491"/>
                  <a:gd name="T40" fmla="*/ 2 w 1573"/>
                  <a:gd name="T41" fmla="*/ 1 h 2491"/>
                  <a:gd name="T42" fmla="*/ 2 w 1573"/>
                  <a:gd name="T43" fmla="*/ 1 h 2491"/>
                  <a:gd name="T44" fmla="*/ 2 w 1573"/>
                  <a:gd name="T45" fmla="*/ 1 h 2491"/>
                  <a:gd name="T46" fmla="*/ 2 w 1573"/>
                  <a:gd name="T47" fmla="*/ 1 h 2491"/>
                  <a:gd name="T48" fmla="*/ 2 w 1573"/>
                  <a:gd name="T49" fmla="*/ 1 h 2491"/>
                  <a:gd name="T50" fmla="*/ 2 w 1573"/>
                  <a:gd name="T51" fmla="*/ 1 h 2491"/>
                  <a:gd name="T52" fmla="*/ 1 w 1573"/>
                  <a:gd name="T53" fmla="*/ 1 h 2491"/>
                  <a:gd name="T54" fmla="*/ 1 w 1573"/>
                  <a:gd name="T55" fmla="*/ 1 h 2491"/>
                  <a:gd name="T56" fmla="*/ 1 w 1573"/>
                  <a:gd name="T57" fmla="*/ 1 h 2491"/>
                  <a:gd name="T58" fmla="*/ 1 w 1573"/>
                  <a:gd name="T59" fmla="*/ 1 h 2491"/>
                  <a:gd name="T60" fmla="*/ 1 w 1573"/>
                  <a:gd name="T61" fmla="*/ 1 h 2491"/>
                  <a:gd name="T62" fmla="*/ 1 w 1573"/>
                  <a:gd name="T63" fmla="*/ 1 h 2491"/>
                  <a:gd name="T64" fmla="*/ 1 w 1573"/>
                  <a:gd name="T65" fmla="*/ 1 h 2491"/>
                  <a:gd name="T66" fmla="*/ 1 w 1573"/>
                  <a:gd name="T67" fmla="*/ 1 h 2491"/>
                  <a:gd name="T68" fmla="*/ 1 w 1573"/>
                  <a:gd name="T69" fmla="*/ 2 h 2491"/>
                  <a:gd name="T70" fmla="*/ 1 w 1573"/>
                  <a:gd name="T71" fmla="*/ 2 h 2491"/>
                  <a:gd name="T72" fmla="*/ 1 w 1573"/>
                  <a:gd name="T73" fmla="*/ 2 h 2491"/>
                  <a:gd name="T74" fmla="*/ 1 w 1573"/>
                  <a:gd name="T75" fmla="*/ 2 h 2491"/>
                  <a:gd name="T76" fmla="*/ 1 w 1573"/>
                  <a:gd name="T77" fmla="*/ 2 h 2491"/>
                  <a:gd name="T78" fmla="*/ 1 w 1573"/>
                  <a:gd name="T79" fmla="*/ 3 h 2491"/>
                  <a:gd name="T80" fmla="*/ 1 w 1573"/>
                  <a:gd name="T81" fmla="*/ 3 h 2491"/>
                  <a:gd name="T82" fmla="*/ 2 w 1573"/>
                  <a:gd name="T83" fmla="*/ 5 h 249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73"/>
                  <a:gd name="T127" fmla="*/ 0 h 2491"/>
                  <a:gd name="T128" fmla="*/ 1573 w 1573"/>
                  <a:gd name="T129" fmla="*/ 2491 h 249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73" h="2491">
                    <a:moveTo>
                      <a:pt x="1542" y="2491"/>
                    </a:moveTo>
                    <a:lnTo>
                      <a:pt x="1573" y="2386"/>
                    </a:lnTo>
                    <a:lnTo>
                      <a:pt x="1117" y="1684"/>
                    </a:lnTo>
                    <a:lnTo>
                      <a:pt x="1137" y="1996"/>
                    </a:lnTo>
                    <a:lnTo>
                      <a:pt x="1112" y="1994"/>
                    </a:lnTo>
                    <a:lnTo>
                      <a:pt x="1048" y="1986"/>
                    </a:lnTo>
                    <a:lnTo>
                      <a:pt x="1003" y="1980"/>
                    </a:lnTo>
                    <a:lnTo>
                      <a:pt x="952" y="1972"/>
                    </a:lnTo>
                    <a:lnTo>
                      <a:pt x="896" y="1964"/>
                    </a:lnTo>
                    <a:lnTo>
                      <a:pt x="868" y="1960"/>
                    </a:lnTo>
                    <a:lnTo>
                      <a:pt x="837" y="1955"/>
                    </a:lnTo>
                    <a:lnTo>
                      <a:pt x="807" y="1950"/>
                    </a:lnTo>
                    <a:lnTo>
                      <a:pt x="775" y="1944"/>
                    </a:lnTo>
                    <a:lnTo>
                      <a:pt x="744" y="1938"/>
                    </a:lnTo>
                    <a:lnTo>
                      <a:pt x="713" y="1931"/>
                    </a:lnTo>
                    <a:lnTo>
                      <a:pt x="681" y="1925"/>
                    </a:lnTo>
                    <a:lnTo>
                      <a:pt x="650" y="1919"/>
                    </a:lnTo>
                    <a:lnTo>
                      <a:pt x="619" y="1911"/>
                    </a:lnTo>
                    <a:lnTo>
                      <a:pt x="589" y="1905"/>
                    </a:lnTo>
                    <a:lnTo>
                      <a:pt x="559" y="1897"/>
                    </a:lnTo>
                    <a:lnTo>
                      <a:pt x="531" y="1889"/>
                    </a:lnTo>
                    <a:lnTo>
                      <a:pt x="504" y="1881"/>
                    </a:lnTo>
                    <a:lnTo>
                      <a:pt x="478" y="1872"/>
                    </a:lnTo>
                    <a:lnTo>
                      <a:pt x="453" y="1862"/>
                    </a:lnTo>
                    <a:lnTo>
                      <a:pt x="429" y="1855"/>
                    </a:lnTo>
                    <a:lnTo>
                      <a:pt x="420" y="1850"/>
                    </a:lnTo>
                    <a:lnTo>
                      <a:pt x="409" y="1845"/>
                    </a:lnTo>
                    <a:lnTo>
                      <a:pt x="398" y="1840"/>
                    </a:lnTo>
                    <a:lnTo>
                      <a:pt x="388" y="1836"/>
                    </a:lnTo>
                    <a:lnTo>
                      <a:pt x="380" y="1830"/>
                    </a:lnTo>
                    <a:lnTo>
                      <a:pt x="371" y="1825"/>
                    </a:lnTo>
                    <a:lnTo>
                      <a:pt x="363" y="1819"/>
                    </a:lnTo>
                    <a:lnTo>
                      <a:pt x="354" y="1812"/>
                    </a:lnTo>
                    <a:lnTo>
                      <a:pt x="324" y="1784"/>
                    </a:lnTo>
                    <a:lnTo>
                      <a:pt x="312" y="1768"/>
                    </a:lnTo>
                    <a:lnTo>
                      <a:pt x="299" y="1751"/>
                    </a:lnTo>
                    <a:lnTo>
                      <a:pt x="288" y="1734"/>
                    </a:lnTo>
                    <a:lnTo>
                      <a:pt x="279" y="1715"/>
                    </a:lnTo>
                    <a:lnTo>
                      <a:pt x="269" y="1696"/>
                    </a:lnTo>
                    <a:lnTo>
                      <a:pt x="261" y="1678"/>
                    </a:lnTo>
                    <a:lnTo>
                      <a:pt x="246" y="1637"/>
                    </a:lnTo>
                    <a:lnTo>
                      <a:pt x="227" y="1554"/>
                    </a:lnTo>
                    <a:lnTo>
                      <a:pt x="213" y="1413"/>
                    </a:lnTo>
                    <a:lnTo>
                      <a:pt x="211" y="1367"/>
                    </a:lnTo>
                    <a:lnTo>
                      <a:pt x="213" y="1352"/>
                    </a:lnTo>
                    <a:lnTo>
                      <a:pt x="457" y="468"/>
                    </a:lnTo>
                    <a:lnTo>
                      <a:pt x="1117" y="31"/>
                    </a:lnTo>
                    <a:lnTo>
                      <a:pt x="920" y="0"/>
                    </a:lnTo>
                    <a:lnTo>
                      <a:pt x="896" y="7"/>
                    </a:lnTo>
                    <a:lnTo>
                      <a:pt x="884" y="11"/>
                    </a:lnTo>
                    <a:lnTo>
                      <a:pt x="868" y="17"/>
                    </a:lnTo>
                    <a:lnTo>
                      <a:pt x="852" y="23"/>
                    </a:lnTo>
                    <a:lnTo>
                      <a:pt x="833" y="29"/>
                    </a:lnTo>
                    <a:lnTo>
                      <a:pt x="813" y="37"/>
                    </a:lnTo>
                    <a:lnTo>
                      <a:pt x="802" y="42"/>
                    </a:lnTo>
                    <a:lnTo>
                      <a:pt x="790" y="47"/>
                    </a:lnTo>
                    <a:lnTo>
                      <a:pt x="779" y="51"/>
                    </a:lnTo>
                    <a:lnTo>
                      <a:pt x="766" y="58"/>
                    </a:lnTo>
                    <a:lnTo>
                      <a:pt x="753" y="62"/>
                    </a:lnTo>
                    <a:lnTo>
                      <a:pt x="741" y="68"/>
                    </a:lnTo>
                    <a:lnTo>
                      <a:pt x="728" y="73"/>
                    </a:lnTo>
                    <a:lnTo>
                      <a:pt x="716" y="79"/>
                    </a:lnTo>
                    <a:lnTo>
                      <a:pt x="702" y="86"/>
                    </a:lnTo>
                    <a:lnTo>
                      <a:pt x="688" y="94"/>
                    </a:lnTo>
                    <a:lnTo>
                      <a:pt x="674" y="100"/>
                    </a:lnTo>
                    <a:lnTo>
                      <a:pt x="659" y="108"/>
                    </a:lnTo>
                    <a:lnTo>
                      <a:pt x="645" y="114"/>
                    </a:lnTo>
                    <a:lnTo>
                      <a:pt x="631" y="122"/>
                    </a:lnTo>
                    <a:lnTo>
                      <a:pt x="616" y="131"/>
                    </a:lnTo>
                    <a:lnTo>
                      <a:pt x="601" y="139"/>
                    </a:lnTo>
                    <a:lnTo>
                      <a:pt x="586" y="147"/>
                    </a:lnTo>
                    <a:lnTo>
                      <a:pt x="578" y="152"/>
                    </a:lnTo>
                    <a:lnTo>
                      <a:pt x="572" y="156"/>
                    </a:lnTo>
                    <a:lnTo>
                      <a:pt x="564" y="161"/>
                    </a:lnTo>
                    <a:lnTo>
                      <a:pt x="556" y="166"/>
                    </a:lnTo>
                    <a:lnTo>
                      <a:pt x="548" y="170"/>
                    </a:lnTo>
                    <a:lnTo>
                      <a:pt x="540" y="175"/>
                    </a:lnTo>
                    <a:lnTo>
                      <a:pt x="534" y="180"/>
                    </a:lnTo>
                    <a:lnTo>
                      <a:pt x="526" y="184"/>
                    </a:lnTo>
                    <a:lnTo>
                      <a:pt x="518" y="189"/>
                    </a:lnTo>
                    <a:lnTo>
                      <a:pt x="511" y="194"/>
                    </a:lnTo>
                    <a:lnTo>
                      <a:pt x="504" y="199"/>
                    </a:lnTo>
                    <a:lnTo>
                      <a:pt x="496" y="205"/>
                    </a:lnTo>
                    <a:lnTo>
                      <a:pt x="489" y="209"/>
                    </a:lnTo>
                    <a:lnTo>
                      <a:pt x="481" y="214"/>
                    </a:lnTo>
                    <a:lnTo>
                      <a:pt x="473" y="219"/>
                    </a:lnTo>
                    <a:lnTo>
                      <a:pt x="467" y="225"/>
                    </a:lnTo>
                    <a:lnTo>
                      <a:pt x="459" y="230"/>
                    </a:lnTo>
                    <a:lnTo>
                      <a:pt x="451" y="236"/>
                    </a:lnTo>
                    <a:lnTo>
                      <a:pt x="421" y="258"/>
                    </a:lnTo>
                    <a:lnTo>
                      <a:pt x="393" y="283"/>
                    </a:lnTo>
                    <a:lnTo>
                      <a:pt x="365" y="308"/>
                    </a:lnTo>
                    <a:lnTo>
                      <a:pt x="338" y="333"/>
                    </a:lnTo>
                    <a:lnTo>
                      <a:pt x="324" y="347"/>
                    </a:lnTo>
                    <a:lnTo>
                      <a:pt x="312" y="361"/>
                    </a:lnTo>
                    <a:lnTo>
                      <a:pt x="299" y="376"/>
                    </a:lnTo>
                    <a:lnTo>
                      <a:pt x="286" y="390"/>
                    </a:lnTo>
                    <a:lnTo>
                      <a:pt x="274" y="404"/>
                    </a:lnTo>
                    <a:lnTo>
                      <a:pt x="263" y="419"/>
                    </a:lnTo>
                    <a:lnTo>
                      <a:pt x="252" y="434"/>
                    </a:lnTo>
                    <a:lnTo>
                      <a:pt x="241" y="449"/>
                    </a:lnTo>
                    <a:lnTo>
                      <a:pt x="230" y="465"/>
                    </a:lnTo>
                    <a:lnTo>
                      <a:pt x="221" y="482"/>
                    </a:lnTo>
                    <a:lnTo>
                      <a:pt x="211" y="498"/>
                    </a:lnTo>
                    <a:lnTo>
                      <a:pt x="202" y="515"/>
                    </a:lnTo>
                    <a:lnTo>
                      <a:pt x="194" y="532"/>
                    </a:lnTo>
                    <a:lnTo>
                      <a:pt x="185" y="548"/>
                    </a:lnTo>
                    <a:lnTo>
                      <a:pt x="177" y="567"/>
                    </a:lnTo>
                    <a:lnTo>
                      <a:pt x="169" y="584"/>
                    </a:lnTo>
                    <a:lnTo>
                      <a:pt x="153" y="620"/>
                    </a:lnTo>
                    <a:lnTo>
                      <a:pt x="139" y="658"/>
                    </a:lnTo>
                    <a:lnTo>
                      <a:pt x="127" y="695"/>
                    </a:lnTo>
                    <a:lnTo>
                      <a:pt x="114" y="733"/>
                    </a:lnTo>
                    <a:lnTo>
                      <a:pt x="101" y="770"/>
                    </a:lnTo>
                    <a:lnTo>
                      <a:pt x="91" y="810"/>
                    </a:lnTo>
                    <a:lnTo>
                      <a:pt x="81" y="849"/>
                    </a:lnTo>
                    <a:lnTo>
                      <a:pt x="72" y="886"/>
                    </a:lnTo>
                    <a:lnTo>
                      <a:pt x="64" y="925"/>
                    </a:lnTo>
                    <a:lnTo>
                      <a:pt x="56" y="963"/>
                    </a:lnTo>
                    <a:lnTo>
                      <a:pt x="42" y="1038"/>
                    </a:lnTo>
                    <a:lnTo>
                      <a:pt x="31" y="1109"/>
                    </a:lnTo>
                    <a:lnTo>
                      <a:pt x="14" y="1239"/>
                    </a:lnTo>
                    <a:lnTo>
                      <a:pt x="4" y="1341"/>
                    </a:lnTo>
                    <a:lnTo>
                      <a:pt x="0" y="1435"/>
                    </a:lnTo>
                    <a:lnTo>
                      <a:pt x="161" y="2002"/>
                    </a:lnTo>
                    <a:lnTo>
                      <a:pt x="576" y="2101"/>
                    </a:lnTo>
                    <a:lnTo>
                      <a:pt x="1542" y="2491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07" name="Freeform 96"/>
              <p:cNvSpPr>
                <a:spLocks/>
              </p:cNvSpPr>
              <p:nvPr/>
            </p:nvSpPr>
            <p:spPr bwMode="auto">
              <a:xfrm>
                <a:off x="877" y="2480"/>
                <a:ext cx="822" cy="985"/>
              </a:xfrm>
              <a:custGeom>
                <a:avLst/>
                <a:gdLst>
                  <a:gd name="T0" fmla="*/ 1 w 1644"/>
                  <a:gd name="T1" fmla="*/ 0 h 1971"/>
                  <a:gd name="T2" fmla="*/ 1 w 1644"/>
                  <a:gd name="T3" fmla="*/ 0 h 1971"/>
                  <a:gd name="T4" fmla="*/ 1 w 1644"/>
                  <a:gd name="T5" fmla="*/ 0 h 1971"/>
                  <a:gd name="T6" fmla="*/ 1 w 1644"/>
                  <a:gd name="T7" fmla="*/ 1 h 1971"/>
                  <a:gd name="T8" fmla="*/ 1 w 1644"/>
                  <a:gd name="T9" fmla="*/ 1 h 1971"/>
                  <a:gd name="T10" fmla="*/ 1 w 1644"/>
                  <a:gd name="T11" fmla="*/ 1 h 1971"/>
                  <a:gd name="T12" fmla="*/ 1 w 1644"/>
                  <a:gd name="T13" fmla="*/ 2 h 1971"/>
                  <a:gd name="T14" fmla="*/ 1 w 1644"/>
                  <a:gd name="T15" fmla="*/ 2 h 1971"/>
                  <a:gd name="T16" fmla="*/ 1 w 1644"/>
                  <a:gd name="T17" fmla="*/ 2 h 1971"/>
                  <a:gd name="T18" fmla="*/ 1 w 1644"/>
                  <a:gd name="T19" fmla="*/ 2 h 1971"/>
                  <a:gd name="T20" fmla="*/ 1 w 1644"/>
                  <a:gd name="T21" fmla="*/ 2 h 1971"/>
                  <a:gd name="T22" fmla="*/ 1 w 1644"/>
                  <a:gd name="T23" fmla="*/ 2 h 1971"/>
                  <a:gd name="T24" fmla="*/ 1 w 1644"/>
                  <a:gd name="T25" fmla="*/ 2 h 1971"/>
                  <a:gd name="T26" fmla="*/ 1 w 1644"/>
                  <a:gd name="T27" fmla="*/ 2 h 1971"/>
                  <a:gd name="T28" fmla="*/ 1 w 1644"/>
                  <a:gd name="T29" fmla="*/ 2 h 1971"/>
                  <a:gd name="T30" fmla="*/ 1 w 1644"/>
                  <a:gd name="T31" fmla="*/ 2 h 1971"/>
                  <a:gd name="T32" fmla="*/ 1 w 1644"/>
                  <a:gd name="T33" fmla="*/ 2 h 1971"/>
                  <a:gd name="T34" fmla="*/ 1 w 1644"/>
                  <a:gd name="T35" fmla="*/ 2 h 1971"/>
                  <a:gd name="T36" fmla="*/ 1 w 1644"/>
                  <a:gd name="T37" fmla="*/ 2 h 1971"/>
                  <a:gd name="T38" fmla="*/ 1 w 1644"/>
                  <a:gd name="T39" fmla="*/ 3 h 1971"/>
                  <a:gd name="T40" fmla="*/ 2 w 1644"/>
                  <a:gd name="T41" fmla="*/ 3 h 1971"/>
                  <a:gd name="T42" fmla="*/ 2 w 1644"/>
                  <a:gd name="T43" fmla="*/ 3 h 1971"/>
                  <a:gd name="T44" fmla="*/ 2 w 1644"/>
                  <a:gd name="T45" fmla="*/ 3 h 1971"/>
                  <a:gd name="T46" fmla="*/ 2 w 1644"/>
                  <a:gd name="T47" fmla="*/ 3 h 1971"/>
                  <a:gd name="T48" fmla="*/ 2 w 1644"/>
                  <a:gd name="T49" fmla="*/ 3 h 1971"/>
                  <a:gd name="T50" fmla="*/ 2 w 1644"/>
                  <a:gd name="T51" fmla="*/ 3 h 1971"/>
                  <a:gd name="T52" fmla="*/ 3 w 1644"/>
                  <a:gd name="T53" fmla="*/ 3 h 1971"/>
                  <a:gd name="T54" fmla="*/ 3 w 1644"/>
                  <a:gd name="T55" fmla="*/ 2 h 1971"/>
                  <a:gd name="T56" fmla="*/ 3 w 1644"/>
                  <a:gd name="T57" fmla="*/ 1 h 1971"/>
                  <a:gd name="T58" fmla="*/ 2 w 1644"/>
                  <a:gd name="T59" fmla="*/ 1 h 1971"/>
                  <a:gd name="T60" fmla="*/ 2 w 1644"/>
                  <a:gd name="T61" fmla="*/ 1 h 1971"/>
                  <a:gd name="T62" fmla="*/ 2 w 1644"/>
                  <a:gd name="T63" fmla="*/ 1 h 1971"/>
                  <a:gd name="T64" fmla="*/ 2 w 1644"/>
                  <a:gd name="T65" fmla="*/ 1 h 1971"/>
                  <a:gd name="T66" fmla="*/ 2 w 1644"/>
                  <a:gd name="T67" fmla="*/ 1 h 1971"/>
                  <a:gd name="T68" fmla="*/ 1 w 1644"/>
                  <a:gd name="T69" fmla="*/ 1 h 1971"/>
                  <a:gd name="T70" fmla="*/ 1 w 1644"/>
                  <a:gd name="T71" fmla="*/ 1 h 1971"/>
                  <a:gd name="T72" fmla="*/ 1 w 1644"/>
                  <a:gd name="T73" fmla="*/ 1 h 1971"/>
                  <a:gd name="T74" fmla="*/ 1 w 1644"/>
                  <a:gd name="T75" fmla="*/ 1 h 1971"/>
                  <a:gd name="T76" fmla="*/ 1 w 1644"/>
                  <a:gd name="T77" fmla="*/ 1 h 1971"/>
                  <a:gd name="T78" fmla="*/ 1 w 1644"/>
                  <a:gd name="T79" fmla="*/ 1 h 1971"/>
                  <a:gd name="T80" fmla="*/ 1 w 1644"/>
                  <a:gd name="T81" fmla="*/ 1 h 1971"/>
                  <a:gd name="T82" fmla="*/ 1 w 1644"/>
                  <a:gd name="T83" fmla="*/ 1 h 1971"/>
                  <a:gd name="T84" fmla="*/ 1 w 1644"/>
                  <a:gd name="T85" fmla="*/ 0 h 1971"/>
                  <a:gd name="T86" fmla="*/ 1 w 1644"/>
                  <a:gd name="T87" fmla="*/ 0 h 1971"/>
                  <a:gd name="T88" fmla="*/ 1 w 1644"/>
                  <a:gd name="T89" fmla="*/ 0 h 197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44"/>
                  <a:gd name="T136" fmla="*/ 0 h 1971"/>
                  <a:gd name="T137" fmla="*/ 1644 w 1644"/>
                  <a:gd name="T138" fmla="*/ 1971 h 197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44" h="1971">
                    <a:moveTo>
                      <a:pt x="114" y="0"/>
                    </a:moveTo>
                    <a:lnTo>
                      <a:pt x="102" y="44"/>
                    </a:lnTo>
                    <a:lnTo>
                      <a:pt x="87" y="87"/>
                    </a:lnTo>
                    <a:lnTo>
                      <a:pt x="76" y="131"/>
                    </a:lnTo>
                    <a:lnTo>
                      <a:pt x="65" y="175"/>
                    </a:lnTo>
                    <a:lnTo>
                      <a:pt x="54" y="217"/>
                    </a:lnTo>
                    <a:lnTo>
                      <a:pt x="45" y="260"/>
                    </a:lnTo>
                    <a:lnTo>
                      <a:pt x="29" y="344"/>
                    </a:lnTo>
                    <a:lnTo>
                      <a:pt x="17" y="427"/>
                    </a:lnTo>
                    <a:lnTo>
                      <a:pt x="7" y="509"/>
                    </a:lnTo>
                    <a:lnTo>
                      <a:pt x="0" y="666"/>
                    </a:lnTo>
                    <a:lnTo>
                      <a:pt x="1" y="741"/>
                    </a:lnTo>
                    <a:lnTo>
                      <a:pt x="7" y="814"/>
                    </a:lnTo>
                    <a:lnTo>
                      <a:pt x="17" y="885"/>
                    </a:lnTo>
                    <a:lnTo>
                      <a:pt x="23" y="921"/>
                    </a:lnTo>
                    <a:lnTo>
                      <a:pt x="29" y="954"/>
                    </a:lnTo>
                    <a:lnTo>
                      <a:pt x="37" y="988"/>
                    </a:lnTo>
                    <a:lnTo>
                      <a:pt x="47" y="1021"/>
                    </a:lnTo>
                    <a:lnTo>
                      <a:pt x="58" y="1053"/>
                    </a:lnTo>
                    <a:lnTo>
                      <a:pt x="69" y="1084"/>
                    </a:lnTo>
                    <a:lnTo>
                      <a:pt x="81" y="1115"/>
                    </a:lnTo>
                    <a:lnTo>
                      <a:pt x="87" y="1131"/>
                    </a:lnTo>
                    <a:lnTo>
                      <a:pt x="94" y="1145"/>
                    </a:lnTo>
                    <a:lnTo>
                      <a:pt x="102" y="1161"/>
                    </a:lnTo>
                    <a:lnTo>
                      <a:pt x="108" y="1175"/>
                    </a:lnTo>
                    <a:lnTo>
                      <a:pt x="116" y="1189"/>
                    </a:lnTo>
                    <a:lnTo>
                      <a:pt x="123" y="1205"/>
                    </a:lnTo>
                    <a:lnTo>
                      <a:pt x="131" y="1219"/>
                    </a:lnTo>
                    <a:lnTo>
                      <a:pt x="139" y="1233"/>
                    </a:lnTo>
                    <a:lnTo>
                      <a:pt x="149" y="1245"/>
                    </a:lnTo>
                    <a:lnTo>
                      <a:pt x="156" y="1259"/>
                    </a:lnTo>
                    <a:lnTo>
                      <a:pt x="166" y="1273"/>
                    </a:lnTo>
                    <a:lnTo>
                      <a:pt x="175" y="1286"/>
                    </a:lnTo>
                    <a:lnTo>
                      <a:pt x="185" y="1299"/>
                    </a:lnTo>
                    <a:lnTo>
                      <a:pt x="196" y="1313"/>
                    </a:lnTo>
                    <a:lnTo>
                      <a:pt x="205" y="1325"/>
                    </a:lnTo>
                    <a:lnTo>
                      <a:pt x="216" y="1338"/>
                    </a:lnTo>
                    <a:lnTo>
                      <a:pt x="238" y="1361"/>
                    </a:lnTo>
                    <a:lnTo>
                      <a:pt x="260" y="1385"/>
                    </a:lnTo>
                    <a:lnTo>
                      <a:pt x="283" y="1408"/>
                    </a:lnTo>
                    <a:lnTo>
                      <a:pt x="308" y="1430"/>
                    </a:lnTo>
                    <a:lnTo>
                      <a:pt x="335" y="1450"/>
                    </a:lnTo>
                    <a:lnTo>
                      <a:pt x="348" y="1460"/>
                    </a:lnTo>
                    <a:lnTo>
                      <a:pt x="355" y="1465"/>
                    </a:lnTo>
                    <a:lnTo>
                      <a:pt x="362" y="1471"/>
                    </a:lnTo>
                    <a:lnTo>
                      <a:pt x="370" y="1476"/>
                    </a:lnTo>
                    <a:lnTo>
                      <a:pt x="376" y="1480"/>
                    </a:lnTo>
                    <a:lnTo>
                      <a:pt x="382" y="1485"/>
                    </a:lnTo>
                    <a:lnTo>
                      <a:pt x="390" y="1490"/>
                    </a:lnTo>
                    <a:lnTo>
                      <a:pt x="398" y="1494"/>
                    </a:lnTo>
                    <a:lnTo>
                      <a:pt x="404" y="1499"/>
                    </a:lnTo>
                    <a:lnTo>
                      <a:pt x="412" y="1504"/>
                    </a:lnTo>
                    <a:lnTo>
                      <a:pt x="420" y="1508"/>
                    </a:lnTo>
                    <a:lnTo>
                      <a:pt x="427" y="1513"/>
                    </a:lnTo>
                    <a:lnTo>
                      <a:pt x="434" y="1516"/>
                    </a:lnTo>
                    <a:lnTo>
                      <a:pt x="442" y="1521"/>
                    </a:lnTo>
                    <a:lnTo>
                      <a:pt x="449" y="1526"/>
                    </a:lnTo>
                    <a:lnTo>
                      <a:pt x="465" y="1534"/>
                    </a:lnTo>
                    <a:lnTo>
                      <a:pt x="482" y="1541"/>
                    </a:lnTo>
                    <a:lnTo>
                      <a:pt x="498" y="1549"/>
                    </a:lnTo>
                    <a:lnTo>
                      <a:pt x="515" y="1557"/>
                    </a:lnTo>
                    <a:lnTo>
                      <a:pt x="531" y="1565"/>
                    </a:lnTo>
                    <a:lnTo>
                      <a:pt x="548" y="1573"/>
                    </a:lnTo>
                    <a:lnTo>
                      <a:pt x="565" y="1579"/>
                    </a:lnTo>
                    <a:lnTo>
                      <a:pt x="584" y="1585"/>
                    </a:lnTo>
                    <a:lnTo>
                      <a:pt x="601" y="1593"/>
                    </a:lnTo>
                    <a:lnTo>
                      <a:pt x="620" y="1599"/>
                    </a:lnTo>
                    <a:lnTo>
                      <a:pt x="639" y="1606"/>
                    </a:lnTo>
                    <a:lnTo>
                      <a:pt x="658" y="1610"/>
                    </a:lnTo>
                    <a:lnTo>
                      <a:pt x="677" y="1617"/>
                    </a:lnTo>
                    <a:lnTo>
                      <a:pt x="695" y="1621"/>
                    </a:lnTo>
                    <a:lnTo>
                      <a:pt x="716" y="1626"/>
                    </a:lnTo>
                    <a:lnTo>
                      <a:pt x="736" y="1631"/>
                    </a:lnTo>
                    <a:lnTo>
                      <a:pt x="757" y="1635"/>
                    </a:lnTo>
                    <a:lnTo>
                      <a:pt x="777" y="1640"/>
                    </a:lnTo>
                    <a:lnTo>
                      <a:pt x="819" y="1648"/>
                    </a:lnTo>
                    <a:lnTo>
                      <a:pt x="863" y="1654"/>
                    </a:lnTo>
                    <a:lnTo>
                      <a:pt x="907" y="1660"/>
                    </a:lnTo>
                    <a:lnTo>
                      <a:pt x="953" y="1664"/>
                    </a:lnTo>
                    <a:lnTo>
                      <a:pt x="1001" y="1668"/>
                    </a:lnTo>
                    <a:lnTo>
                      <a:pt x="1098" y="1671"/>
                    </a:lnTo>
                    <a:lnTo>
                      <a:pt x="1202" y="1670"/>
                    </a:lnTo>
                    <a:lnTo>
                      <a:pt x="1202" y="1971"/>
                    </a:lnTo>
                    <a:lnTo>
                      <a:pt x="1644" y="1297"/>
                    </a:lnTo>
                    <a:lnTo>
                      <a:pt x="1202" y="642"/>
                    </a:lnTo>
                    <a:lnTo>
                      <a:pt x="1202" y="871"/>
                    </a:lnTo>
                    <a:lnTo>
                      <a:pt x="1128" y="863"/>
                    </a:lnTo>
                    <a:lnTo>
                      <a:pt x="1058" y="855"/>
                    </a:lnTo>
                    <a:lnTo>
                      <a:pt x="990" y="847"/>
                    </a:lnTo>
                    <a:lnTo>
                      <a:pt x="926" y="839"/>
                    </a:lnTo>
                    <a:lnTo>
                      <a:pt x="863" y="832"/>
                    </a:lnTo>
                    <a:lnTo>
                      <a:pt x="802" y="824"/>
                    </a:lnTo>
                    <a:lnTo>
                      <a:pt x="746" y="814"/>
                    </a:lnTo>
                    <a:lnTo>
                      <a:pt x="719" y="810"/>
                    </a:lnTo>
                    <a:lnTo>
                      <a:pt x="691" y="805"/>
                    </a:lnTo>
                    <a:lnTo>
                      <a:pt x="666" y="799"/>
                    </a:lnTo>
                    <a:lnTo>
                      <a:pt x="639" y="794"/>
                    </a:lnTo>
                    <a:lnTo>
                      <a:pt x="614" y="788"/>
                    </a:lnTo>
                    <a:lnTo>
                      <a:pt x="590" y="783"/>
                    </a:lnTo>
                    <a:lnTo>
                      <a:pt x="567" y="777"/>
                    </a:lnTo>
                    <a:lnTo>
                      <a:pt x="543" y="769"/>
                    </a:lnTo>
                    <a:lnTo>
                      <a:pt x="522" y="763"/>
                    </a:lnTo>
                    <a:lnTo>
                      <a:pt x="500" y="756"/>
                    </a:lnTo>
                    <a:lnTo>
                      <a:pt x="478" y="749"/>
                    </a:lnTo>
                    <a:lnTo>
                      <a:pt x="457" y="741"/>
                    </a:lnTo>
                    <a:lnTo>
                      <a:pt x="438" y="733"/>
                    </a:lnTo>
                    <a:lnTo>
                      <a:pt x="418" y="724"/>
                    </a:lnTo>
                    <a:lnTo>
                      <a:pt x="399" y="716"/>
                    </a:lnTo>
                    <a:lnTo>
                      <a:pt x="390" y="709"/>
                    </a:lnTo>
                    <a:lnTo>
                      <a:pt x="382" y="706"/>
                    </a:lnTo>
                    <a:lnTo>
                      <a:pt x="373" y="700"/>
                    </a:lnTo>
                    <a:lnTo>
                      <a:pt x="365" y="695"/>
                    </a:lnTo>
                    <a:lnTo>
                      <a:pt x="355" y="691"/>
                    </a:lnTo>
                    <a:lnTo>
                      <a:pt x="348" y="686"/>
                    </a:lnTo>
                    <a:lnTo>
                      <a:pt x="340" y="680"/>
                    </a:lnTo>
                    <a:lnTo>
                      <a:pt x="330" y="675"/>
                    </a:lnTo>
                    <a:lnTo>
                      <a:pt x="322" y="669"/>
                    </a:lnTo>
                    <a:lnTo>
                      <a:pt x="316" y="664"/>
                    </a:lnTo>
                    <a:lnTo>
                      <a:pt x="286" y="639"/>
                    </a:lnTo>
                    <a:lnTo>
                      <a:pt x="260" y="612"/>
                    </a:lnTo>
                    <a:lnTo>
                      <a:pt x="246" y="598"/>
                    </a:lnTo>
                    <a:lnTo>
                      <a:pt x="235" y="584"/>
                    </a:lnTo>
                    <a:lnTo>
                      <a:pt x="222" y="568"/>
                    </a:lnTo>
                    <a:lnTo>
                      <a:pt x="211" y="551"/>
                    </a:lnTo>
                    <a:lnTo>
                      <a:pt x="202" y="536"/>
                    </a:lnTo>
                    <a:lnTo>
                      <a:pt x="192" y="518"/>
                    </a:lnTo>
                    <a:lnTo>
                      <a:pt x="183" y="499"/>
                    </a:lnTo>
                    <a:lnTo>
                      <a:pt x="174" y="481"/>
                    </a:lnTo>
                    <a:lnTo>
                      <a:pt x="159" y="441"/>
                    </a:lnTo>
                    <a:lnTo>
                      <a:pt x="145" y="398"/>
                    </a:lnTo>
                    <a:lnTo>
                      <a:pt x="134" y="352"/>
                    </a:lnTo>
                    <a:lnTo>
                      <a:pt x="119" y="249"/>
                    </a:lnTo>
                    <a:lnTo>
                      <a:pt x="112" y="1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08" name="Freeform 97"/>
              <p:cNvSpPr>
                <a:spLocks/>
              </p:cNvSpPr>
              <p:nvPr/>
            </p:nvSpPr>
            <p:spPr bwMode="auto">
              <a:xfrm>
                <a:off x="1188" y="2712"/>
                <a:ext cx="452" cy="404"/>
              </a:xfrm>
              <a:custGeom>
                <a:avLst/>
                <a:gdLst>
                  <a:gd name="T0" fmla="*/ 1 w 903"/>
                  <a:gd name="T1" fmla="*/ 0 h 809"/>
                  <a:gd name="T2" fmla="*/ 2 w 903"/>
                  <a:gd name="T3" fmla="*/ 0 h 809"/>
                  <a:gd name="T4" fmla="*/ 2 w 903"/>
                  <a:gd name="T5" fmla="*/ 0 h 809"/>
                  <a:gd name="T6" fmla="*/ 2 w 903"/>
                  <a:gd name="T7" fmla="*/ 1 h 809"/>
                  <a:gd name="T8" fmla="*/ 0 w 903"/>
                  <a:gd name="T9" fmla="*/ 1 h 809"/>
                  <a:gd name="T10" fmla="*/ 1 w 903"/>
                  <a:gd name="T11" fmla="*/ 0 h 809"/>
                  <a:gd name="T12" fmla="*/ 1 w 903"/>
                  <a:gd name="T13" fmla="*/ 0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3"/>
                  <a:gd name="T22" fmla="*/ 0 h 809"/>
                  <a:gd name="T23" fmla="*/ 903 w 903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3" h="809">
                    <a:moveTo>
                      <a:pt x="5" y="0"/>
                    </a:moveTo>
                    <a:lnTo>
                      <a:pt x="675" y="57"/>
                    </a:lnTo>
                    <a:lnTo>
                      <a:pt x="903" y="474"/>
                    </a:lnTo>
                    <a:lnTo>
                      <a:pt x="628" y="809"/>
                    </a:lnTo>
                    <a:lnTo>
                      <a:pt x="0" y="69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2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09" name="Freeform 98"/>
              <p:cNvSpPr>
                <a:spLocks/>
              </p:cNvSpPr>
              <p:nvPr/>
            </p:nvSpPr>
            <p:spPr bwMode="auto">
              <a:xfrm>
                <a:off x="864" y="2130"/>
                <a:ext cx="823" cy="1139"/>
              </a:xfrm>
              <a:custGeom>
                <a:avLst/>
                <a:gdLst>
                  <a:gd name="T0" fmla="*/ 1 w 1646"/>
                  <a:gd name="T1" fmla="*/ 1 h 2278"/>
                  <a:gd name="T2" fmla="*/ 1 w 1646"/>
                  <a:gd name="T3" fmla="*/ 1 h 2278"/>
                  <a:gd name="T4" fmla="*/ 1 w 1646"/>
                  <a:gd name="T5" fmla="*/ 1 h 2278"/>
                  <a:gd name="T6" fmla="*/ 1 w 1646"/>
                  <a:gd name="T7" fmla="*/ 1 h 2278"/>
                  <a:gd name="T8" fmla="*/ 1 w 1646"/>
                  <a:gd name="T9" fmla="*/ 2 h 2278"/>
                  <a:gd name="T10" fmla="*/ 1 w 1646"/>
                  <a:gd name="T11" fmla="*/ 2 h 2278"/>
                  <a:gd name="T12" fmla="*/ 1 w 1646"/>
                  <a:gd name="T13" fmla="*/ 2 h 2278"/>
                  <a:gd name="T14" fmla="*/ 1 w 1646"/>
                  <a:gd name="T15" fmla="*/ 2 h 2278"/>
                  <a:gd name="T16" fmla="*/ 1 w 1646"/>
                  <a:gd name="T17" fmla="*/ 2 h 2278"/>
                  <a:gd name="T18" fmla="*/ 1 w 1646"/>
                  <a:gd name="T19" fmla="*/ 2 h 2278"/>
                  <a:gd name="T20" fmla="*/ 1 w 1646"/>
                  <a:gd name="T21" fmla="*/ 2 h 2278"/>
                  <a:gd name="T22" fmla="*/ 1 w 1646"/>
                  <a:gd name="T23" fmla="*/ 2 h 2278"/>
                  <a:gd name="T24" fmla="*/ 1 w 1646"/>
                  <a:gd name="T25" fmla="*/ 2 h 2278"/>
                  <a:gd name="T26" fmla="*/ 1 w 1646"/>
                  <a:gd name="T27" fmla="*/ 2 h 2278"/>
                  <a:gd name="T28" fmla="*/ 2 w 1646"/>
                  <a:gd name="T29" fmla="*/ 2 h 2278"/>
                  <a:gd name="T30" fmla="*/ 2 w 1646"/>
                  <a:gd name="T31" fmla="*/ 2 h 2278"/>
                  <a:gd name="T32" fmla="*/ 2 w 1646"/>
                  <a:gd name="T33" fmla="*/ 2 h 2278"/>
                  <a:gd name="T34" fmla="*/ 2 w 1646"/>
                  <a:gd name="T35" fmla="*/ 2 h 2278"/>
                  <a:gd name="T36" fmla="*/ 2 w 1646"/>
                  <a:gd name="T37" fmla="*/ 2 h 2278"/>
                  <a:gd name="T38" fmla="*/ 3 w 1646"/>
                  <a:gd name="T39" fmla="*/ 2 h 2278"/>
                  <a:gd name="T40" fmla="*/ 3 w 1646"/>
                  <a:gd name="T41" fmla="*/ 4 h 2278"/>
                  <a:gd name="T42" fmla="*/ 2 w 1646"/>
                  <a:gd name="T43" fmla="*/ 2 h 2278"/>
                  <a:gd name="T44" fmla="*/ 2 w 1646"/>
                  <a:gd name="T45" fmla="*/ 4 h 2278"/>
                  <a:gd name="T46" fmla="*/ 2 w 1646"/>
                  <a:gd name="T47" fmla="*/ 4 h 2278"/>
                  <a:gd name="T48" fmla="*/ 2 w 1646"/>
                  <a:gd name="T49" fmla="*/ 4 h 2278"/>
                  <a:gd name="T50" fmla="*/ 2 w 1646"/>
                  <a:gd name="T51" fmla="*/ 4 h 2278"/>
                  <a:gd name="T52" fmla="*/ 2 w 1646"/>
                  <a:gd name="T53" fmla="*/ 3 h 2278"/>
                  <a:gd name="T54" fmla="*/ 1 w 1646"/>
                  <a:gd name="T55" fmla="*/ 3 h 2278"/>
                  <a:gd name="T56" fmla="*/ 1 w 1646"/>
                  <a:gd name="T57" fmla="*/ 3 h 2278"/>
                  <a:gd name="T58" fmla="*/ 1 w 1646"/>
                  <a:gd name="T59" fmla="*/ 3 h 2278"/>
                  <a:gd name="T60" fmla="*/ 1 w 1646"/>
                  <a:gd name="T61" fmla="*/ 3 h 2278"/>
                  <a:gd name="T62" fmla="*/ 1 w 1646"/>
                  <a:gd name="T63" fmla="*/ 3 h 2278"/>
                  <a:gd name="T64" fmla="*/ 1 w 1646"/>
                  <a:gd name="T65" fmla="*/ 3 h 2278"/>
                  <a:gd name="T66" fmla="*/ 1 w 1646"/>
                  <a:gd name="T67" fmla="*/ 3 h 2278"/>
                  <a:gd name="T68" fmla="*/ 1 w 1646"/>
                  <a:gd name="T69" fmla="*/ 3 h 2278"/>
                  <a:gd name="T70" fmla="*/ 1 w 1646"/>
                  <a:gd name="T71" fmla="*/ 3 h 2278"/>
                  <a:gd name="T72" fmla="*/ 1 w 1646"/>
                  <a:gd name="T73" fmla="*/ 3 h 2278"/>
                  <a:gd name="T74" fmla="*/ 1 w 1646"/>
                  <a:gd name="T75" fmla="*/ 3 h 2278"/>
                  <a:gd name="T76" fmla="*/ 1 w 1646"/>
                  <a:gd name="T77" fmla="*/ 3 h 2278"/>
                  <a:gd name="T78" fmla="*/ 1 w 1646"/>
                  <a:gd name="T79" fmla="*/ 3 h 2278"/>
                  <a:gd name="T80" fmla="*/ 1 w 1646"/>
                  <a:gd name="T81" fmla="*/ 2 h 2278"/>
                  <a:gd name="T82" fmla="*/ 1 w 1646"/>
                  <a:gd name="T83" fmla="*/ 2 h 2278"/>
                  <a:gd name="T84" fmla="*/ 1 w 1646"/>
                  <a:gd name="T85" fmla="*/ 1 h 2278"/>
                  <a:gd name="T86" fmla="*/ 1 w 1646"/>
                  <a:gd name="T87" fmla="*/ 1 h 2278"/>
                  <a:gd name="T88" fmla="*/ 1 w 1646"/>
                  <a:gd name="T89" fmla="*/ 1 h 2278"/>
                  <a:gd name="T90" fmla="*/ 1 w 1646"/>
                  <a:gd name="T91" fmla="*/ 1 h 2278"/>
                  <a:gd name="T92" fmla="*/ 1 w 1646"/>
                  <a:gd name="T93" fmla="*/ 1 h 2278"/>
                  <a:gd name="T94" fmla="*/ 1 w 1646"/>
                  <a:gd name="T95" fmla="*/ 1 h 2278"/>
                  <a:gd name="T96" fmla="*/ 1 w 1646"/>
                  <a:gd name="T97" fmla="*/ 1 h 2278"/>
                  <a:gd name="T98" fmla="*/ 1 w 1646"/>
                  <a:gd name="T99" fmla="*/ 0 h 227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6"/>
                  <a:gd name="T151" fmla="*/ 0 h 2278"/>
                  <a:gd name="T152" fmla="*/ 1646 w 1646"/>
                  <a:gd name="T153" fmla="*/ 2278 h 227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6" h="2278">
                    <a:moveTo>
                      <a:pt x="168" y="0"/>
                    </a:moveTo>
                    <a:lnTo>
                      <a:pt x="163" y="27"/>
                    </a:lnTo>
                    <a:lnTo>
                      <a:pt x="155" y="102"/>
                    </a:lnTo>
                    <a:lnTo>
                      <a:pt x="146" y="208"/>
                    </a:lnTo>
                    <a:lnTo>
                      <a:pt x="136" y="338"/>
                    </a:lnTo>
                    <a:lnTo>
                      <a:pt x="132" y="476"/>
                    </a:lnTo>
                    <a:lnTo>
                      <a:pt x="135" y="612"/>
                    </a:lnTo>
                    <a:lnTo>
                      <a:pt x="141" y="675"/>
                    </a:lnTo>
                    <a:lnTo>
                      <a:pt x="149" y="732"/>
                    </a:lnTo>
                    <a:lnTo>
                      <a:pt x="155" y="757"/>
                    </a:lnTo>
                    <a:lnTo>
                      <a:pt x="161" y="782"/>
                    </a:lnTo>
                    <a:lnTo>
                      <a:pt x="168" y="802"/>
                    </a:lnTo>
                    <a:lnTo>
                      <a:pt x="177" y="822"/>
                    </a:lnTo>
                    <a:lnTo>
                      <a:pt x="186" y="840"/>
                    </a:lnTo>
                    <a:lnTo>
                      <a:pt x="197" y="858"/>
                    </a:lnTo>
                    <a:lnTo>
                      <a:pt x="208" y="874"/>
                    </a:lnTo>
                    <a:lnTo>
                      <a:pt x="223" y="891"/>
                    </a:lnTo>
                    <a:lnTo>
                      <a:pt x="237" y="907"/>
                    </a:lnTo>
                    <a:lnTo>
                      <a:pt x="251" y="923"/>
                    </a:lnTo>
                    <a:lnTo>
                      <a:pt x="266" y="938"/>
                    </a:lnTo>
                    <a:lnTo>
                      <a:pt x="284" y="952"/>
                    </a:lnTo>
                    <a:lnTo>
                      <a:pt x="301" y="968"/>
                    </a:lnTo>
                    <a:lnTo>
                      <a:pt x="310" y="974"/>
                    </a:lnTo>
                    <a:lnTo>
                      <a:pt x="320" y="981"/>
                    </a:lnTo>
                    <a:lnTo>
                      <a:pt x="329" y="989"/>
                    </a:lnTo>
                    <a:lnTo>
                      <a:pt x="339" y="995"/>
                    </a:lnTo>
                    <a:lnTo>
                      <a:pt x="348" y="1001"/>
                    </a:lnTo>
                    <a:lnTo>
                      <a:pt x="359" y="1007"/>
                    </a:lnTo>
                    <a:lnTo>
                      <a:pt x="368" y="1014"/>
                    </a:lnTo>
                    <a:lnTo>
                      <a:pt x="379" y="1020"/>
                    </a:lnTo>
                    <a:lnTo>
                      <a:pt x="389" y="1025"/>
                    </a:lnTo>
                    <a:lnTo>
                      <a:pt x="400" y="1031"/>
                    </a:lnTo>
                    <a:lnTo>
                      <a:pt x="409" y="1037"/>
                    </a:lnTo>
                    <a:lnTo>
                      <a:pt x="420" y="1043"/>
                    </a:lnTo>
                    <a:lnTo>
                      <a:pt x="431" y="1048"/>
                    </a:lnTo>
                    <a:lnTo>
                      <a:pt x="440" y="1053"/>
                    </a:lnTo>
                    <a:lnTo>
                      <a:pt x="451" y="1059"/>
                    </a:lnTo>
                    <a:lnTo>
                      <a:pt x="462" y="1064"/>
                    </a:lnTo>
                    <a:lnTo>
                      <a:pt x="473" y="1068"/>
                    </a:lnTo>
                    <a:lnTo>
                      <a:pt x="484" y="1073"/>
                    </a:lnTo>
                    <a:lnTo>
                      <a:pt x="495" y="1078"/>
                    </a:lnTo>
                    <a:lnTo>
                      <a:pt x="505" y="1083"/>
                    </a:lnTo>
                    <a:lnTo>
                      <a:pt x="516" y="1087"/>
                    </a:lnTo>
                    <a:lnTo>
                      <a:pt x="527" y="1092"/>
                    </a:lnTo>
                    <a:lnTo>
                      <a:pt x="549" y="1100"/>
                    </a:lnTo>
                    <a:lnTo>
                      <a:pt x="570" y="1108"/>
                    </a:lnTo>
                    <a:lnTo>
                      <a:pt x="591" y="1114"/>
                    </a:lnTo>
                    <a:lnTo>
                      <a:pt x="613" y="1120"/>
                    </a:lnTo>
                    <a:lnTo>
                      <a:pt x="633" y="1126"/>
                    </a:lnTo>
                    <a:lnTo>
                      <a:pt x="654" y="1133"/>
                    </a:lnTo>
                    <a:lnTo>
                      <a:pt x="672" y="1137"/>
                    </a:lnTo>
                    <a:lnTo>
                      <a:pt x="693" y="1140"/>
                    </a:lnTo>
                    <a:lnTo>
                      <a:pt x="729" y="1148"/>
                    </a:lnTo>
                    <a:lnTo>
                      <a:pt x="762" y="1153"/>
                    </a:lnTo>
                    <a:lnTo>
                      <a:pt x="831" y="1159"/>
                    </a:lnTo>
                    <a:lnTo>
                      <a:pt x="904" y="1166"/>
                    </a:lnTo>
                    <a:lnTo>
                      <a:pt x="980" y="1169"/>
                    </a:lnTo>
                    <a:lnTo>
                      <a:pt x="1053" y="1172"/>
                    </a:lnTo>
                    <a:lnTo>
                      <a:pt x="1216" y="1177"/>
                    </a:lnTo>
                    <a:lnTo>
                      <a:pt x="1211" y="945"/>
                    </a:lnTo>
                    <a:lnTo>
                      <a:pt x="1646" y="1598"/>
                    </a:lnTo>
                    <a:lnTo>
                      <a:pt x="1205" y="2278"/>
                    </a:lnTo>
                    <a:lnTo>
                      <a:pt x="1205" y="1985"/>
                    </a:lnTo>
                    <a:lnTo>
                      <a:pt x="1475" y="1603"/>
                    </a:lnTo>
                    <a:lnTo>
                      <a:pt x="1254" y="1242"/>
                    </a:lnTo>
                    <a:lnTo>
                      <a:pt x="771" y="1233"/>
                    </a:lnTo>
                    <a:lnTo>
                      <a:pt x="743" y="1924"/>
                    </a:lnTo>
                    <a:lnTo>
                      <a:pt x="735" y="1921"/>
                    </a:lnTo>
                    <a:lnTo>
                      <a:pt x="712" y="1913"/>
                    </a:lnTo>
                    <a:lnTo>
                      <a:pt x="696" y="1908"/>
                    </a:lnTo>
                    <a:lnTo>
                      <a:pt x="675" y="1900"/>
                    </a:lnTo>
                    <a:lnTo>
                      <a:pt x="665" y="1896"/>
                    </a:lnTo>
                    <a:lnTo>
                      <a:pt x="654" y="1891"/>
                    </a:lnTo>
                    <a:lnTo>
                      <a:pt x="641" y="1886"/>
                    </a:lnTo>
                    <a:lnTo>
                      <a:pt x="628" y="1880"/>
                    </a:lnTo>
                    <a:lnTo>
                      <a:pt x="616" y="1874"/>
                    </a:lnTo>
                    <a:lnTo>
                      <a:pt x="602" y="1867"/>
                    </a:lnTo>
                    <a:lnTo>
                      <a:pt x="588" y="1861"/>
                    </a:lnTo>
                    <a:lnTo>
                      <a:pt x="574" y="1853"/>
                    </a:lnTo>
                    <a:lnTo>
                      <a:pt x="558" y="1847"/>
                    </a:lnTo>
                    <a:lnTo>
                      <a:pt x="542" y="1839"/>
                    </a:lnTo>
                    <a:lnTo>
                      <a:pt x="527" y="1830"/>
                    </a:lnTo>
                    <a:lnTo>
                      <a:pt x="519" y="1825"/>
                    </a:lnTo>
                    <a:lnTo>
                      <a:pt x="511" y="1820"/>
                    </a:lnTo>
                    <a:lnTo>
                      <a:pt x="503" y="1816"/>
                    </a:lnTo>
                    <a:lnTo>
                      <a:pt x="494" y="1811"/>
                    </a:lnTo>
                    <a:lnTo>
                      <a:pt x="486" y="1806"/>
                    </a:lnTo>
                    <a:lnTo>
                      <a:pt x="478" y="1802"/>
                    </a:lnTo>
                    <a:lnTo>
                      <a:pt x="469" y="1797"/>
                    </a:lnTo>
                    <a:lnTo>
                      <a:pt x="461" y="1791"/>
                    </a:lnTo>
                    <a:lnTo>
                      <a:pt x="453" y="1786"/>
                    </a:lnTo>
                    <a:lnTo>
                      <a:pt x="444" y="1781"/>
                    </a:lnTo>
                    <a:lnTo>
                      <a:pt x="436" y="1775"/>
                    </a:lnTo>
                    <a:lnTo>
                      <a:pt x="426" y="1769"/>
                    </a:lnTo>
                    <a:lnTo>
                      <a:pt x="418" y="1764"/>
                    </a:lnTo>
                    <a:lnTo>
                      <a:pt x="409" y="1758"/>
                    </a:lnTo>
                    <a:lnTo>
                      <a:pt x="401" y="1752"/>
                    </a:lnTo>
                    <a:lnTo>
                      <a:pt x="392" y="1745"/>
                    </a:lnTo>
                    <a:lnTo>
                      <a:pt x="384" y="1739"/>
                    </a:lnTo>
                    <a:lnTo>
                      <a:pt x="375" y="1733"/>
                    </a:lnTo>
                    <a:lnTo>
                      <a:pt x="357" y="1719"/>
                    </a:lnTo>
                    <a:lnTo>
                      <a:pt x="340" y="1705"/>
                    </a:lnTo>
                    <a:lnTo>
                      <a:pt x="323" y="1690"/>
                    </a:lnTo>
                    <a:lnTo>
                      <a:pt x="306" y="1676"/>
                    </a:lnTo>
                    <a:lnTo>
                      <a:pt x="288" y="1661"/>
                    </a:lnTo>
                    <a:lnTo>
                      <a:pt x="271" y="1645"/>
                    </a:lnTo>
                    <a:lnTo>
                      <a:pt x="255" y="1628"/>
                    </a:lnTo>
                    <a:lnTo>
                      <a:pt x="238" y="1611"/>
                    </a:lnTo>
                    <a:lnTo>
                      <a:pt x="223" y="1593"/>
                    </a:lnTo>
                    <a:lnTo>
                      <a:pt x="205" y="1574"/>
                    </a:lnTo>
                    <a:lnTo>
                      <a:pt x="190" y="1556"/>
                    </a:lnTo>
                    <a:lnTo>
                      <a:pt x="176" y="1537"/>
                    </a:lnTo>
                    <a:lnTo>
                      <a:pt x="160" y="1517"/>
                    </a:lnTo>
                    <a:lnTo>
                      <a:pt x="146" y="1496"/>
                    </a:lnTo>
                    <a:lnTo>
                      <a:pt x="132" y="1474"/>
                    </a:lnTo>
                    <a:lnTo>
                      <a:pt x="118" y="1454"/>
                    </a:lnTo>
                    <a:lnTo>
                      <a:pt x="105" y="1430"/>
                    </a:lnTo>
                    <a:lnTo>
                      <a:pt x="92" y="1407"/>
                    </a:lnTo>
                    <a:lnTo>
                      <a:pt x="80" y="1383"/>
                    </a:lnTo>
                    <a:lnTo>
                      <a:pt x="69" y="1360"/>
                    </a:lnTo>
                    <a:lnTo>
                      <a:pt x="58" y="1335"/>
                    </a:lnTo>
                    <a:lnTo>
                      <a:pt x="49" y="1310"/>
                    </a:lnTo>
                    <a:lnTo>
                      <a:pt x="39" y="1283"/>
                    </a:lnTo>
                    <a:lnTo>
                      <a:pt x="30" y="1256"/>
                    </a:lnTo>
                    <a:lnTo>
                      <a:pt x="16" y="1200"/>
                    </a:lnTo>
                    <a:lnTo>
                      <a:pt x="3" y="1142"/>
                    </a:lnTo>
                    <a:lnTo>
                      <a:pt x="0" y="1017"/>
                    </a:lnTo>
                    <a:lnTo>
                      <a:pt x="0" y="772"/>
                    </a:lnTo>
                    <a:lnTo>
                      <a:pt x="2" y="663"/>
                    </a:lnTo>
                    <a:lnTo>
                      <a:pt x="11" y="562"/>
                    </a:lnTo>
                    <a:lnTo>
                      <a:pt x="17" y="515"/>
                    </a:lnTo>
                    <a:lnTo>
                      <a:pt x="25" y="470"/>
                    </a:lnTo>
                    <a:lnTo>
                      <a:pt x="31" y="428"/>
                    </a:lnTo>
                    <a:lnTo>
                      <a:pt x="39" y="387"/>
                    </a:lnTo>
                    <a:lnTo>
                      <a:pt x="47" y="348"/>
                    </a:lnTo>
                    <a:lnTo>
                      <a:pt x="55" y="312"/>
                    </a:lnTo>
                    <a:lnTo>
                      <a:pt x="64" y="277"/>
                    </a:lnTo>
                    <a:lnTo>
                      <a:pt x="72" y="246"/>
                    </a:lnTo>
                    <a:lnTo>
                      <a:pt x="81" y="216"/>
                    </a:lnTo>
                    <a:lnTo>
                      <a:pt x="89" y="186"/>
                    </a:lnTo>
                    <a:lnTo>
                      <a:pt x="99" y="161"/>
                    </a:lnTo>
                    <a:lnTo>
                      <a:pt x="107" y="136"/>
                    </a:lnTo>
                    <a:lnTo>
                      <a:pt x="114" y="114"/>
                    </a:lnTo>
                    <a:lnTo>
                      <a:pt x="122" y="94"/>
                    </a:lnTo>
                    <a:lnTo>
                      <a:pt x="136" y="61"/>
                    </a:lnTo>
                    <a:lnTo>
                      <a:pt x="144" y="45"/>
                    </a:lnTo>
                    <a:lnTo>
                      <a:pt x="149" y="33"/>
                    </a:lnTo>
                    <a:lnTo>
                      <a:pt x="158" y="1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10" name="Freeform 99"/>
              <p:cNvSpPr>
                <a:spLocks/>
              </p:cNvSpPr>
              <p:nvPr/>
            </p:nvSpPr>
            <p:spPr bwMode="auto">
              <a:xfrm>
                <a:off x="1001" y="1703"/>
                <a:ext cx="470" cy="736"/>
              </a:xfrm>
              <a:custGeom>
                <a:avLst/>
                <a:gdLst>
                  <a:gd name="T0" fmla="*/ 1 w 939"/>
                  <a:gd name="T1" fmla="*/ 2 h 1473"/>
                  <a:gd name="T2" fmla="*/ 1 w 939"/>
                  <a:gd name="T3" fmla="*/ 1 h 1473"/>
                  <a:gd name="T4" fmla="*/ 1 w 939"/>
                  <a:gd name="T5" fmla="*/ 1 h 1473"/>
                  <a:gd name="T6" fmla="*/ 1 w 939"/>
                  <a:gd name="T7" fmla="*/ 1 h 1473"/>
                  <a:gd name="T8" fmla="*/ 1 w 939"/>
                  <a:gd name="T9" fmla="*/ 1 h 1473"/>
                  <a:gd name="T10" fmla="*/ 1 w 939"/>
                  <a:gd name="T11" fmla="*/ 1 h 1473"/>
                  <a:gd name="T12" fmla="*/ 1 w 939"/>
                  <a:gd name="T13" fmla="*/ 1 h 1473"/>
                  <a:gd name="T14" fmla="*/ 1 w 939"/>
                  <a:gd name="T15" fmla="*/ 0 h 1473"/>
                  <a:gd name="T16" fmla="*/ 1 w 939"/>
                  <a:gd name="T17" fmla="*/ 0 h 1473"/>
                  <a:gd name="T18" fmla="*/ 1 w 939"/>
                  <a:gd name="T19" fmla="*/ 0 h 1473"/>
                  <a:gd name="T20" fmla="*/ 1 w 939"/>
                  <a:gd name="T21" fmla="*/ 0 h 1473"/>
                  <a:gd name="T22" fmla="*/ 1 w 939"/>
                  <a:gd name="T23" fmla="*/ 0 h 1473"/>
                  <a:gd name="T24" fmla="*/ 1 w 939"/>
                  <a:gd name="T25" fmla="*/ 0 h 1473"/>
                  <a:gd name="T26" fmla="*/ 1 w 939"/>
                  <a:gd name="T27" fmla="*/ 0 h 1473"/>
                  <a:gd name="T28" fmla="*/ 2 w 939"/>
                  <a:gd name="T29" fmla="*/ 0 h 1473"/>
                  <a:gd name="T30" fmla="*/ 2 w 939"/>
                  <a:gd name="T31" fmla="*/ 0 h 1473"/>
                  <a:gd name="T32" fmla="*/ 2 w 939"/>
                  <a:gd name="T33" fmla="*/ 0 h 1473"/>
                  <a:gd name="T34" fmla="*/ 2 w 939"/>
                  <a:gd name="T35" fmla="*/ 0 h 1473"/>
                  <a:gd name="T36" fmla="*/ 2 w 939"/>
                  <a:gd name="T37" fmla="*/ 0 h 1473"/>
                  <a:gd name="T38" fmla="*/ 2 w 939"/>
                  <a:gd name="T39" fmla="*/ 0 h 1473"/>
                  <a:gd name="T40" fmla="*/ 2 w 939"/>
                  <a:gd name="T41" fmla="*/ 0 h 1473"/>
                  <a:gd name="T42" fmla="*/ 2 w 939"/>
                  <a:gd name="T43" fmla="*/ 0 h 1473"/>
                  <a:gd name="T44" fmla="*/ 2 w 939"/>
                  <a:gd name="T45" fmla="*/ 0 h 1473"/>
                  <a:gd name="T46" fmla="*/ 2 w 939"/>
                  <a:gd name="T47" fmla="*/ 0 h 1473"/>
                  <a:gd name="T48" fmla="*/ 2 w 939"/>
                  <a:gd name="T49" fmla="*/ 0 h 1473"/>
                  <a:gd name="T50" fmla="*/ 2 w 939"/>
                  <a:gd name="T51" fmla="*/ 0 h 1473"/>
                  <a:gd name="T52" fmla="*/ 2 w 939"/>
                  <a:gd name="T53" fmla="*/ 0 h 1473"/>
                  <a:gd name="T54" fmla="*/ 2 w 939"/>
                  <a:gd name="T55" fmla="*/ 1 h 1473"/>
                  <a:gd name="T56" fmla="*/ 2 w 939"/>
                  <a:gd name="T57" fmla="*/ 1 h 1473"/>
                  <a:gd name="T58" fmla="*/ 2 w 939"/>
                  <a:gd name="T59" fmla="*/ 1 h 1473"/>
                  <a:gd name="T60" fmla="*/ 2 w 939"/>
                  <a:gd name="T61" fmla="*/ 1 h 1473"/>
                  <a:gd name="T62" fmla="*/ 2 w 939"/>
                  <a:gd name="T63" fmla="*/ 1 h 1473"/>
                  <a:gd name="T64" fmla="*/ 2 w 939"/>
                  <a:gd name="T65" fmla="*/ 1 h 1473"/>
                  <a:gd name="T66" fmla="*/ 2 w 939"/>
                  <a:gd name="T67" fmla="*/ 1 h 1473"/>
                  <a:gd name="T68" fmla="*/ 2 w 939"/>
                  <a:gd name="T69" fmla="*/ 1 h 1473"/>
                  <a:gd name="T70" fmla="*/ 1 w 939"/>
                  <a:gd name="T71" fmla="*/ 1 h 1473"/>
                  <a:gd name="T72" fmla="*/ 1 w 939"/>
                  <a:gd name="T73" fmla="*/ 1 h 1473"/>
                  <a:gd name="T74" fmla="*/ 1 w 939"/>
                  <a:gd name="T75" fmla="*/ 1 h 1473"/>
                  <a:gd name="T76" fmla="*/ 1 w 939"/>
                  <a:gd name="T77" fmla="*/ 1 h 1473"/>
                  <a:gd name="T78" fmla="*/ 1 w 939"/>
                  <a:gd name="T79" fmla="*/ 1 h 1473"/>
                  <a:gd name="T80" fmla="*/ 1 w 939"/>
                  <a:gd name="T81" fmla="*/ 2 h 1473"/>
                  <a:gd name="T82" fmla="*/ 1 w 939"/>
                  <a:gd name="T83" fmla="*/ 2 h 1473"/>
                  <a:gd name="T84" fmla="*/ 1 w 939"/>
                  <a:gd name="T85" fmla="*/ 2 h 1473"/>
                  <a:gd name="T86" fmla="*/ 1 w 939"/>
                  <a:gd name="T87" fmla="*/ 2 h 1473"/>
                  <a:gd name="T88" fmla="*/ 1 w 939"/>
                  <a:gd name="T89" fmla="*/ 2 h 1473"/>
                  <a:gd name="T90" fmla="*/ 1 w 939"/>
                  <a:gd name="T91" fmla="*/ 2 h 1473"/>
                  <a:gd name="T92" fmla="*/ 1 w 939"/>
                  <a:gd name="T93" fmla="*/ 2 h 1473"/>
                  <a:gd name="T94" fmla="*/ 1 w 939"/>
                  <a:gd name="T95" fmla="*/ 2 h 147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39"/>
                  <a:gd name="T145" fmla="*/ 0 h 1473"/>
                  <a:gd name="T146" fmla="*/ 939 w 939"/>
                  <a:gd name="T147" fmla="*/ 1473 h 147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39" h="1473">
                    <a:moveTo>
                      <a:pt x="16" y="1473"/>
                    </a:moveTo>
                    <a:lnTo>
                      <a:pt x="0" y="1268"/>
                    </a:lnTo>
                    <a:lnTo>
                      <a:pt x="3" y="1085"/>
                    </a:lnTo>
                    <a:lnTo>
                      <a:pt x="11" y="1000"/>
                    </a:lnTo>
                    <a:lnTo>
                      <a:pt x="24" y="920"/>
                    </a:lnTo>
                    <a:lnTo>
                      <a:pt x="32" y="883"/>
                    </a:lnTo>
                    <a:lnTo>
                      <a:pt x="39" y="845"/>
                    </a:lnTo>
                    <a:lnTo>
                      <a:pt x="49" y="809"/>
                    </a:lnTo>
                    <a:lnTo>
                      <a:pt x="60" y="774"/>
                    </a:lnTo>
                    <a:lnTo>
                      <a:pt x="71" y="742"/>
                    </a:lnTo>
                    <a:lnTo>
                      <a:pt x="83" y="709"/>
                    </a:lnTo>
                    <a:lnTo>
                      <a:pt x="96" y="676"/>
                    </a:lnTo>
                    <a:lnTo>
                      <a:pt x="102" y="660"/>
                    </a:lnTo>
                    <a:lnTo>
                      <a:pt x="108" y="646"/>
                    </a:lnTo>
                    <a:lnTo>
                      <a:pt x="116" y="630"/>
                    </a:lnTo>
                    <a:lnTo>
                      <a:pt x="123" y="616"/>
                    </a:lnTo>
                    <a:lnTo>
                      <a:pt x="130" y="602"/>
                    </a:lnTo>
                    <a:lnTo>
                      <a:pt x="138" y="586"/>
                    </a:lnTo>
                    <a:lnTo>
                      <a:pt x="146" y="574"/>
                    </a:lnTo>
                    <a:lnTo>
                      <a:pt x="154" y="560"/>
                    </a:lnTo>
                    <a:lnTo>
                      <a:pt x="162" y="546"/>
                    </a:lnTo>
                    <a:lnTo>
                      <a:pt x="170" y="533"/>
                    </a:lnTo>
                    <a:lnTo>
                      <a:pt x="177" y="519"/>
                    </a:lnTo>
                    <a:lnTo>
                      <a:pt x="187" y="507"/>
                    </a:lnTo>
                    <a:lnTo>
                      <a:pt x="204" y="481"/>
                    </a:lnTo>
                    <a:lnTo>
                      <a:pt x="221" y="458"/>
                    </a:lnTo>
                    <a:lnTo>
                      <a:pt x="240" y="434"/>
                    </a:lnTo>
                    <a:lnTo>
                      <a:pt x="259" y="411"/>
                    </a:lnTo>
                    <a:lnTo>
                      <a:pt x="278" y="391"/>
                    </a:lnTo>
                    <a:lnTo>
                      <a:pt x="296" y="369"/>
                    </a:lnTo>
                    <a:lnTo>
                      <a:pt x="317" y="348"/>
                    </a:lnTo>
                    <a:lnTo>
                      <a:pt x="337" y="329"/>
                    </a:lnTo>
                    <a:lnTo>
                      <a:pt x="358" y="311"/>
                    </a:lnTo>
                    <a:lnTo>
                      <a:pt x="378" y="293"/>
                    </a:lnTo>
                    <a:lnTo>
                      <a:pt x="398" y="276"/>
                    </a:lnTo>
                    <a:lnTo>
                      <a:pt x="419" y="259"/>
                    </a:lnTo>
                    <a:lnTo>
                      <a:pt x="430" y="251"/>
                    </a:lnTo>
                    <a:lnTo>
                      <a:pt x="441" y="243"/>
                    </a:lnTo>
                    <a:lnTo>
                      <a:pt x="452" y="235"/>
                    </a:lnTo>
                    <a:lnTo>
                      <a:pt x="463" y="228"/>
                    </a:lnTo>
                    <a:lnTo>
                      <a:pt x="472" y="221"/>
                    </a:lnTo>
                    <a:lnTo>
                      <a:pt x="483" y="214"/>
                    </a:lnTo>
                    <a:lnTo>
                      <a:pt x="494" y="206"/>
                    </a:lnTo>
                    <a:lnTo>
                      <a:pt x="505" y="199"/>
                    </a:lnTo>
                    <a:lnTo>
                      <a:pt x="516" y="193"/>
                    </a:lnTo>
                    <a:lnTo>
                      <a:pt x="527" y="187"/>
                    </a:lnTo>
                    <a:lnTo>
                      <a:pt x="536" y="179"/>
                    </a:lnTo>
                    <a:lnTo>
                      <a:pt x="547" y="173"/>
                    </a:lnTo>
                    <a:lnTo>
                      <a:pt x="558" y="167"/>
                    </a:lnTo>
                    <a:lnTo>
                      <a:pt x="569" y="162"/>
                    </a:lnTo>
                    <a:lnTo>
                      <a:pt x="580" y="156"/>
                    </a:lnTo>
                    <a:lnTo>
                      <a:pt x="591" y="149"/>
                    </a:lnTo>
                    <a:lnTo>
                      <a:pt x="601" y="143"/>
                    </a:lnTo>
                    <a:lnTo>
                      <a:pt x="611" y="138"/>
                    </a:lnTo>
                    <a:lnTo>
                      <a:pt x="622" y="132"/>
                    </a:lnTo>
                    <a:lnTo>
                      <a:pt x="633" y="127"/>
                    </a:lnTo>
                    <a:lnTo>
                      <a:pt x="643" y="123"/>
                    </a:lnTo>
                    <a:lnTo>
                      <a:pt x="654" y="116"/>
                    </a:lnTo>
                    <a:lnTo>
                      <a:pt x="665" y="112"/>
                    </a:lnTo>
                    <a:lnTo>
                      <a:pt x="674" y="107"/>
                    </a:lnTo>
                    <a:lnTo>
                      <a:pt x="685" y="102"/>
                    </a:lnTo>
                    <a:lnTo>
                      <a:pt x="695" y="98"/>
                    </a:lnTo>
                    <a:lnTo>
                      <a:pt x="706" y="93"/>
                    </a:lnTo>
                    <a:lnTo>
                      <a:pt x="715" y="88"/>
                    </a:lnTo>
                    <a:lnTo>
                      <a:pt x="724" y="85"/>
                    </a:lnTo>
                    <a:lnTo>
                      <a:pt x="735" y="80"/>
                    </a:lnTo>
                    <a:lnTo>
                      <a:pt x="754" y="73"/>
                    </a:lnTo>
                    <a:lnTo>
                      <a:pt x="774" y="63"/>
                    </a:lnTo>
                    <a:lnTo>
                      <a:pt x="793" y="57"/>
                    </a:lnTo>
                    <a:lnTo>
                      <a:pt x="811" y="49"/>
                    </a:lnTo>
                    <a:lnTo>
                      <a:pt x="829" y="43"/>
                    </a:lnTo>
                    <a:lnTo>
                      <a:pt x="847" y="35"/>
                    </a:lnTo>
                    <a:lnTo>
                      <a:pt x="864" y="29"/>
                    </a:lnTo>
                    <a:lnTo>
                      <a:pt x="879" y="22"/>
                    </a:lnTo>
                    <a:lnTo>
                      <a:pt x="895" y="16"/>
                    </a:lnTo>
                    <a:lnTo>
                      <a:pt x="911" y="11"/>
                    </a:lnTo>
                    <a:lnTo>
                      <a:pt x="925" y="5"/>
                    </a:lnTo>
                    <a:lnTo>
                      <a:pt x="939" y="0"/>
                    </a:lnTo>
                    <a:lnTo>
                      <a:pt x="939" y="181"/>
                    </a:lnTo>
                    <a:lnTo>
                      <a:pt x="532" y="376"/>
                    </a:lnTo>
                    <a:lnTo>
                      <a:pt x="939" y="306"/>
                    </a:lnTo>
                    <a:lnTo>
                      <a:pt x="939" y="463"/>
                    </a:lnTo>
                    <a:lnTo>
                      <a:pt x="538" y="646"/>
                    </a:lnTo>
                    <a:lnTo>
                      <a:pt x="939" y="613"/>
                    </a:lnTo>
                    <a:lnTo>
                      <a:pt x="939" y="782"/>
                    </a:lnTo>
                    <a:lnTo>
                      <a:pt x="923" y="787"/>
                    </a:lnTo>
                    <a:lnTo>
                      <a:pt x="908" y="792"/>
                    </a:lnTo>
                    <a:lnTo>
                      <a:pt x="892" y="796"/>
                    </a:lnTo>
                    <a:lnTo>
                      <a:pt x="876" y="801"/>
                    </a:lnTo>
                    <a:lnTo>
                      <a:pt x="861" y="806"/>
                    </a:lnTo>
                    <a:lnTo>
                      <a:pt x="847" y="810"/>
                    </a:lnTo>
                    <a:lnTo>
                      <a:pt x="815" y="818"/>
                    </a:lnTo>
                    <a:lnTo>
                      <a:pt x="785" y="826"/>
                    </a:lnTo>
                    <a:lnTo>
                      <a:pt x="756" y="836"/>
                    </a:lnTo>
                    <a:lnTo>
                      <a:pt x="726" y="843"/>
                    </a:lnTo>
                    <a:lnTo>
                      <a:pt x="696" y="851"/>
                    </a:lnTo>
                    <a:lnTo>
                      <a:pt x="668" y="859"/>
                    </a:lnTo>
                    <a:lnTo>
                      <a:pt x="638" y="868"/>
                    </a:lnTo>
                    <a:lnTo>
                      <a:pt x="624" y="873"/>
                    </a:lnTo>
                    <a:lnTo>
                      <a:pt x="610" y="878"/>
                    </a:lnTo>
                    <a:lnTo>
                      <a:pt x="596" y="883"/>
                    </a:lnTo>
                    <a:lnTo>
                      <a:pt x="582" y="887"/>
                    </a:lnTo>
                    <a:lnTo>
                      <a:pt x="568" y="892"/>
                    </a:lnTo>
                    <a:lnTo>
                      <a:pt x="552" y="898"/>
                    </a:lnTo>
                    <a:lnTo>
                      <a:pt x="538" y="904"/>
                    </a:lnTo>
                    <a:lnTo>
                      <a:pt x="524" y="911"/>
                    </a:lnTo>
                    <a:lnTo>
                      <a:pt x="510" y="917"/>
                    </a:lnTo>
                    <a:lnTo>
                      <a:pt x="496" y="923"/>
                    </a:lnTo>
                    <a:lnTo>
                      <a:pt x="481" y="931"/>
                    </a:lnTo>
                    <a:lnTo>
                      <a:pt x="467" y="937"/>
                    </a:lnTo>
                    <a:lnTo>
                      <a:pt x="453" y="945"/>
                    </a:lnTo>
                    <a:lnTo>
                      <a:pt x="439" y="953"/>
                    </a:lnTo>
                    <a:lnTo>
                      <a:pt x="425" y="962"/>
                    </a:lnTo>
                    <a:lnTo>
                      <a:pt x="419" y="967"/>
                    </a:lnTo>
                    <a:lnTo>
                      <a:pt x="411" y="972"/>
                    </a:lnTo>
                    <a:lnTo>
                      <a:pt x="405" y="977"/>
                    </a:lnTo>
                    <a:lnTo>
                      <a:pt x="397" y="981"/>
                    </a:lnTo>
                    <a:lnTo>
                      <a:pt x="391" y="986"/>
                    </a:lnTo>
                    <a:lnTo>
                      <a:pt x="383" y="991"/>
                    </a:lnTo>
                    <a:lnTo>
                      <a:pt x="354" y="1013"/>
                    </a:lnTo>
                    <a:lnTo>
                      <a:pt x="328" y="1035"/>
                    </a:lnTo>
                    <a:lnTo>
                      <a:pt x="300" y="1061"/>
                    </a:lnTo>
                    <a:lnTo>
                      <a:pt x="285" y="1075"/>
                    </a:lnTo>
                    <a:lnTo>
                      <a:pt x="271" y="1089"/>
                    </a:lnTo>
                    <a:lnTo>
                      <a:pt x="257" y="1103"/>
                    </a:lnTo>
                    <a:lnTo>
                      <a:pt x="243" y="1119"/>
                    </a:lnTo>
                    <a:lnTo>
                      <a:pt x="229" y="1136"/>
                    </a:lnTo>
                    <a:lnTo>
                      <a:pt x="215" y="1154"/>
                    </a:lnTo>
                    <a:lnTo>
                      <a:pt x="201" y="1171"/>
                    </a:lnTo>
                    <a:lnTo>
                      <a:pt x="187" y="1188"/>
                    </a:lnTo>
                    <a:lnTo>
                      <a:pt x="173" y="1208"/>
                    </a:lnTo>
                    <a:lnTo>
                      <a:pt x="159" y="1229"/>
                    </a:lnTo>
                    <a:lnTo>
                      <a:pt x="144" y="1249"/>
                    </a:lnTo>
                    <a:lnTo>
                      <a:pt x="130" y="1270"/>
                    </a:lnTo>
                    <a:lnTo>
                      <a:pt x="116" y="1293"/>
                    </a:lnTo>
                    <a:lnTo>
                      <a:pt x="102" y="1315"/>
                    </a:lnTo>
                    <a:lnTo>
                      <a:pt x="88" y="1340"/>
                    </a:lnTo>
                    <a:lnTo>
                      <a:pt x="74" y="1365"/>
                    </a:lnTo>
                    <a:lnTo>
                      <a:pt x="60" y="1390"/>
                    </a:lnTo>
                    <a:lnTo>
                      <a:pt x="52" y="1404"/>
                    </a:lnTo>
                    <a:lnTo>
                      <a:pt x="46" y="1417"/>
                    </a:lnTo>
                    <a:lnTo>
                      <a:pt x="38" y="1431"/>
                    </a:lnTo>
                    <a:lnTo>
                      <a:pt x="30" y="1445"/>
                    </a:lnTo>
                    <a:lnTo>
                      <a:pt x="24" y="1459"/>
                    </a:lnTo>
                    <a:lnTo>
                      <a:pt x="16" y="14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6711" name="Freeform 100"/>
              <p:cNvSpPr>
                <a:spLocks/>
              </p:cNvSpPr>
              <p:nvPr/>
            </p:nvSpPr>
            <p:spPr bwMode="auto">
              <a:xfrm>
                <a:off x="1084" y="2731"/>
                <a:ext cx="409" cy="399"/>
              </a:xfrm>
              <a:custGeom>
                <a:avLst/>
                <a:gdLst>
                  <a:gd name="T0" fmla="*/ 1 w 818"/>
                  <a:gd name="T1" fmla="*/ 0 h 799"/>
                  <a:gd name="T2" fmla="*/ 2 w 818"/>
                  <a:gd name="T3" fmla="*/ 0 h 799"/>
                  <a:gd name="T4" fmla="*/ 1 w 818"/>
                  <a:gd name="T5" fmla="*/ 0 h 799"/>
                  <a:gd name="T6" fmla="*/ 2 w 818"/>
                  <a:gd name="T7" fmla="*/ 0 h 799"/>
                  <a:gd name="T8" fmla="*/ 1 w 818"/>
                  <a:gd name="T9" fmla="*/ 0 h 799"/>
                  <a:gd name="T10" fmla="*/ 2 w 818"/>
                  <a:gd name="T11" fmla="*/ 1 h 799"/>
                  <a:gd name="T12" fmla="*/ 1 w 818"/>
                  <a:gd name="T13" fmla="*/ 1 h 799"/>
                  <a:gd name="T14" fmla="*/ 2 w 818"/>
                  <a:gd name="T15" fmla="*/ 1 h 799"/>
                  <a:gd name="T16" fmla="*/ 2 w 818"/>
                  <a:gd name="T17" fmla="*/ 1 h 799"/>
                  <a:gd name="T18" fmla="*/ 2 w 818"/>
                  <a:gd name="T19" fmla="*/ 1 h 799"/>
                  <a:gd name="T20" fmla="*/ 1 w 818"/>
                  <a:gd name="T21" fmla="*/ 1 h 799"/>
                  <a:gd name="T22" fmla="*/ 0 w 818"/>
                  <a:gd name="T23" fmla="*/ 0 h 799"/>
                  <a:gd name="T24" fmla="*/ 1 w 818"/>
                  <a:gd name="T25" fmla="*/ 0 h 799"/>
                  <a:gd name="T26" fmla="*/ 1 w 818"/>
                  <a:gd name="T27" fmla="*/ 0 h 7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18"/>
                  <a:gd name="T43" fmla="*/ 0 h 799"/>
                  <a:gd name="T44" fmla="*/ 818 w 818"/>
                  <a:gd name="T45" fmla="*/ 799 h 7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18" h="799">
                    <a:moveTo>
                      <a:pt x="265" y="0"/>
                    </a:moveTo>
                    <a:lnTo>
                      <a:pt x="715" y="232"/>
                    </a:lnTo>
                    <a:lnTo>
                      <a:pt x="242" y="237"/>
                    </a:lnTo>
                    <a:lnTo>
                      <a:pt x="751" y="426"/>
                    </a:lnTo>
                    <a:lnTo>
                      <a:pt x="279" y="459"/>
                    </a:lnTo>
                    <a:lnTo>
                      <a:pt x="685" y="597"/>
                    </a:lnTo>
                    <a:lnTo>
                      <a:pt x="251" y="639"/>
                    </a:lnTo>
                    <a:lnTo>
                      <a:pt x="818" y="724"/>
                    </a:lnTo>
                    <a:lnTo>
                      <a:pt x="818" y="799"/>
                    </a:lnTo>
                    <a:lnTo>
                      <a:pt x="521" y="771"/>
                    </a:lnTo>
                    <a:lnTo>
                      <a:pt x="251" y="714"/>
                    </a:lnTo>
                    <a:lnTo>
                      <a:pt x="0" y="166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59" name="Rectangle 149"/>
          <p:cNvSpPr>
            <a:spLocks noChangeArrowheads="1"/>
          </p:cNvSpPr>
          <p:nvPr/>
        </p:nvSpPr>
        <p:spPr bwMode="auto">
          <a:xfrm>
            <a:off x="7499350" y="4473575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/>
              <a:t>Automatizácia</a:t>
            </a:r>
            <a:endParaRPr lang="en-US" sz="1400"/>
          </a:p>
        </p:txBody>
      </p:sp>
      <p:sp>
        <p:nvSpPr>
          <p:cNvPr id="26631" name="Line 4"/>
          <p:cNvSpPr>
            <a:spLocks noChangeShapeType="1"/>
          </p:cNvSpPr>
          <p:nvPr/>
        </p:nvSpPr>
        <p:spPr bwMode="auto">
          <a:xfrm>
            <a:off x="260350" y="4397375"/>
            <a:ext cx="8610600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4"/>
          <p:cNvSpPr>
            <a:spLocks noChangeShapeType="1"/>
          </p:cNvSpPr>
          <p:nvPr/>
        </p:nvSpPr>
        <p:spPr bwMode="auto">
          <a:xfrm>
            <a:off x="260350" y="2644775"/>
            <a:ext cx="8677275" cy="1588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Pentagon 61"/>
          <p:cNvSpPr>
            <a:spLocks noChangeArrowheads="1"/>
          </p:cNvSpPr>
          <p:nvPr/>
        </p:nvSpPr>
        <p:spPr bwMode="auto">
          <a:xfrm rot="5400000">
            <a:off x="7613650" y="1158875"/>
            <a:ext cx="1143000" cy="1371600"/>
          </a:xfrm>
          <a:prstGeom prst="homePlate">
            <a:avLst>
              <a:gd name="adj" fmla="val 20370"/>
            </a:avLst>
          </a:prstGeom>
          <a:solidFill>
            <a:schemeClr val="accent1">
              <a:alpha val="20000"/>
            </a:schemeClr>
          </a:solidFill>
          <a:ln w="25400">
            <a:solidFill>
              <a:schemeClr val="accent1">
                <a:alpha val="20000"/>
              </a:schemeClr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ucida Sans Unicode" pitchFamily="34" charset="0"/>
              <a:ea typeface="+mn-ea"/>
            </a:endParaRPr>
          </a:p>
        </p:txBody>
      </p:sp>
      <p:sp>
        <p:nvSpPr>
          <p:cNvPr id="63" name="Pentagon 62"/>
          <p:cNvSpPr>
            <a:spLocks noChangeArrowheads="1"/>
          </p:cNvSpPr>
          <p:nvPr/>
        </p:nvSpPr>
        <p:spPr bwMode="auto">
          <a:xfrm rot="5400000">
            <a:off x="7689850" y="2835275"/>
            <a:ext cx="1143000" cy="1371600"/>
          </a:xfrm>
          <a:prstGeom prst="homePlate">
            <a:avLst>
              <a:gd name="adj" fmla="val 29259"/>
            </a:avLst>
          </a:prstGeom>
          <a:solidFill>
            <a:schemeClr val="accent1">
              <a:alpha val="20000"/>
            </a:schemeClr>
          </a:solidFill>
          <a:ln w="25400">
            <a:solidFill>
              <a:schemeClr val="accent1">
                <a:alpha val="20000"/>
              </a:schemeClr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ucida Sans Unicode" pitchFamily="34" charset="0"/>
              <a:ea typeface="+mn-ea"/>
            </a:endParaRPr>
          </a:p>
        </p:txBody>
      </p:sp>
      <p:sp>
        <p:nvSpPr>
          <p:cNvPr id="64" name="Pentagon 63"/>
          <p:cNvSpPr>
            <a:spLocks noChangeArrowheads="1"/>
          </p:cNvSpPr>
          <p:nvPr/>
        </p:nvSpPr>
        <p:spPr bwMode="auto">
          <a:xfrm rot="5400000">
            <a:off x="7613650" y="4664075"/>
            <a:ext cx="1143000" cy="1371600"/>
          </a:xfrm>
          <a:prstGeom prst="homePlate">
            <a:avLst>
              <a:gd name="adj" fmla="val 18889"/>
            </a:avLst>
          </a:prstGeom>
          <a:solidFill>
            <a:schemeClr val="accent1">
              <a:alpha val="20000"/>
            </a:schemeClr>
          </a:solidFill>
          <a:ln w="25400">
            <a:solidFill>
              <a:schemeClr val="accent1">
                <a:alpha val="20000"/>
              </a:schemeClr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Lucida Sans Unicode" pitchFamily="34" charset="0"/>
              <a:ea typeface="+mn-ea"/>
            </a:endParaRPr>
          </a:p>
        </p:txBody>
      </p:sp>
      <p:sp>
        <p:nvSpPr>
          <p:cNvPr id="26636" name="Rectangle 156"/>
          <p:cNvSpPr>
            <a:spLocks noChangeArrowheads="1"/>
          </p:cNvSpPr>
          <p:nvPr/>
        </p:nvSpPr>
        <p:spPr bwMode="auto">
          <a:xfrm>
            <a:off x="7880350" y="1574800"/>
            <a:ext cx="657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400"/>
              <a:t>AS-IS</a:t>
            </a:r>
            <a:endParaRPr lang="en-US" sz="1400"/>
          </a:p>
        </p:txBody>
      </p:sp>
      <p:sp>
        <p:nvSpPr>
          <p:cNvPr id="26637" name="Hexagon 1"/>
          <p:cNvSpPr>
            <a:spLocks noChangeArrowheads="1"/>
          </p:cNvSpPr>
          <p:nvPr/>
        </p:nvSpPr>
        <p:spPr bwMode="auto">
          <a:xfrm>
            <a:off x="565150" y="1577975"/>
            <a:ext cx="838200" cy="4572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/>
            <a:r>
              <a:rPr lang="en-US" sz="900"/>
              <a:t>Výzva je vypísaná</a:t>
            </a:r>
          </a:p>
        </p:txBody>
      </p:sp>
      <p:sp>
        <p:nvSpPr>
          <p:cNvPr id="26638" name="Rounded Rectangle 2"/>
          <p:cNvSpPr>
            <a:spLocks noChangeArrowheads="1"/>
          </p:cNvSpPr>
          <p:nvPr/>
        </p:nvSpPr>
        <p:spPr bwMode="auto">
          <a:xfrm>
            <a:off x="1479550" y="1273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Spracovanie projektového zámeru</a:t>
            </a:r>
          </a:p>
        </p:txBody>
      </p:sp>
      <p:sp>
        <p:nvSpPr>
          <p:cNvPr id="26639" name="Rounded Rectangle 69"/>
          <p:cNvSpPr>
            <a:spLocks noChangeArrowheads="1"/>
          </p:cNvSpPr>
          <p:nvPr/>
        </p:nvSpPr>
        <p:spPr bwMode="auto">
          <a:xfrm>
            <a:off x="1784350" y="19589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Posúdenie projektového zámeru</a:t>
            </a:r>
          </a:p>
        </p:txBody>
      </p:sp>
      <p:sp>
        <p:nvSpPr>
          <p:cNvPr id="26640" name="Rounded Rectangle 70"/>
          <p:cNvSpPr>
            <a:spLocks noChangeArrowheads="1"/>
          </p:cNvSpPr>
          <p:nvPr/>
        </p:nvSpPr>
        <p:spPr bwMode="auto">
          <a:xfrm>
            <a:off x="3003550" y="1273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Spracovanie projektu</a:t>
            </a:r>
          </a:p>
        </p:txBody>
      </p:sp>
      <p:sp>
        <p:nvSpPr>
          <p:cNvPr id="26641" name="Rounded Rectangle 71"/>
          <p:cNvSpPr>
            <a:spLocks noChangeArrowheads="1"/>
          </p:cNvSpPr>
          <p:nvPr/>
        </p:nvSpPr>
        <p:spPr bwMode="auto">
          <a:xfrm>
            <a:off x="2698750" y="19589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rozhodnutia</a:t>
            </a:r>
          </a:p>
        </p:txBody>
      </p:sp>
      <p:sp>
        <p:nvSpPr>
          <p:cNvPr id="26642" name="Rounded Rectangle 79"/>
          <p:cNvSpPr>
            <a:spLocks noChangeArrowheads="1"/>
          </p:cNvSpPr>
          <p:nvPr/>
        </p:nvSpPr>
        <p:spPr bwMode="auto">
          <a:xfrm>
            <a:off x="3917950" y="1273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projektu na schválenie</a:t>
            </a:r>
          </a:p>
        </p:txBody>
      </p:sp>
      <p:sp>
        <p:nvSpPr>
          <p:cNvPr id="26643" name="Rounded Rectangle 80"/>
          <p:cNvSpPr>
            <a:spLocks noChangeArrowheads="1"/>
          </p:cNvSpPr>
          <p:nvPr/>
        </p:nvSpPr>
        <p:spPr bwMode="auto">
          <a:xfrm>
            <a:off x="4375150" y="19589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Schvaľovanie projektu</a:t>
            </a:r>
          </a:p>
        </p:txBody>
      </p:sp>
      <p:sp>
        <p:nvSpPr>
          <p:cNvPr id="26644" name="Rounded Rectangle 81"/>
          <p:cNvSpPr>
            <a:spLocks noChangeArrowheads="1"/>
          </p:cNvSpPr>
          <p:nvPr/>
        </p:nvSpPr>
        <p:spPr bwMode="auto">
          <a:xfrm>
            <a:off x="5746750" y="1273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Kompletizovanie projektu</a:t>
            </a:r>
          </a:p>
        </p:txBody>
      </p:sp>
      <p:sp>
        <p:nvSpPr>
          <p:cNvPr id="26645" name="TextBox 11"/>
          <p:cNvSpPr txBox="1">
            <a:spLocks noChangeArrowheads="1"/>
          </p:cNvSpPr>
          <p:nvPr/>
        </p:nvSpPr>
        <p:spPr bwMode="auto">
          <a:xfrm>
            <a:off x="201613" y="2109788"/>
            <a:ext cx="65881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Lucida Sans Unicode" pitchFamily="34" charset="0"/>
              </a:rPr>
              <a:t>Rektorát</a:t>
            </a:r>
          </a:p>
        </p:txBody>
      </p:sp>
      <p:sp>
        <p:nvSpPr>
          <p:cNvPr id="26646" name="TextBox 83"/>
          <p:cNvSpPr txBox="1">
            <a:spLocks noChangeArrowheads="1"/>
          </p:cNvSpPr>
          <p:nvPr/>
        </p:nvSpPr>
        <p:spPr bwMode="auto">
          <a:xfrm>
            <a:off x="201613" y="1349375"/>
            <a:ext cx="64611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Lucida Sans Unicode" pitchFamily="34" charset="0"/>
              </a:rPr>
              <a:t>Dekanát</a:t>
            </a:r>
          </a:p>
        </p:txBody>
      </p:sp>
      <p:sp>
        <p:nvSpPr>
          <p:cNvPr id="26647" name="Rounded Rectangle 84"/>
          <p:cNvSpPr>
            <a:spLocks noChangeArrowheads="1"/>
          </p:cNvSpPr>
          <p:nvPr/>
        </p:nvSpPr>
        <p:spPr bwMode="auto">
          <a:xfrm>
            <a:off x="5289550" y="19589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dokumentácie</a:t>
            </a:r>
          </a:p>
        </p:txBody>
      </p:sp>
      <p:sp>
        <p:nvSpPr>
          <p:cNvPr id="26648" name="Hexagon 85"/>
          <p:cNvSpPr>
            <a:spLocks noChangeArrowheads="1"/>
          </p:cNvSpPr>
          <p:nvPr/>
        </p:nvSpPr>
        <p:spPr bwMode="auto">
          <a:xfrm>
            <a:off x="6584950" y="1654175"/>
            <a:ext cx="838200" cy="4572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/>
            <a:r>
              <a:rPr lang="en-US" sz="900"/>
              <a:t>Projekt je skompletizovaný</a:t>
            </a:r>
          </a:p>
        </p:txBody>
      </p:sp>
      <p:cxnSp>
        <p:nvCxnSpPr>
          <p:cNvPr id="26649" name="Elbow Connector 13"/>
          <p:cNvCxnSpPr>
            <a:cxnSpLocks noChangeShapeType="1"/>
            <a:stCxn id="26637" idx="2"/>
            <a:endCxn id="26638" idx="1"/>
          </p:cNvCxnSpPr>
          <p:nvPr/>
        </p:nvCxnSpPr>
        <p:spPr bwMode="auto">
          <a:xfrm rot="5400000" flipH="1" flipV="1">
            <a:off x="1346200" y="1444625"/>
            <a:ext cx="76200" cy="1905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50" name="Elbow Connector 89"/>
          <p:cNvCxnSpPr>
            <a:cxnSpLocks noChangeShapeType="1"/>
            <a:endCxn id="26639" idx="1"/>
          </p:cNvCxnSpPr>
          <p:nvPr/>
        </p:nvCxnSpPr>
        <p:spPr bwMode="auto">
          <a:xfrm rot="16200000" flipH="1">
            <a:off x="1479550" y="1882775"/>
            <a:ext cx="4572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51" name="Elbow Connector 94"/>
          <p:cNvCxnSpPr>
            <a:cxnSpLocks noChangeShapeType="1"/>
            <a:stCxn id="26641" idx="3"/>
          </p:cNvCxnSpPr>
          <p:nvPr/>
        </p:nvCxnSpPr>
        <p:spPr bwMode="auto">
          <a:xfrm flipV="1">
            <a:off x="3460750" y="1730375"/>
            <a:ext cx="76200" cy="4572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52" name="Elbow Connector 98"/>
          <p:cNvCxnSpPr>
            <a:cxnSpLocks noChangeShapeType="1"/>
            <a:endCxn id="26643" idx="1"/>
          </p:cNvCxnSpPr>
          <p:nvPr/>
        </p:nvCxnSpPr>
        <p:spPr bwMode="auto">
          <a:xfrm rot="16200000" flipH="1">
            <a:off x="4070350" y="1882775"/>
            <a:ext cx="4572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53" name="Elbow Connector 104"/>
          <p:cNvCxnSpPr>
            <a:cxnSpLocks noChangeShapeType="1"/>
          </p:cNvCxnSpPr>
          <p:nvPr/>
        </p:nvCxnSpPr>
        <p:spPr bwMode="auto">
          <a:xfrm flipV="1">
            <a:off x="6051550" y="1730375"/>
            <a:ext cx="76200" cy="4572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54" name="Elbow Connector 106"/>
          <p:cNvCxnSpPr>
            <a:cxnSpLocks noChangeShapeType="1"/>
            <a:stCxn id="26644" idx="3"/>
            <a:endCxn id="26648" idx="2"/>
          </p:cNvCxnSpPr>
          <p:nvPr/>
        </p:nvCxnSpPr>
        <p:spPr bwMode="auto">
          <a:xfrm>
            <a:off x="6508750" y="1501775"/>
            <a:ext cx="1905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84" name="Hexagon 83"/>
          <p:cNvSpPr>
            <a:spLocks noChangeArrowheads="1"/>
          </p:cNvSpPr>
          <p:nvPr/>
        </p:nvSpPr>
        <p:spPr bwMode="auto">
          <a:xfrm>
            <a:off x="601663" y="3178175"/>
            <a:ext cx="838200" cy="4572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/>
            <a:r>
              <a:rPr lang="en-US" sz="900"/>
              <a:t>Výzva je vypísaná</a:t>
            </a:r>
          </a:p>
        </p:txBody>
      </p:sp>
      <p:sp>
        <p:nvSpPr>
          <p:cNvPr id="85" name="Rounded Rectangle 84"/>
          <p:cNvSpPr>
            <a:spLocks noChangeArrowheads="1"/>
          </p:cNvSpPr>
          <p:nvPr/>
        </p:nvSpPr>
        <p:spPr bwMode="auto">
          <a:xfrm>
            <a:off x="1516063" y="28733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Spracovanie projektového zámeru</a:t>
            </a:r>
          </a:p>
        </p:txBody>
      </p:sp>
      <p:sp>
        <p:nvSpPr>
          <p:cNvPr id="86" name="Rounded Rectangle 85"/>
          <p:cNvSpPr>
            <a:spLocks noChangeArrowheads="1"/>
          </p:cNvSpPr>
          <p:nvPr/>
        </p:nvSpPr>
        <p:spPr bwMode="auto">
          <a:xfrm>
            <a:off x="1820863" y="3559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Posúdenie projektového zámeru</a:t>
            </a:r>
          </a:p>
        </p:txBody>
      </p:sp>
      <p:sp>
        <p:nvSpPr>
          <p:cNvPr id="87" name="Rounded Rectangle 86"/>
          <p:cNvSpPr>
            <a:spLocks noChangeArrowheads="1"/>
          </p:cNvSpPr>
          <p:nvPr/>
        </p:nvSpPr>
        <p:spPr bwMode="auto">
          <a:xfrm>
            <a:off x="3040063" y="28733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Spracovanie projektu</a:t>
            </a:r>
          </a:p>
        </p:txBody>
      </p:sp>
      <p:sp>
        <p:nvSpPr>
          <p:cNvPr id="88" name="Rounded Rectangle 87"/>
          <p:cNvSpPr>
            <a:spLocks noChangeArrowheads="1"/>
          </p:cNvSpPr>
          <p:nvPr/>
        </p:nvSpPr>
        <p:spPr bwMode="auto">
          <a:xfrm>
            <a:off x="2735263" y="3559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rozhodnutia</a:t>
            </a:r>
          </a:p>
        </p:txBody>
      </p:sp>
      <p:sp>
        <p:nvSpPr>
          <p:cNvPr id="89" name="Rounded Rectangle 88"/>
          <p:cNvSpPr>
            <a:spLocks noChangeArrowheads="1"/>
          </p:cNvSpPr>
          <p:nvPr/>
        </p:nvSpPr>
        <p:spPr bwMode="auto">
          <a:xfrm>
            <a:off x="3954463" y="2873375"/>
            <a:ext cx="7620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rozpočtu na schválenie</a:t>
            </a:r>
          </a:p>
        </p:txBody>
      </p:sp>
      <p:sp>
        <p:nvSpPr>
          <p:cNvPr id="90" name="Rounded Rectangle 89"/>
          <p:cNvSpPr>
            <a:spLocks noChangeArrowheads="1"/>
          </p:cNvSpPr>
          <p:nvPr/>
        </p:nvSpPr>
        <p:spPr bwMode="auto">
          <a:xfrm>
            <a:off x="4411663" y="3559175"/>
            <a:ext cx="762000" cy="457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Schvaľovanie rozpočtu</a:t>
            </a:r>
          </a:p>
        </p:txBody>
      </p:sp>
      <p:sp>
        <p:nvSpPr>
          <p:cNvPr id="91" name="Rounded Rectangle 90"/>
          <p:cNvSpPr>
            <a:spLocks noChangeArrowheads="1"/>
          </p:cNvSpPr>
          <p:nvPr/>
        </p:nvSpPr>
        <p:spPr bwMode="auto">
          <a:xfrm>
            <a:off x="5783263" y="28733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Kompletizovanie projektu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238125" y="3709988"/>
            <a:ext cx="6588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Lucida Sans Unicode" pitchFamily="34" charset="0"/>
              </a:rPr>
              <a:t>Rektorát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238125" y="2949575"/>
            <a:ext cx="646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Lucida Sans Unicode" pitchFamily="34" charset="0"/>
              </a:rPr>
              <a:t>Dekanát</a:t>
            </a:r>
          </a:p>
        </p:txBody>
      </p:sp>
      <p:sp>
        <p:nvSpPr>
          <p:cNvPr id="94" name="Rounded Rectangle 93"/>
          <p:cNvSpPr>
            <a:spLocks noChangeArrowheads="1"/>
          </p:cNvSpPr>
          <p:nvPr/>
        </p:nvSpPr>
        <p:spPr bwMode="auto">
          <a:xfrm>
            <a:off x="5326063" y="3559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dokumentácie</a:t>
            </a: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6621463" y="3254375"/>
            <a:ext cx="838200" cy="4572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/>
            <a:r>
              <a:rPr lang="en-US" sz="900"/>
              <a:t>Projekt je skompletizovaný</a:t>
            </a:r>
          </a:p>
        </p:txBody>
      </p:sp>
      <p:cxnSp>
        <p:nvCxnSpPr>
          <p:cNvPr id="96" name="Elbow Connector 95"/>
          <p:cNvCxnSpPr>
            <a:cxnSpLocks noChangeShapeType="1"/>
            <a:stCxn id="84" idx="2"/>
            <a:endCxn id="85" idx="1"/>
          </p:cNvCxnSpPr>
          <p:nvPr/>
        </p:nvCxnSpPr>
        <p:spPr bwMode="auto">
          <a:xfrm rot="5400000" flipH="1" flipV="1">
            <a:off x="1382713" y="3044825"/>
            <a:ext cx="76200" cy="1905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97" name="Elbow Connector 96"/>
          <p:cNvCxnSpPr>
            <a:cxnSpLocks noChangeShapeType="1"/>
            <a:endCxn id="86" idx="1"/>
          </p:cNvCxnSpPr>
          <p:nvPr/>
        </p:nvCxnSpPr>
        <p:spPr bwMode="auto">
          <a:xfrm rot="16200000" flipH="1">
            <a:off x="1516063" y="3482975"/>
            <a:ext cx="4572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98" name="Elbow Connector 97"/>
          <p:cNvCxnSpPr>
            <a:cxnSpLocks noChangeShapeType="1"/>
            <a:stCxn id="88" idx="3"/>
          </p:cNvCxnSpPr>
          <p:nvPr/>
        </p:nvCxnSpPr>
        <p:spPr bwMode="auto">
          <a:xfrm flipV="1">
            <a:off x="3497263" y="3330575"/>
            <a:ext cx="76200" cy="4572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99" name="Elbow Connector 98"/>
          <p:cNvCxnSpPr>
            <a:cxnSpLocks noChangeShapeType="1"/>
            <a:endCxn id="90" idx="1"/>
          </p:cNvCxnSpPr>
          <p:nvPr/>
        </p:nvCxnSpPr>
        <p:spPr bwMode="auto">
          <a:xfrm rot="16200000" flipH="1">
            <a:off x="4106863" y="3482975"/>
            <a:ext cx="4572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0" name="Elbow Connector 99"/>
          <p:cNvCxnSpPr>
            <a:cxnSpLocks noChangeShapeType="1"/>
          </p:cNvCxnSpPr>
          <p:nvPr/>
        </p:nvCxnSpPr>
        <p:spPr bwMode="auto">
          <a:xfrm flipV="1">
            <a:off x="6088063" y="3330575"/>
            <a:ext cx="76200" cy="4572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01" name="Elbow Connector 100"/>
          <p:cNvCxnSpPr>
            <a:cxnSpLocks noChangeShapeType="1"/>
            <a:stCxn id="91" idx="3"/>
            <a:endCxn id="95" idx="2"/>
          </p:cNvCxnSpPr>
          <p:nvPr/>
        </p:nvCxnSpPr>
        <p:spPr bwMode="auto">
          <a:xfrm>
            <a:off x="6545263" y="3101975"/>
            <a:ext cx="1905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7063" y="5006975"/>
            <a:ext cx="838200" cy="4572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/>
            <a:r>
              <a:rPr lang="en-US" sz="900"/>
              <a:t>Výzva je vypísaná</a:t>
            </a:r>
          </a:p>
        </p:txBody>
      </p:sp>
      <p:sp>
        <p:nvSpPr>
          <p:cNvPr id="103" name="Rounded Rectangle 102"/>
          <p:cNvSpPr>
            <a:spLocks noChangeArrowheads="1"/>
          </p:cNvSpPr>
          <p:nvPr/>
        </p:nvSpPr>
        <p:spPr bwMode="auto">
          <a:xfrm>
            <a:off x="1541463" y="4702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Spracovanie projektového zámeru</a:t>
            </a:r>
          </a:p>
        </p:txBody>
      </p:sp>
      <p:sp>
        <p:nvSpPr>
          <p:cNvPr id="104" name="Rounded Rectangle 103"/>
          <p:cNvSpPr>
            <a:spLocks noChangeArrowheads="1"/>
          </p:cNvSpPr>
          <p:nvPr/>
        </p:nvSpPr>
        <p:spPr bwMode="auto">
          <a:xfrm>
            <a:off x="1846263" y="53879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Posúdenie projektového zámeru</a:t>
            </a:r>
          </a:p>
        </p:txBody>
      </p:sp>
      <p:sp>
        <p:nvSpPr>
          <p:cNvPr id="105" name="Rounded Rectangle 104"/>
          <p:cNvSpPr>
            <a:spLocks noChangeArrowheads="1"/>
          </p:cNvSpPr>
          <p:nvPr/>
        </p:nvSpPr>
        <p:spPr bwMode="auto">
          <a:xfrm>
            <a:off x="3065463" y="4702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Spracovanie projektu</a:t>
            </a:r>
          </a:p>
        </p:txBody>
      </p:sp>
      <p:sp>
        <p:nvSpPr>
          <p:cNvPr id="106" name="Rounded Rectangle 105"/>
          <p:cNvSpPr>
            <a:spLocks noChangeArrowheads="1"/>
          </p:cNvSpPr>
          <p:nvPr/>
        </p:nvSpPr>
        <p:spPr bwMode="auto">
          <a:xfrm>
            <a:off x="2760663" y="53879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FFFF">
              <a:alpha val="94901"/>
            </a:srgb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rozhodnutia</a:t>
            </a:r>
          </a:p>
        </p:txBody>
      </p:sp>
      <p:sp>
        <p:nvSpPr>
          <p:cNvPr id="107" name="Rounded Rectangle 106"/>
          <p:cNvSpPr>
            <a:spLocks noChangeArrowheads="1"/>
          </p:cNvSpPr>
          <p:nvPr/>
        </p:nvSpPr>
        <p:spPr bwMode="auto">
          <a:xfrm>
            <a:off x="3979863" y="4702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FFFF">
              <a:alpha val="94901"/>
            </a:srgb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rozpočtu na schválenie</a:t>
            </a:r>
          </a:p>
        </p:txBody>
      </p:sp>
      <p:sp>
        <p:nvSpPr>
          <p:cNvPr id="108" name="Rounded Rectangle 107"/>
          <p:cNvSpPr>
            <a:spLocks noChangeArrowheads="1"/>
          </p:cNvSpPr>
          <p:nvPr/>
        </p:nvSpPr>
        <p:spPr bwMode="auto">
          <a:xfrm>
            <a:off x="4437063" y="53879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FFFF">
              <a:alpha val="94901"/>
            </a:srgb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Schvaľovanie rozpočtu</a:t>
            </a:r>
          </a:p>
        </p:txBody>
      </p:sp>
      <p:sp>
        <p:nvSpPr>
          <p:cNvPr id="109" name="Rounded Rectangle 108"/>
          <p:cNvSpPr>
            <a:spLocks noChangeArrowheads="1"/>
          </p:cNvSpPr>
          <p:nvPr/>
        </p:nvSpPr>
        <p:spPr bwMode="auto">
          <a:xfrm>
            <a:off x="5808663" y="47021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C1FAB6">
              <a:alpha val="94901"/>
            </a:srgb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Kompletizovanie projektu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63525" y="5538788"/>
            <a:ext cx="6588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Lucida Sans Unicode" pitchFamily="34" charset="0"/>
              </a:rPr>
              <a:t>Rektorát</a:t>
            </a: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63525" y="4778375"/>
            <a:ext cx="6461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latin typeface="Lucida Sans Unicode" pitchFamily="34" charset="0"/>
              </a:rPr>
              <a:t>Dekanát</a:t>
            </a:r>
          </a:p>
        </p:txBody>
      </p:sp>
      <p:sp>
        <p:nvSpPr>
          <p:cNvPr id="112" name="Rounded Rectangle 111"/>
          <p:cNvSpPr>
            <a:spLocks noChangeArrowheads="1"/>
          </p:cNvSpPr>
          <p:nvPr/>
        </p:nvSpPr>
        <p:spPr bwMode="auto">
          <a:xfrm>
            <a:off x="5351463" y="5387975"/>
            <a:ext cx="762000" cy="457200"/>
          </a:xfrm>
          <a:prstGeom prst="roundRect">
            <a:avLst>
              <a:gd name="adj" fmla="val 16667"/>
            </a:avLst>
          </a:prstGeom>
          <a:solidFill>
            <a:srgbClr val="FFFFFF">
              <a:alpha val="94901"/>
            </a:srgbClr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 lIns="0" rIns="0" anchor="ctr" anchorCtr="1"/>
          <a:lstStyle/>
          <a:p>
            <a:pPr algn="ctr"/>
            <a:r>
              <a:rPr lang="en-US" sz="900"/>
              <a:t>Zaslanie dokumentácie</a:t>
            </a:r>
          </a:p>
        </p:txBody>
      </p:sp>
      <p:sp>
        <p:nvSpPr>
          <p:cNvPr id="113" name="Hexagon 112"/>
          <p:cNvSpPr>
            <a:spLocks noChangeArrowheads="1"/>
          </p:cNvSpPr>
          <p:nvPr/>
        </p:nvSpPr>
        <p:spPr bwMode="auto">
          <a:xfrm>
            <a:off x="6646863" y="5083175"/>
            <a:ext cx="838200" cy="4572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FF66FF"/>
          </a:solidFill>
          <a:ln w="9525">
            <a:solidFill>
              <a:srgbClr val="FF66FF"/>
            </a:solidFill>
            <a:round/>
            <a:headEnd/>
            <a:tailEnd/>
          </a:ln>
        </p:spPr>
        <p:txBody>
          <a:bodyPr lIns="0" rIns="0" anchor="ctr" anchorCtr="1"/>
          <a:lstStyle/>
          <a:p>
            <a:pPr algn="ctr"/>
            <a:r>
              <a:rPr lang="en-US" sz="900"/>
              <a:t>Projekt je skompletizovaný</a:t>
            </a:r>
          </a:p>
        </p:txBody>
      </p:sp>
      <p:cxnSp>
        <p:nvCxnSpPr>
          <p:cNvPr id="114" name="Elbow Connector 113"/>
          <p:cNvCxnSpPr>
            <a:cxnSpLocks noChangeShapeType="1"/>
            <a:stCxn id="102" idx="2"/>
            <a:endCxn id="103" idx="1"/>
          </p:cNvCxnSpPr>
          <p:nvPr/>
        </p:nvCxnSpPr>
        <p:spPr bwMode="auto">
          <a:xfrm rot="5400000" flipH="1" flipV="1">
            <a:off x="1408113" y="4873625"/>
            <a:ext cx="76200" cy="1905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5" name="Elbow Connector 114"/>
          <p:cNvCxnSpPr>
            <a:cxnSpLocks noChangeShapeType="1"/>
            <a:endCxn id="104" idx="1"/>
          </p:cNvCxnSpPr>
          <p:nvPr/>
        </p:nvCxnSpPr>
        <p:spPr bwMode="auto">
          <a:xfrm rot="16200000" flipH="1">
            <a:off x="1541463" y="5311775"/>
            <a:ext cx="4572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6" name="Elbow Connector 115"/>
          <p:cNvCxnSpPr>
            <a:cxnSpLocks noChangeShapeType="1"/>
            <a:stCxn id="106" idx="3"/>
          </p:cNvCxnSpPr>
          <p:nvPr/>
        </p:nvCxnSpPr>
        <p:spPr bwMode="auto">
          <a:xfrm flipV="1">
            <a:off x="3522663" y="5159375"/>
            <a:ext cx="76200" cy="4572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7" name="Elbow Connector 116"/>
          <p:cNvCxnSpPr>
            <a:cxnSpLocks noChangeShapeType="1"/>
            <a:endCxn id="108" idx="1"/>
          </p:cNvCxnSpPr>
          <p:nvPr/>
        </p:nvCxnSpPr>
        <p:spPr bwMode="auto">
          <a:xfrm rot="16200000" flipH="1">
            <a:off x="4132263" y="5311775"/>
            <a:ext cx="4572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8" name="Elbow Connector 117"/>
          <p:cNvCxnSpPr>
            <a:cxnSpLocks noChangeShapeType="1"/>
          </p:cNvCxnSpPr>
          <p:nvPr/>
        </p:nvCxnSpPr>
        <p:spPr bwMode="auto">
          <a:xfrm flipV="1">
            <a:off x="6113463" y="5159375"/>
            <a:ext cx="76200" cy="4572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119" name="Elbow Connector 118"/>
          <p:cNvCxnSpPr>
            <a:cxnSpLocks noChangeShapeType="1"/>
            <a:stCxn id="109" idx="3"/>
            <a:endCxn id="113" idx="2"/>
          </p:cNvCxnSpPr>
          <p:nvPr/>
        </p:nvCxnSpPr>
        <p:spPr bwMode="auto">
          <a:xfrm>
            <a:off x="6570663" y="4930775"/>
            <a:ext cx="190500" cy="1524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91" name="Elbow Connector 86"/>
          <p:cNvCxnSpPr>
            <a:cxnSpLocks noChangeShapeType="1"/>
          </p:cNvCxnSpPr>
          <p:nvPr/>
        </p:nvCxnSpPr>
        <p:spPr bwMode="auto">
          <a:xfrm>
            <a:off x="2546350" y="21875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92" name="Elbow Connector 86"/>
          <p:cNvCxnSpPr>
            <a:cxnSpLocks noChangeShapeType="1"/>
          </p:cNvCxnSpPr>
          <p:nvPr/>
        </p:nvCxnSpPr>
        <p:spPr bwMode="auto">
          <a:xfrm>
            <a:off x="3765550" y="15017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93" name="Elbow Connector 86"/>
          <p:cNvCxnSpPr>
            <a:cxnSpLocks noChangeShapeType="1"/>
          </p:cNvCxnSpPr>
          <p:nvPr/>
        </p:nvCxnSpPr>
        <p:spPr bwMode="auto">
          <a:xfrm>
            <a:off x="5137150" y="21875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94" name="Elbow Connector 86"/>
          <p:cNvCxnSpPr>
            <a:cxnSpLocks noChangeShapeType="1"/>
          </p:cNvCxnSpPr>
          <p:nvPr/>
        </p:nvCxnSpPr>
        <p:spPr bwMode="auto">
          <a:xfrm>
            <a:off x="2589213" y="37877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95" name="Elbow Connector 86"/>
          <p:cNvCxnSpPr>
            <a:cxnSpLocks noChangeShapeType="1"/>
          </p:cNvCxnSpPr>
          <p:nvPr/>
        </p:nvCxnSpPr>
        <p:spPr bwMode="auto">
          <a:xfrm>
            <a:off x="3808413" y="31019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96" name="Elbow Connector 86"/>
          <p:cNvCxnSpPr>
            <a:cxnSpLocks noChangeShapeType="1"/>
          </p:cNvCxnSpPr>
          <p:nvPr/>
        </p:nvCxnSpPr>
        <p:spPr bwMode="auto">
          <a:xfrm>
            <a:off x="5180013" y="37877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97" name="Elbow Connector 86"/>
          <p:cNvCxnSpPr>
            <a:cxnSpLocks noChangeShapeType="1"/>
          </p:cNvCxnSpPr>
          <p:nvPr/>
        </p:nvCxnSpPr>
        <p:spPr bwMode="auto">
          <a:xfrm>
            <a:off x="2605088" y="56165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98" name="Elbow Connector 86"/>
          <p:cNvCxnSpPr>
            <a:cxnSpLocks noChangeShapeType="1"/>
          </p:cNvCxnSpPr>
          <p:nvPr/>
        </p:nvCxnSpPr>
        <p:spPr bwMode="auto">
          <a:xfrm>
            <a:off x="3824288" y="49307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26699" name="Elbow Connector 86"/>
          <p:cNvCxnSpPr>
            <a:cxnSpLocks noChangeShapeType="1"/>
          </p:cNvCxnSpPr>
          <p:nvPr/>
        </p:nvCxnSpPr>
        <p:spPr bwMode="auto">
          <a:xfrm>
            <a:off x="5195888" y="5616575"/>
            <a:ext cx="1524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 animBg="1"/>
      <p:bldP spid="64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/>
      <p:bldP spid="93" grpId="0"/>
      <p:bldP spid="94" grpId="0" animBg="1"/>
      <p:bldP spid="95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/>
      <p:bldP spid="111" grpId="0"/>
      <p:bldP spid="112" grpId="0" animBg="1"/>
      <p:bldP spid="1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595959"/>
                </a:solidFill>
                <a:latin typeface="Gloriola Std" charset="0"/>
              </a:rPr>
              <a:t>Ďalšie príklady - podporné procesy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512175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sk-SK" sz="2400" smtClean="0">
                <a:solidFill>
                  <a:srgbClr val="595959"/>
                </a:solidFill>
                <a:latin typeface="Gloriola Std" charset="0"/>
              </a:rPr>
              <a:t>Možnosti zabezpečovania vybraných podporných činností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Prevádzka a údržba budov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smtClean="0">
                <a:solidFill>
                  <a:srgbClr val="595959"/>
                </a:solidFill>
                <a:latin typeface="Gloriola Std" charset="0"/>
              </a:rPr>
              <a:t>bez modelovania procesov:</a:t>
            </a:r>
          </a:p>
          <a:p>
            <a:pPr lvl="2" eaLnBrk="1" hangingPunct="1">
              <a:lnSpc>
                <a:spcPct val="90000"/>
              </a:lnSpc>
            </a:pPr>
            <a:r>
              <a:rPr lang="sk-SK" sz="1600" smtClean="0">
                <a:solidFill>
                  <a:srgbClr val="595959"/>
                </a:solidFill>
                <a:latin typeface="Gloriola Std" charset="0"/>
              </a:rPr>
              <a:t>17 pracovníkov, réžijné náklady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smtClean="0">
                <a:solidFill>
                  <a:srgbClr val="595959"/>
                </a:solidFill>
                <a:latin typeface="Gloriola Std" charset="0"/>
              </a:rPr>
              <a:t>po modelovaní a analýze procesov: </a:t>
            </a:r>
          </a:p>
          <a:p>
            <a:pPr lvl="2" eaLnBrk="1" hangingPunct="1">
              <a:lnSpc>
                <a:spcPct val="90000"/>
              </a:lnSpc>
            </a:pPr>
            <a:r>
              <a:rPr lang="sk-SK" sz="1600" smtClean="0">
                <a:solidFill>
                  <a:srgbClr val="595959"/>
                </a:solidFill>
                <a:latin typeface="Gloriola Std" charset="0"/>
              </a:rPr>
              <a:t>4 pracovníci, outsourcing interných opráv, 41% úspora nákladov</a:t>
            </a:r>
          </a:p>
          <a:p>
            <a:pPr marL="0" indent="0" eaLnBrk="1" hangingPunct="1">
              <a:lnSpc>
                <a:spcPct val="90000"/>
              </a:lnSpc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Upratovacie služby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bez modelovania procesov: </a:t>
            </a:r>
          </a:p>
          <a:p>
            <a:pPr lvl="2" eaLnBrk="1" hangingPunct="1">
              <a:lnSpc>
                <a:spcPct val="90000"/>
              </a:lnSpc>
            </a:pPr>
            <a:r>
              <a:rPr lang="sk-SK" sz="1600" smtClean="0">
                <a:solidFill>
                  <a:srgbClr val="595959"/>
                </a:solidFill>
                <a:latin typeface="Gloriola Std" charset="0"/>
              </a:rPr>
              <a:t>40 pracovníkov, 100% nákladov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>
                <a:solidFill>
                  <a:srgbClr val="595959"/>
                </a:solidFill>
                <a:latin typeface="Gloriola Std" charset="0"/>
              </a:rPr>
              <a:t>po modelovaní a analýze procesov: 	</a:t>
            </a:r>
          </a:p>
          <a:p>
            <a:pPr lvl="2" eaLnBrk="1" hangingPunct="1">
              <a:lnSpc>
                <a:spcPct val="90000"/>
              </a:lnSpc>
            </a:pPr>
            <a:r>
              <a:rPr lang="sk-SK" sz="1600" smtClean="0">
                <a:solidFill>
                  <a:srgbClr val="595959"/>
                </a:solidFill>
                <a:latin typeface="Gloriola Std" charset="0"/>
              </a:rPr>
              <a:t>30 pracovníkov, nové čistiace stroje, 25% úspora nákladov</a:t>
            </a:r>
          </a:p>
          <a:p>
            <a:pPr marL="0" indent="0" eaLnBrk="1" hangingPunct="1">
              <a:lnSpc>
                <a:spcPct val="90000"/>
              </a:lnSpc>
            </a:pPr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400" smtClean="0">
              <a:solidFill>
                <a:srgbClr val="595959"/>
              </a:solidFill>
              <a:latin typeface="Gloriola St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3028950" y="3429000"/>
            <a:ext cx="5465763" cy="2339975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595959"/>
                </a:solidFill>
                <a:latin typeface="Gloriola Std Light" charset="0"/>
              </a:rPr>
              <a:t>Predpoklady úspechu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Predpoklady úspechu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406525"/>
            <a:ext cx="8686800" cy="4635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Jednoznačná podpora vedenia (rektorátu, fakúlt)</a:t>
            </a:r>
          </a:p>
          <a:p>
            <a:pPr eaLnBrk="1" hangingPunct="1">
              <a:lnSpc>
                <a:spcPct val="90000"/>
              </a:lnSpc>
              <a:spcBef>
                <a:spcPts val="1225"/>
              </a:spcBef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Menovanie manažéra zmeny s kompetenciami</a:t>
            </a:r>
          </a:p>
          <a:p>
            <a:pPr eaLnBrk="1" hangingPunct="1">
              <a:lnSpc>
                <a:spcPct val="90000"/>
              </a:lnSpc>
              <a:spcBef>
                <a:spcPts val="1225"/>
              </a:spcBef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Zapojenie interných kľúčových ľudí</a:t>
            </a:r>
          </a:p>
          <a:p>
            <a:pPr eaLnBrk="1" hangingPunct="1">
              <a:lnSpc>
                <a:spcPct val="90000"/>
              </a:lnSpc>
              <a:spcBef>
                <a:spcPts val="1225"/>
              </a:spcBef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Vytvorenie interného teamu s kompetenciami pre budúci rozvoj riadenia procesov</a:t>
            </a:r>
          </a:p>
          <a:p>
            <a:pPr eaLnBrk="1" hangingPunct="1">
              <a:lnSpc>
                <a:spcPct val="90000"/>
              </a:lnSpc>
              <a:spcBef>
                <a:spcPts val="1225"/>
              </a:spcBef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Dobrá komunikačná stratégia projektu vrámci univerzity</a:t>
            </a:r>
          </a:p>
          <a:p>
            <a:pPr eaLnBrk="1" hangingPunct="1">
              <a:lnSpc>
                <a:spcPct val="90000"/>
              </a:lnSpc>
              <a:spcBef>
                <a:spcPts val="1225"/>
              </a:spcBef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Postupná zmena (pilotné riešenie)</a:t>
            </a:r>
          </a:p>
          <a:p>
            <a:pPr eaLnBrk="1" hangingPunct="1">
              <a:lnSpc>
                <a:spcPct val="90000"/>
              </a:lnSpc>
              <a:spcBef>
                <a:spcPts val="1225"/>
              </a:spcBef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Zabezpečenie vzdelávania</a:t>
            </a:r>
          </a:p>
          <a:p>
            <a:pPr eaLnBrk="1" hangingPunct="1">
              <a:lnSpc>
                <a:spcPct val="90000"/>
              </a:lnSpc>
              <a:spcBef>
                <a:spcPts val="1225"/>
              </a:spcBef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Spolupráca so skúsenými expertmi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3028950" y="3429000"/>
            <a:ext cx="5465763" cy="2339975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595959"/>
                </a:solidFill>
                <a:latin typeface="Gloriola Std Light" charset="0"/>
              </a:rPr>
              <a:t>SW nástroje - odporúčania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SW nástroje používané pri mapovaní procesov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61950" y="1506538"/>
            <a:ext cx="42719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KRESLIACE NÁSTROJE</a:t>
            </a:r>
          </a:p>
          <a:p>
            <a:pPr>
              <a:tabLst>
                <a:tab pos="228600" algn="l"/>
              </a:tabLst>
            </a:pPr>
            <a:endParaRPr lang="sk-SK" sz="2200">
              <a:solidFill>
                <a:srgbClr val="595959"/>
              </a:solidFill>
              <a:latin typeface="Gloriola Std" charset="0"/>
            </a:endParaRP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vytvárajú bitmapové súbory, resp. metasúbory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nezachovávajú konzistenciu procesov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pohodlné a rýchle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málo atribútov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výrazne lacnejšie</a:t>
            </a:r>
          </a:p>
          <a:p>
            <a:pPr>
              <a:tabLst>
                <a:tab pos="228600" algn="l"/>
              </a:tabLst>
            </a:pPr>
            <a:endParaRPr lang="sk-SK" sz="2200">
              <a:solidFill>
                <a:srgbClr val="595959"/>
              </a:solidFill>
              <a:latin typeface="Gloriola Std" charset="0"/>
            </a:endParaRPr>
          </a:p>
          <a:p>
            <a:pPr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SmartDraw, CorelFlow, VISIO, Diagramer, PowerPoint, ...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673600" y="1506538"/>
            <a:ext cx="439578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MODELOVACIE NÁSTROJE</a:t>
            </a:r>
          </a:p>
          <a:p>
            <a:pPr>
              <a:tabLst>
                <a:tab pos="228600" algn="l"/>
              </a:tabLst>
            </a:pPr>
            <a:endParaRPr lang="sk-SK" sz="2200">
              <a:solidFill>
                <a:srgbClr val="595959"/>
              </a:solidFill>
              <a:latin typeface="Gloriola Std" charset="0"/>
            </a:endParaRP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vytvárajú dátové súbory na rôznych platformách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zachovávajú konzistenciu procesov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množstvo atribútov</a:t>
            </a:r>
          </a:p>
          <a:p>
            <a:pPr>
              <a:buFont typeface="Arial" pitchFamily="34" charset="0"/>
              <a:buChar char="•"/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výrazne drahšie</a:t>
            </a:r>
          </a:p>
          <a:p>
            <a:pPr>
              <a:tabLst>
                <a:tab pos="228600" algn="l"/>
              </a:tabLst>
            </a:pPr>
            <a:endParaRPr lang="sk-SK" sz="2200">
              <a:solidFill>
                <a:srgbClr val="595959"/>
              </a:solidFill>
              <a:latin typeface="Gloriola Std" charset="0"/>
            </a:endParaRPr>
          </a:p>
          <a:p>
            <a:pPr>
              <a:tabLst>
                <a:tab pos="228600" algn="l"/>
              </a:tabLst>
            </a:pPr>
            <a:endParaRPr lang="sk-SK" sz="2200">
              <a:solidFill>
                <a:srgbClr val="595959"/>
              </a:solidFill>
              <a:latin typeface="Gloriola Std" charset="0"/>
            </a:endParaRPr>
          </a:p>
          <a:p>
            <a:pPr>
              <a:tabLst>
                <a:tab pos="228600" algn="l"/>
              </a:tabLst>
            </a:pPr>
            <a:r>
              <a:rPr lang="sk-SK" sz="2200">
                <a:solidFill>
                  <a:srgbClr val="595959"/>
                </a:solidFill>
                <a:latin typeface="Gloriola Std" charset="0"/>
              </a:rPr>
              <a:t>ARIS, QPR, IBM Websphere, CASEWise, Wisdom, CoolBiz, ...</a:t>
            </a: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V="1">
            <a:off x="357188" y="2085975"/>
            <a:ext cx="868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4600575" y="1352550"/>
            <a:ext cx="12700" cy="4479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Odporúčaný nástroj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062538" y="3937000"/>
            <a:ext cx="4081462" cy="16621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sk-SK" sz="1800" smtClean="0">
                <a:solidFill>
                  <a:srgbClr val="595959"/>
                </a:solidFill>
                <a:latin typeface="Gloriola Std" charset="0"/>
              </a:rPr>
              <a:t>Prof. Dr. August Wilhelm Scheer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sk-SK" sz="1800" smtClean="0">
                <a:solidFill>
                  <a:srgbClr val="595959"/>
                </a:solidFill>
                <a:latin typeface="Gloriola Std" charset="0"/>
              </a:rPr>
              <a:t>zakladateľ IDS Scheer </a:t>
            </a:r>
            <a:r>
              <a:rPr lang="en-US" sz="1800" smtClean="0">
                <a:solidFill>
                  <a:srgbClr val="595959"/>
                </a:solidFill>
                <a:latin typeface="Gloriola Std" charset="0"/>
              </a:rPr>
              <a:t>(1984)</a:t>
            </a:r>
            <a:endParaRPr lang="sk-SK" sz="18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sk-SK" sz="1800" smtClean="0">
                <a:solidFill>
                  <a:srgbClr val="595959"/>
                </a:solidFill>
                <a:latin typeface="Gloriola Std" charset="0"/>
              </a:rPr>
              <a:t>- </a:t>
            </a:r>
            <a:r>
              <a:rPr lang="sk-SK" altLang="en-US" sz="1800" smtClean="0">
                <a:solidFill>
                  <a:srgbClr val="595959"/>
                </a:solidFill>
                <a:latin typeface="Gloriola Std" charset="0"/>
              </a:rPr>
              <a:t>“</a:t>
            </a:r>
            <a:r>
              <a:rPr lang="sk-SK" sz="1800" smtClean="0">
                <a:solidFill>
                  <a:srgbClr val="595959"/>
                </a:solidFill>
                <a:latin typeface="Gloriola Std" charset="0"/>
              </a:rPr>
              <a:t>zakladateľ BPM</a:t>
            </a:r>
            <a:r>
              <a:rPr lang="sk-SK" altLang="en-US" sz="1800" smtClean="0">
                <a:solidFill>
                  <a:srgbClr val="595959"/>
                </a:solidFill>
                <a:latin typeface="Gloriola Std" charset="0"/>
              </a:rPr>
              <a:t>“</a:t>
            </a:r>
            <a:endParaRPr lang="sk-SK" sz="1800" smtClean="0">
              <a:solidFill>
                <a:srgbClr val="595959"/>
              </a:solidFill>
              <a:latin typeface="Gloriola Std" charset="0"/>
            </a:endParaRPr>
          </a:p>
        </p:txBody>
      </p:sp>
      <p:pic>
        <p:nvPicPr>
          <p:cNvPr id="32772" name="Picture 6" descr="aud-hands-on-mit-aris-haus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65150" y="3179763"/>
            <a:ext cx="39941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PPTShape_0"/>
          <p:cNvSpPr txBox="1">
            <a:spLocks noChangeArrowheads="1"/>
          </p:cNvSpPr>
          <p:nvPr/>
        </p:nvSpPr>
        <p:spPr bwMode="auto">
          <a:xfrm>
            <a:off x="554038" y="1270000"/>
            <a:ext cx="447516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sk-SK">
                <a:solidFill>
                  <a:srgbClr val="595959"/>
                </a:solidFill>
                <a:latin typeface="Gloriola Std" charset="0"/>
              </a:rPr>
              <a:t>ARIS</a:t>
            </a:r>
          </a:p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>
                <a:solidFill>
                  <a:srgbClr val="595959"/>
                </a:solidFill>
                <a:latin typeface="Gloriola Std" charset="0"/>
              </a:rPr>
              <a:t>–</a:t>
            </a:r>
            <a:r>
              <a:rPr lang="sk-SK">
                <a:solidFill>
                  <a:srgbClr val="595959"/>
                </a:solidFill>
                <a:latin typeface="Gloriola Std" charset="0"/>
              </a:rPr>
              <a:t> dlhodobý leader v segmente sw nástrojov pre BPM</a:t>
            </a:r>
          </a:p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>
                <a:solidFill>
                  <a:srgbClr val="595959"/>
                </a:solidFill>
                <a:latin typeface="Gloriola Std" charset="0"/>
              </a:rPr>
              <a:t>- B</a:t>
            </a:r>
            <a:r>
              <a:rPr lang="cs-CZ">
                <a:solidFill>
                  <a:srgbClr val="595959"/>
                </a:solidFill>
                <a:latin typeface="Gloriola Std" charset="0"/>
              </a:rPr>
              <a:t>ezplatne </a:t>
            </a:r>
            <a:r>
              <a:rPr lang="sk-SK">
                <a:solidFill>
                  <a:srgbClr val="595959"/>
                </a:solidFill>
                <a:latin typeface="Gloriola Std" charset="0"/>
              </a:rPr>
              <a:t>dostupný pre univerzitné a výskumné účely </a:t>
            </a:r>
          </a:p>
        </p:txBody>
      </p:sp>
      <p:pic>
        <p:nvPicPr>
          <p:cNvPr id="32774" name="Picture 8" descr="476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18088" y="1438275"/>
            <a:ext cx="36544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3028950" y="3429000"/>
            <a:ext cx="5465763" cy="2339975"/>
          </a:xfrm>
        </p:spPr>
        <p:txBody>
          <a:bodyPr/>
          <a:lstStyle/>
          <a:p>
            <a:pPr algn="ctr" eaLnBrk="1" hangingPunct="1"/>
            <a:r>
              <a:rPr lang="sk-SK" sz="3600" smtClean="0">
                <a:solidFill>
                  <a:srgbClr val="595959"/>
                </a:solidFill>
                <a:latin typeface="Gloriola Std Light" charset="0"/>
              </a:rPr>
              <a:t>Ďakujeme za pozornosť !</a:t>
            </a:r>
            <a:r>
              <a:rPr lang="en-US" sz="3600" smtClean="0">
                <a:solidFill>
                  <a:srgbClr val="595959"/>
                </a:solidFill>
                <a:latin typeface="Gloriola Std Light" charset="0"/>
              </a:rPr>
              <a:t/>
            </a:r>
            <a:br>
              <a:rPr lang="en-US" sz="3600" smtClean="0">
                <a:solidFill>
                  <a:srgbClr val="595959"/>
                </a:solidFill>
                <a:latin typeface="Gloriola Std Light" charset="0"/>
              </a:rPr>
            </a:br>
            <a:r>
              <a:rPr lang="sk-SK" sz="3600" smtClean="0">
                <a:solidFill>
                  <a:srgbClr val="595959"/>
                </a:solidFill>
                <a:latin typeface="Gloriola Std Light" charset="0"/>
              </a:rPr>
              <a:t/>
            </a:r>
            <a:br>
              <a:rPr lang="sk-SK" sz="3600" smtClean="0">
                <a:solidFill>
                  <a:srgbClr val="595959"/>
                </a:solidFill>
                <a:latin typeface="Gloriola Std Light" charset="0"/>
              </a:rPr>
            </a:br>
            <a:r>
              <a:rPr lang="sk-SK" sz="2400" smtClean="0">
                <a:solidFill>
                  <a:srgbClr val="595959"/>
                </a:solidFill>
                <a:latin typeface="Gloriola Std Light" charset="0"/>
                <a:hlinkClick r:id="rId2"/>
              </a:rPr>
              <a:t>renata.kiselicova</a:t>
            </a:r>
            <a:r>
              <a:rPr lang="en-US" sz="2400" smtClean="0">
                <a:solidFill>
                  <a:srgbClr val="595959"/>
                </a:solidFill>
                <a:latin typeface="Gloriola Std Light" charset="0"/>
                <a:hlinkClick r:id="rId2"/>
              </a:rPr>
              <a:t>@centire.com</a:t>
            </a:r>
            <a:r>
              <a:rPr lang="en-US" sz="2400" smtClean="0">
                <a:solidFill>
                  <a:srgbClr val="595959"/>
                </a:solidFill>
                <a:latin typeface="Gloriola Std Light" charset="0"/>
              </a:rPr>
              <a:t/>
            </a:r>
            <a:br>
              <a:rPr lang="en-US" sz="2400" smtClean="0">
                <a:solidFill>
                  <a:srgbClr val="595959"/>
                </a:solidFill>
                <a:latin typeface="Gloriola Std Light" charset="0"/>
              </a:rPr>
            </a:br>
            <a:r>
              <a:rPr lang="en-US" sz="2400" smtClean="0">
                <a:solidFill>
                  <a:srgbClr val="595959"/>
                </a:solidFill>
                <a:latin typeface="Gloriola Std Light" charset="0"/>
                <a:hlinkClick r:id="rId3"/>
              </a:rPr>
              <a:t>ludovit.lauko@centire.com</a:t>
            </a:r>
            <a:r>
              <a:rPr lang="en-US" sz="2400" smtClean="0">
                <a:solidFill>
                  <a:srgbClr val="595959"/>
                </a:solidFill>
                <a:latin typeface="Gloriola Std Light" charset="0"/>
              </a:rPr>
              <a:t/>
            </a:r>
            <a:br>
              <a:rPr lang="en-US" sz="2400" smtClean="0">
                <a:solidFill>
                  <a:srgbClr val="595959"/>
                </a:solidFill>
                <a:latin typeface="Gloriola Std Light" charset="0"/>
              </a:rPr>
            </a:br>
            <a:endParaRPr lang="sk-SK" sz="3600" smtClean="0">
              <a:solidFill>
                <a:srgbClr val="595959"/>
              </a:solidFill>
              <a:latin typeface="Gloriola Std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3028950" y="3429000"/>
            <a:ext cx="5465763" cy="2339975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595959"/>
                </a:solidFill>
                <a:latin typeface="Gloriola Std Light" charset="0"/>
              </a:rPr>
              <a:t>Profil firmy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Profil firmy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200" smtClean="0">
                <a:solidFill>
                  <a:srgbClr val="595959"/>
                </a:solidFill>
                <a:latin typeface="Gloriola Std" charset="0"/>
              </a:rPr>
              <a:t>Centire </a:t>
            </a:r>
          </a:p>
          <a:p>
            <a:pPr lvl="1" eaLnBrk="1" hangingPunct="1">
              <a:lnSpc>
                <a:spcPct val="80000"/>
              </a:lnSpc>
            </a:pPr>
            <a:r>
              <a:rPr lang="sk-SK" sz="1900" smtClean="0">
                <a:solidFill>
                  <a:srgbClr val="595959"/>
                </a:solidFill>
                <a:latin typeface="Gloriola Std" charset="0"/>
              </a:rPr>
              <a:t>Slovenská konzultačná spoločnosť</a:t>
            </a:r>
          </a:p>
          <a:p>
            <a:pPr lvl="1" eaLnBrk="1" hangingPunct="1">
              <a:lnSpc>
                <a:spcPct val="80000"/>
              </a:lnSpc>
            </a:pPr>
            <a:r>
              <a:rPr lang="sk-SK" sz="1900" smtClean="0">
                <a:solidFill>
                  <a:srgbClr val="595959"/>
                </a:solidFill>
                <a:latin typeface="Gloriola Std" charset="0"/>
              </a:rPr>
              <a:t>Na trhu od roku 1994</a:t>
            </a:r>
          </a:p>
          <a:p>
            <a:pPr lvl="1" eaLnBrk="1" hangingPunct="1">
              <a:lnSpc>
                <a:spcPct val="80000"/>
              </a:lnSpc>
            </a:pPr>
            <a:r>
              <a:rPr lang="sk-SK" sz="1900" smtClean="0">
                <a:solidFill>
                  <a:srgbClr val="595959"/>
                </a:solidFill>
                <a:latin typeface="Gloriola Std" charset="0"/>
              </a:rPr>
              <a:t>Sídlo – Bratislava, klienti - Európa</a:t>
            </a:r>
          </a:p>
          <a:p>
            <a:pPr eaLnBrk="1" hangingPunct="1">
              <a:lnSpc>
                <a:spcPct val="80000"/>
              </a:lnSpc>
            </a:pPr>
            <a:endParaRPr lang="sk-SK" sz="22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sz="2200" smtClean="0">
                <a:solidFill>
                  <a:srgbClr val="595959"/>
                </a:solidFill>
                <a:latin typeface="Gloriola Std" charset="0"/>
              </a:rPr>
              <a:t>Oblasti poskytovaných služieb: </a:t>
            </a:r>
          </a:p>
          <a:p>
            <a:pPr lvl="1" eaLnBrk="1" hangingPunct="1">
              <a:lnSpc>
                <a:spcPct val="80000"/>
              </a:lnSpc>
            </a:pPr>
            <a:r>
              <a:rPr lang="sk-SK" sz="1900" smtClean="0">
                <a:solidFill>
                  <a:srgbClr val="595959"/>
                </a:solidFill>
                <a:latin typeface="Gloriola Std" charset="0"/>
              </a:rPr>
              <a:t>Business Consulting</a:t>
            </a:r>
          </a:p>
          <a:p>
            <a:pPr lvl="1" eaLnBrk="1" hangingPunct="1">
              <a:lnSpc>
                <a:spcPct val="80000"/>
              </a:lnSpc>
            </a:pPr>
            <a:r>
              <a:rPr lang="sk-SK" sz="1900" smtClean="0">
                <a:solidFill>
                  <a:srgbClr val="595959"/>
                </a:solidFill>
                <a:latin typeface="Gloriola Std" charset="0"/>
              </a:rPr>
              <a:t>Euroconsulting</a:t>
            </a:r>
          </a:p>
          <a:p>
            <a:pPr lvl="1" eaLnBrk="1" hangingPunct="1">
              <a:lnSpc>
                <a:spcPct val="80000"/>
              </a:lnSpc>
            </a:pPr>
            <a:r>
              <a:rPr lang="sk-SK" sz="1900" smtClean="0">
                <a:solidFill>
                  <a:srgbClr val="595959"/>
                </a:solidFill>
                <a:latin typeface="Gloriola Std" charset="0"/>
              </a:rPr>
              <a:t>IT </a:t>
            </a:r>
          </a:p>
          <a:p>
            <a:pPr eaLnBrk="1" hangingPunct="1">
              <a:lnSpc>
                <a:spcPct val="80000"/>
              </a:lnSpc>
            </a:pPr>
            <a:endParaRPr lang="sk-SK" sz="22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sz="2200" smtClean="0">
                <a:solidFill>
                  <a:srgbClr val="595959"/>
                </a:solidFill>
                <a:latin typeface="Gloriola Std" charset="0"/>
              </a:rPr>
              <a:t>Subjekty poskytovaných služieb:</a:t>
            </a:r>
          </a:p>
          <a:p>
            <a:pPr lvl="1" eaLnBrk="1" hangingPunct="1">
              <a:lnSpc>
                <a:spcPct val="80000"/>
              </a:lnSpc>
            </a:pPr>
            <a:r>
              <a:rPr lang="sk-SK" sz="1900" smtClean="0">
                <a:solidFill>
                  <a:srgbClr val="595959"/>
                </a:solidFill>
                <a:latin typeface="Gloriola Std" charset="0"/>
              </a:rPr>
              <a:t>Súkromný sektor, samospráva, štátna správa, akademická sféra, zdravotníctvo</a:t>
            </a:r>
          </a:p>
        </p:txBody>
      </p:sp>
      <p:pic>
        <p:nvPicPr>
          <p:cNvPr id="9220" name="Picture 5" descr="9001 RvA color 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6575" y="2017713"/>
            <a:ext cx="16208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025" y="3735388"/>
            <a:ext cx="20097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595959"/>
                </a:solidFill>
                <a:latin typeface="Gloriola Std" charset="0"/>
              </a:rPr>
              <a:t>Vybrané refencie – akademická sféra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686800" cy="4525963"/>
          </a:xfrm>
        </p:spPr>
        <p:txBody>
          <a:bodyPr/>
          <a:lstStyle/>
          <a:p>
            <a:pPr eaLnBrk="1" hangingPunct="1"/>
            <a:r>
              <a:rPr lang="sk-SK" sz="1700" b="1" smtClean="0">
                <a:solidFill>
                  <a:srgbClr val="595959"/>
                </a:solidFill>
                <a:latin typeface="Gloriola Std" charset="0"/>
              </a:rPr>
              <a:t>Poradenské služby pre Univerzity/Fakulty</a:t>
            </a:r>
          </a:p>
          <a:p>
            <a:pPr lvl="1" eaLnBrk="1" hangingPunct="1"/>
            <a:r>
              <a:rPr lang="sk-SK" sz="1500" smtClean="0">
                <a:solidFill>
                  <a:srgbClr val="595959"/>
                </a:solidFill>
                <a:latin typeface="Gloriola Std" charset="0"/>
              </a:rPr>
              <a:t>Zefektívňovanie procesov, Finančné analýzy</a:t>
            </a:r>
          </a:p>
          <a:p>
            <a:pPr lvl="1" eaLnBrk="1" hangingPunct="1"/>
            <a:r>
              <a:rPr lang="sk-SK" sz="1500" smtClean="0">
                <a:solidFill>
                  <a:srgbClr val="595959"/>
                </a:solidFill>
                <a:latin typeface="Gloriola Std" charset="0"/>
              </a:rPr>
              <a:t>Podpora budovania vedecko-technologických parkov</a:t>
            </a:r>
          </a:p>
          <a:p>
            <a:pPr eaLnBrk="1" hangingPunct="1"/>
            <a:endParaRPr lang="sk-SK" sz="17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r>
              <a:rPr lang="sk-SK" sz="1700" b="1" smtClean="0">
                <a:solidFill>
                  <a:srgbClr val="595959"/>
                </a:solidFill>
                <a:latin typeface="Gloriola Std" charset="0"/>
              </a:rPr>
              <a:t>Spracovanie a podávanie národných a medzinárodných projektov</a:t>
            </a:r>
          </a:p>
          <a:p>
            <a:pPr lvl="1" eaLnBrk="1" hangingPunct="1"/>
            <a:r>
              <a:rPr lang="sk-SK" sz="1500" smtClean="0">
                <a:solidFill>
                  <a:srgbClr val="595959"/>
                </a:solidFill>
                <a:latin typeface="Gloriola Std" charset="0"/>
              </a:rPr>
              <a:t>Vypracovanie a kompletizácia projektov v súlade s pravidlami grantových schém</a:t>
            </a:r>
          </a:p>
          <a:p>
            <a:pPr eaLnBrk="1" hangingPunct="1"/>
            <a:endParaRPr lang="sk-SK" sz="17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r>
              <a:rPr lang="sk-SK" sz="1700" b="1" smtClean="0">
                <a:solidFill>
                  <a:srgbClr val="595959"/>
                </a:solidFill>
                <a:latin typeface="Gloriola Std" charset="0"/>
              </a:rPr>
              <a:t>Externý projektový manažment</a:t>
            </a:r>
          </a:p>
          <a:p>
            <a:pPr lvl="1" eaLnBrk="1" hangingPunct="1"/>
            <a:r>
              <a:rPr lang="sk-SK" sz="1500" smtClean="0">
                <a:solidFill>
                  <a:srgbClr val="595959"/>
                </a:solidFill>
                <a:latin typeface="Gloriola Std" charset="0"/>
              </a:rPr>
              <a:t>Externý manažment realizácie investičných a neinvestičných projektov</a:t>
            </a:r>
          </a:p>
          <a:p>
            <a:pPr eaLnBrk="1" hangingPunct="1"/>
            <a:endParaRPr lang="sk-SK" sz="17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r>
              <a:rPr lang="sk-SK" sz="1700" b="1" smtClean="0">
                <a:solidFill>
                  <a:srgbClr val="595959"/>
                </a:solidFill>
                <a:latin typeface="Gloriola Std" charset="0"/>
              </a:rPr>
              <a:t>Vedecko-výskumná činnosť </a:t>
            </a:r>
          </a:p>
          <a:p>
            <a:pPr lvl="1" eaLnBrk="1" hangingPunct="1"/>
            <a:r>
              <a:rPr lang="sk-SK" sz="1500" smtClean="0">
                <a:solidFill>
                  <a:srgbClr val="595959"/>
                </a:solidFill>
                <a:latin typeface="Gloriola Std" charset="0"/>
              </a:rPr>
              <a:t>Výskumná činnosť, Centire Research (Knowledge discovery, Kompetenčné centrum STU)</a:t>
            </a:r>
          </a:p>
          <a:p>
            <a:pPr eaLnBrk="1" hangingPunct="1"/>
            <a:endParaRPr lang="sk-SK" sz="1700" b="1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r>
              <a:rPr lang="sk-SK" sz="1700" b="1" smtClean="0">
                <a:solidFill>
                  <a:srgbClr val="595959"/>
                </a:solidFill>
                <a:latin typeface="Gloriola Std" charset="0"/>
              </a:rPr>
              <a:t>Odovzdávanie praktických skúseností študentom</a:t>
            </a:r>
          </a:p>
          <a:p>
            <a:pPr lvl="1" eaLnBrk="1" hangingPunct="1"/>
            <a:r>
              <a:rPr lang="sk-SK" sz="1500" smtClean="0">
                <a:solidFill>
                  <a:srgbClr val="595959"/>
                </a:solidFill>
                <a:latin typeface="Gloriola Std" charset="0"/>
              </a:rPr>
              <a:t>Prednášanie v rámci vysokoškolského vzdelávania (FM UK, EU v BA)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28950" y="3429000"/>
            <a:ext cx="5940425" cy="233997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 Light" charset="0"/>
              </a:rPr>
              <a:t>P</a:t>
            </a:r>
            <a:r>
              <a:rPr lang="sk-SK" smtClean="0">
                <a:solidFill>
                  <a:srgbClr val="595959"/>
                </a:solidFill>
                <a:latin typeface="Gloriola Std Light" charset="0"/>
              </a:rPr>
              <a:t>rocesy</a:t>
            </a:r>
            <a:r>
              <a:rPr lang="en-US" smtClean="0">
                <a:solidFill>
                  <a:srgbClr val="595959"/>
                </a:solidFill>
                <a:latin typeface="Gloriola Std Light" charset="0"/>
              </a:rPr>
              <a:t> ako n</a:t>
            </a:r>
            <a:r>
              <a:rPr lang="sk-SK" smtClean="0">
                <a:solidFill>
                  <a:srgbClr val="595959"/>
                </a:solidFill>
                <a:latin typeface="Gloriola Std Light" charset="0"/>
              </a:rPr>
              <a:t>á</a:t>
            </a:r>
            <a:r>
              <a:rPr lang="en-US" smtClean="0">
                <a:solidFill>
                  <a:srgbClr val="595959"/>
                </a:solidFill>
                <a:latin typeface="Gloriola Std Light" charset="0"/>
              </a:rPr>
              <a:t>stroj</a:t>
            </a:r>
            <a:r>
              <a:rPr lang="sk-SK" smtClean="0">
                <a:solidFill>
                  <a:srgbClr val="595959"/>
                </a:solidFill>
                <a:latin typeface="Gloriola Std Light" charset="0"/>
              </a:rPr>
              <a:t/>
            </a:r>
            <a:br>
              <a:rPr lang="sk-SK" smtClean="0">
                <a:solidFill>
                  <a:srgbClr val="595959"/>
                </a:solidFill>
                <a:latin typeface="Gloriola Std Light" charset="0"/>
              </a:rPr>
            </a:br>
            <a:endParaRPr lang="en-US" smtClean="0">
              <a:solidFill>
                <a:srgbClr val="595959"/>
              </a:solidFill>
              <a:latin typeface="Gloriola Std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Vymedzenie procesu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528050" cy="4525963"/>
          </a:xfrm>
        </p:spPr>
        <p:txBody>
          <a:bodyPr/>
          <a:lstStyle/>
          <a:p>
            <a:pPr eaLnBrk="1" hangingPunct="1"/>
            <a:r>
              <a:rPr lang="sk-SK" sz="2400" smtClean="0">
                <a:solidFill>
                  <a:srgbClr val="595959"/>
                </a:solidFill>
                <a:latin typeface="Gloriola Std" charset="0"/>
              </a:rPr>
              <a:t>Postupnosť navzájom na seba nadväzujúcich aktivít, ktoré transformujú špecifikovaný vstup na požadovaný výstup</a:t>
            </a:r>
          </a:p>
          <a:p>
            <a:pPr eaLnBrk="1" hangingPunct="1"/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endParaRPr lang="sk-SK" sz="2400" smtClean="0">
              <a:solidFill>
                <a:srgbClr val="595959"/>
              </a:solidFill>
              <a:latin typeface="Gloriola Std" charset="0"/>
            </a:endParaRPr>
          </a:p>
          <a:p>
            <a:pPr eaLnBrk="1" hangingPunct="1"/>
            <a:r>
              <a:rPr lang="sk-SK" sz="2400" smtClean="0">
                <a:solidFill>
                  <a:srgbClr val="595959"/>
                </a:solidFill>
                <a:latin typeface="Gloriola Std" charset="0"/>
              </a:rPr>
              <a:t>Napr. Tvorba rozvrhu, Obstarávanie majetku a služieb</a:t>
            </a:r>
          </a:p>
          <a:p>
            <a:pPr eaLnBrk="1" hangingPunct="1"/>
            <a:endParaRPr lang="en-US" sz="2400" smtClean="0">
              <a:solidFill>
                <a:srgbClr val="595959"/>
              </a:solidFill>
              <a:latin typeface="Gloriola Std" charset="0"/>
            </a:endParaRPr>
          </a:p>
        </p:txBody>
      </p:sp>
      <p:sp>
        <p:nvSpPr>
          <p:cNvPr id="12292" name="Chevron 1"/>
          <p:cNvSpPr>
            <a:spLocks noChangeArrowheads="1"/>
          </p:cNvSpPr>
          <p:nvPr/>
        </p:nvSpPr>
        <p:spPr bwMode="auto">
          <a:xfrm>
            <a:off x="2514600" y="2600325"/>
            <a:ext cx="4191000" cy="2209800"/>
          </a:xfrm>
          <a:prstGeom prst="chevron">
            <a:avLst>
              <a:gd name="adj" fmla="val 21152"/>
            </a:avLst>
          </a:prstGeom>
          <a:solidFill>
            <a:srgbClr val="C1FAB6">
              <a:alpha val="94901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4966D">
                <a:alpha val="74997"/>
              </a:srgbClr>
            </a:prstShdw>
          </a:effectLst>
        </p:spPr>
        <p:txBody>
          <a:bodyPr/>
          <a:lstStyle/>
          <a:p>
            <a:endParaRPr lang="sk-SK"/>
          </a:p>
        </p:txBody>
      </p:sp>
      <p:sp>
        <p:nvSpPr>
          <p:cNvPr id="20484" name="AutoShape 46"/>
          <p:cNvSpPr>
            <a:spLocks noChangeArrowheads="1"/>
          </p:cNvSpPr>
          <p:nvPr/>
        </p:nvSpPr>
        <p:spPr bwMode="auto">
          <a:xfrm>
            <a:off x="3478213" y="3011488"/>
            <a:ext cx="690562" cy="374650"/>
          </a:xfrm>
          <a:prstGeom prst="roundRect">
            <a:avLst>
              <a:gd name="adj" fmla="val 16667"/>
            </a:avLst>
          </a:prstGeom>
          <a:solidFill>
            <a:srgbClr val="00D000">
              <a:alpha val="90979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k-SK">
              <a:latin typeface="Arial" pitchFamily="34" charset="0"/>
            </a:endParaRPr>
          </a:p>
        </p:txBody>
      </p:sp>
      <p:sp>
        <p:nvSpPr>
          <p:cNvPr id="20485" name="AutoShape 41"/>
          <p:cNvSpPr>
            <a:spLocks noChangeArrowheads="1"/>
          </p:cNvSpPr>
          <p:nvPr/>
        </p:nvSpPr>
        <p:spPr bwMode="auto">
          <a:xfrm>
            <a:off x="849313" y="2979738"/>
            <a:ext cx="1208087" cy="436562"/>
          </a:xfrm>
          <a:prstGeom prst="roundRect">
            <a:avLst>
              <a:gd name="adj" fmla="val 16667"/>
            </a:avLst>
          </a:prstGeom>
          <a:solidFill>
            <a:srgbClr val="5CD9D6">
              <a:alpha val="90979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cs-CZ">
                <a:latin typeface="Arial" pitchFamily="34" charset="0"/>
              </a:rPr>
              <a:t>Vstupy</a:t>
            </a:r>
            <a:endParaRPr lang="sk-SK">
              <a:latin typeface="Arial" pitchFamily="34" charset="0"/>
            </a:endParaRPr>
          </a:p>
        </p:txBody>
      </p:sp>
      <p:sp>
        <p:nvSpPr>
          <p:cNvPr id="12295" name="Line 40"/>
          <p:cNvSpPr>
            <a:spLocks noChangeShapeType="1"/>
          </p:cNvSpPr>
          <p:nvPr/>
        </p:nvSpPr>
        <p:spPr bwMode="auto">
          <a:xfrm>
            <a:off x="2057400" y="3209925"/>
            <a:ext cx="1449388" cy="47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39"/>
          <p:cNvSpPr>
            <a:spLocks noChangeShapeType="1"/>
          </p:cNvSpPr>
          <p:nvPr/>
        </p:nvSpPr>
        <p:spPr bwMode="auto">
          <a:xfrm>
            <a:off x="4197350" y="3214688"/>
            <a:ext cx="6889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38"/>
          <p:cNvSpPr>
            <a:spLocks noChangeShapeType="1"/>
          </p:cNvSpPr>
          <p:nvPr/>
        </p:nvSpPr>
        <p:spPr bwMode="auto">
          <a:xfrm>
            <a:off x="3679825" y="4087813"/>
            <a:ext cx="517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37"/>
          <p:cNvSpPr>
            <a:spLocks noChangeShapeType="1"/>
          </p:cNvSpPr>
          <p:nvPr/>
        </p:nvSpPr>
        <p:spPr bwMode="auto">
          <a:xfrm>
            <a:off x="4886325" y="4087813"/>
            <a:ext cx="517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AutoShape 33"/>
          <p:cNvSpPr>
            <a:spLocks noChangeArrowheads="1"/>
          </p:cNvSpPr>
          <p:nvPr/>
        </p:nvSpPr>
        <p:spPr bwMode="auto">
          <a:xfrm>
            <a:off x="7129463" y="3835400"/>
            <a:ext cx="1176337" cy="438150"/>
          </a:xfrm>
          <a:prstGeom prst="roundRect">
            <a:avLst>
              <a:gd name="adj" fmla="val 16667"/>
            </a:avLst>
          </a:prstGeom>
          <a:solidFill>
            <a:srgbClr val="5CD9D6">
              <a:alpha val="90979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sk-SK">
                <a:latin typeface="Arial" pitchFamily="34" charset="0"/>
              </a:rPr>
              <a:t>Výstupy</a:t>
            </a:r>
          </a:p>
        </p:txBody>
      </p:sp>
      <p:sp>
        <p:nvSpPr>
          <p:cNvPr id="12300" name="Line 32"/>
          <p:cNvSpPr>
            <a:spLocks noChangeShapeType="1"/>
          </p:cNvSpPr>
          <p:nvPr/>
        </p:nvSpPr>
        <p:spPr bwMode="auto">
          <a:xfrm>
            <a:off x="6094413" y="4070350"/>
            <a:ext cx="1035050" cy="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Rectangle 51"/>
          <p:cNvSpPr>
            <a:spLocks noChangeArrowheads="1"/>
          </p:cNvSpPr>
          <p:nvPr/>
        </p:nvSpPr>
        <p:spPr bwMode="auto">
          <a:xfrm>
            <a:off x="3987800" y="2565400"/>
            <a:ext cx="11652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Aktivity</a:t>
            </a:r>
          </a:p>
        </p:txBody>
      </p:sp>
      <p:sp>
        <p:nvSpPr>
          <p:cNvPr id="20493" name="AutoShape 57"/>
          <p:cNvSpPr>
            <a:spLocks noChangeArrowheads="1"/>
          </p:cNvSpPr>
          <p:nvPr/>
        </p:nvSpPr>
        <p:spPr bwMode="auto">
          <a:xfrm>
            <a:off x="4198938" y="3883025"/>
            <a:ext cx="690562" cy="374650"/>
          </a:xfrm>
          <a:prstGeom prst="roundRect">
            <a:avLst>
              <a:gd name="adj" fmla="val 16667"/>
            </a:avLst>
          </a:prstGeom>
          <a:solidFill>
            <a:srgbClr val="00D000">
              <a:alpha val="90979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k-SK">
              <a:latin typeface="Arial" pitchFamily="34" charset="0"/>
            </a:endParaRPr>
          </a:p>
        </p:txBody>
      </p:sp>
      <p:sp>
        <p:nvSpPr>
          <p:cNvPr id="20494" name="AutoShape 58"/>
          <p:cNvSpPr>
            <a:spLocks noChangeArrowheads="1"/>
          </p:cNvSpPr>
          <p:nvPr/>
        </p:nvSpPr>
        <p:spPr bwMode="auto">
          <a:xfrm>
            <a:off x="5400675" y="3883025"/>
            <a:ext cx="690563" cy="374650"/>
          </a:xfrm>
          <a:prstGeom prst="roundRect">
            <a:avLst>
              <a:gd name="adj" fmla="val 16667"/>
            </a:avLst>
          </a:prstGeom>
          <a:solidFill>
            <a:srgbClr val="00D000">
              <a:alpha val="90979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k-SK">
              <a:latin typeface="Arial" pitchFamily="34" charset="0"/>
            </a:endParaRPr>
          </a:p>
        </p:txBody>
      </p:sp>
      <p:sp>
        <p:nvSpPr>
          <p:cNvPr id="12304" name="Freeform 36"/>
          <p:cNvSpPr>
            <a:spLocks/>
          </p:cNvSpPr>
          <p:nvPr/>
        </p:nvSpPr>
        <p:spPr bwMode="auto">
          <a:xfrm>
            <a:off x="5576888" y="3214688"/>
            <a:ext cx="173037" cy="728662"/>
          </a:xfrm>
          <a:custGeom>
            <a:avLst/>
            <a:gdLst>
              <a:gd name="T0" fmla="*/ 0 w 144"/>
              <a:gd name="T1" fmla="*/ 0 h 720"/>
              <a:gd name="T2" fmla="*/ 2147483647 w 144"/>
              <a:gd name="T3" fmla="*/ 0 h 720"/>
              <a:gd name="T4" fmla="*/ 2147483647 w 144"/>
              <a:gd name="T5" fmla="*/ 2147483647 h 720"/>
              <a:gd name="T6" fmla="*/ 0 60000 65536"/>
              <a:gd name="T7" fmla="*/ 0 60000 65536"/>
              <a:gd name="T8" fmla="*/ 0 60000 65536"/>
              <a:gd name="T9" fmla="*/ 0 w 144"/>
              <a:gd name="T10" fmla="*/ 0 h 720"/>
              <a:gd name="T11" fmla="*/ 144 w 144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720">
                <a:moveTo>
                  <a:pt x="0" y="0"/>
                </a:moveTo>
                <a:lnTo>
                  <a:pt x="144" y="0"/>
                </a:lnTo>
                <a:lnTo>
                  <a:pt x="144" y="7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12305" name="Freeform 34"/>
          <p:cNvSpPr>
            <a:spLocks/>
          </p:cNvSpPr>
          <p:nvPr/>
        </p:nvSpPr>
        <p:spPr bwMode="auto">
          <a:xfrm>
            <a:off x="3333750" y="4233863"/>
            <a:ext cx="2416175" cy="274637"/>
          </a:xfrm>
          <a:custGeom>
            <a:avLst/>
            <a:gdLst>
              <a:gd name="T0" fmla="*/ 0 w 2016"/>
              <a:gd name="T1" fmla="*/ 0 h 144"/>
              <a:gd name="T2" fmla="*/ 0 w 2016"/>
              <a:gd name="T3" fmla="*/ 2147483647 h 144"/>
              <a:gd name="T4" fmla="*/ 2147483647 w 2016"/>
              <a:gd name="T5" fmla="*/ 2147483647 h 144"/>
              <a:gd name="T6" fmla="*/ 2147483647 w 2016"/>
              <a:gd name="T7" fmla="*/ 0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144"/>
              <a:gd name="T14" fmla="*/ 2016 w 201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144">
                <a:moveTo>
                  <a:pt x="0" y="0"/>
                </a:moveTo>
                <a:lnTo>
                  <a:pt x="0" y="144"/>
                </a:lnTo>
                <a:lnTo>
                  <a:pt x="2016" y="144"/>
                </a:lnTo>
                <a:lnTo>
                  <a:pt x="201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0497" name="AutoShape 56"/>
          <p:cNvSpPr>
            <a:spLocks noChangeArrowheads="1"/>
          </p:cNvSpPr>
          <p:nvPr/>
        </p:nvSpPr>
        <p:spPr bwMode="auto">
          <a:xfrm>
            <a:off x="2971800" y="3883025"/>
            <a:ext cx="690563" cy="374650"/>
          </a:xfrm>
          <a:prstGeom prst="roundRect">
            <a:avLst>
              <a:gd name="adj" fmla="val 16667"/>
            </a:avLst>
          </a:prstGeom>
          <a:solidFill>
            <a:srgbClr val="00D000">
              <a:alpha val="90979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k-SK">
              <a:latin typeface="Arial" pitchFamily="34" charset="0"/>
            </a:endParaRPr>
          </a:p>
        </p:txBody>
      </p:sp>
      <p:sp>
        <p:nvSpPr>
          <p:cNvPr id="12307" name="Freeform 35"/>
          <p:cNvSpPr>
            <a:spLocks/>
          </p:cNvSpPr>
          <p:nvPr/>
        </p:nvSpPr>
        <p:spPr bwMode="auto">
          <a:xfrm>
            <a:off x="3333750" y="3360738"/>
            <a:ext cx="1898650" cy="582612"/>
          </a:xfrm>
          <a:custGeom>
            <a:avLst/>
            <a:gdLst>
              <a:gd name="T0" fmla="*/ 2147483647 w 1584"/>
              <a:gd name="T1" fmla="*/ 0 h 576"/>
              <a:gd name="T2" fmla="*/ 2147483647 w 1584"/>
              <a:gd name="T3" fmla="*/ 2147483647 h 576"/>
              <a:gd name="T4" fmla="*/ 0 w 1584"/>
              <a:gd name="T5" fmla="*/ 2147483647 h 576"/>
              <a:gd name="T6" fmla="*/ 0 w 1584"/>
              <a:gd name="T7" fmla="*/ 2147483647 h 576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576"/>
              <a:gd name="T14" fmla="*/ 1584 w 1584"/>
              <a:gd name="T15" fmla="*/ 576 h 5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576">
                <a:moveTo>
                  <a:pt x="1584" y="0"/>
                </a:moveTo>
                <a:lnTo>
                  <a:pt x="1584" y="144"/>
                </a:lnTo>
                <a:lnTo>
                  <a:pt x="0" y="144"/>
                </a:lnTo>
                <a:lnTo>
                  <a:pt x="0" y="57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k-SK"/>
          </a:p>
        </p:txBody>
      </p:sp>
      <p:sp>
        <p:nvSpPr>
          <p:cNvPr id="20499" name="AutoShape 55"/>
          <p:cNvSpPr>
            <a:spLocks noChangeArrowheads="1"/>
          </p:cNvSpPr>
          <p:nvPr/>
        </p:nvSpPr>
        <p:spPr bwMode="auto">
          <a:xfrm>
            <a:off x="4895850" y="3011488"/>
            <a:ext cx="690563" cy="374650"/>
          </a:xfrm>
          <a:prstGeom prst="roundRect">
            <a:avLst>
              <a:gd name="adj" fmla="val 16667"/>
            </a:avLst>
          </a:prstGeom>
          <a:solidFill>
            <a:srgbClr val="00D000">
              <a:alpha val="90979"/>
            </a:srgbClr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sk-SK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sk-SK" smtClean="0">
                <a:solidFill>
                  <a:srgbClr val="595959"/>
                </a:solidFill>
                <a:latin typeface="Gloriola Std" charset="0"/>
              </a:rPr>
              <a:t>Procesy ako nástroj</a:t>
            </a:r>
            <a:endParaRPr lang="en-US" smtClean="0">
              <a:solidFill>
                <a:srgbClr val="595959"/>
              </a:solidFill>
              <a:latin typeface="Gloriola Std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… všetko má svoje limity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sk-SK" sz="2600" smtClean="0">
                <a:solidFill>
                  <a:srgbClr val="595959"/>
                </a:solidFill>
                <a:latin typeface="Gloriola Std" charset="0"/>
              </a:rPr>
              <a:t>Max. 70 km/hod.					Max. 130 km/hod.</a:t>
            </a:r>
          </a:p>
          <a:p>
            <a:pPr marL="0" indent="0" eaLnBrk="1" hangingPunct="1">
              <a:lnSpc>
                <a:spcPct val="80000"/>
              </a:lnSpc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sk-SK" sz="2600" smtClean="0">
              <a:solidFill>
                <a:srgbClr val="595959"/>
              </a:solidFill>
              <a:latin typeface="Gloriola Std" charset="0"/>
            </a:endParaRPr>
          </a:p>
        </p:txBody>
      </p:sp>
      <p:sp>
        <p:nvSpPr>
          <p:cNvPr id="13316" name="AutoShape 9"/>
          <p:cNvSpPr>
            <a:spLocks noChangeArrowheads="1"/>
          </p:cNvSpPr>
          <p:nvPr/>
        </p:nvSpPr>
        <p:spPr bwMode="auto">
          <a:xfrm>
            <a:off x="4292600" y="2111375"/>
            <a:ext cx="571500" cy="154940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-2016125" y="4905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k-SK"/>
          </a:p>
        </p:txBody>
      </p:sp>
      <p:pic>
        <p:nvPicPr>
          <p:cNvPr id="13318" name="Picture 5" descr="Skoda 120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4200" y="1355725"/>
            <a:ext cx="36703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Skoda 1203 u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89500" y="1352550"/>
            <a:ext cx="3683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6419850" cy="80168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595959"/>
                </a:solidFill>
                <a:latin typeface="Gloriola Std" charset="0"/>
              </a:rPr>
              <a:t>Interné a externé prostredie</a:t>
            </a: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6670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2"/>
          <p:cNvSpPr>
            <a:spLocks noChangeArrowheads="1"/>
          </p:cNvSpPr>
          <p:nvPr/>
        </p:nvSpPr>
        <p:spPr bwMode="auto">
          <a:xfrm>
            <a:off x="1066800" y="1635125"/>
            <a:ext cx="15541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Legislatíva</a:t>
            </a:r>
          </a:p>
        </p:txBody>
      </p:sp>
      <p:sp>
        <p:nvSpPr>
          <p:cNvPr id="14341" name="Rectangle 52"/>
          <p:cNvSpPr>
            <a:spLocks noChangeArrowheads="1"/>
          </p:cNvSpPr>
          <p:nvPr/>
        </p:nvSpPr>
        <p:spPr bwMode="auto">
          <a:xfrm>
            <a:off x="3200400" y="1219200"/>
            <a:ext cx="13303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Iniciatívy</a:t>
            </a:r>
          </a:p>
        </p:txBody>
      </p:sp>
      <p:sp>
        <p:nvSpPr>
          <p:cNvPr id="14342" name="Rectangle 52"/>
          <p:cNvSpPr>
            <a:spLocks noChangeArrowheads="1"/>
          </p:cNvSpPr>
          <p:nvPr/>
        </p:nvSpPr>
        <p:spPr bwMode="auto">
          <a:xfrm>
            <a:off x="6159500" y="2098675"/>
            <a:ext cx="23749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Interné smernice</a:t>
            </a:r>
          </a:p>
        </p:txBody>
      </p:sp>
      <p:sp>
        <p:nvSpPr>
          <p:cNvPr id="14343" name="Rectangle 52"/>
          <p:cNvSpPr>
            <a:spLocks noChangeArrowheads="1"/>
          </p:cNvSpPr>
          <p:nvPr/>
        </p:nvSpPr>
        <p:spPr bwMode="auto">
          <a:xfrm>
            <a:off x="5867400" y="4191000"/>
            <a:ext cx="28368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Organizačná kultúra</a:t>
            </a: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V="1">
            <a:off x="5638800" y="2590800"/>
            <a:ext cx="1524000" cy="533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5638800" y="3657600"/>
            <a:ext cx="1676400" cy="45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3505200" y="4267200"/>
            <a:ext cx="533400" cy="6096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Rectangle 52"/>
          <p:cNvSpPr>
            <a:spLocks noChangeArrowheads="1"/>
          </p:cNvSpPr>
          <p:nvPr/>
        </p:nvSpPr>
        <p:spPr bwMode="auto">
          <a:xfrm>
            <a:off x="1936750" y="4876800"/>
            <a:ext cx="20256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Ľudské zdroje</a:t>
            </a:r>
          </a:p>
        </p:txBody>
      </p:sp>
      <p:sp>
        <p:nvSpPr>
          <p:cNvPr id="14348" name="Rectangle 52"/>
          <p:cNvSpPr>
            <a:spLocks noChangeArrowheads="1"/>
          </p:cNvSpPr>
          <p:nvPr/>
        </p:nvSpPr>
        <p:spPr bwMode="auto">
          <a:xfrm>
            <a:off x="4572000" y="5105400"/>
            <a:ext cx="27082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Predmet zamerania</a:t>
            </a:r>
          </a:p>
        </p:txBody>
      </p:sp>
      <p:sp>
        <p:nvSpPr>
          <p:cNvPr id="14349" name="Line 10"/>
          <p:cNvSpPr>
            <a:spLocks noChangeShapeType="1"/>
          </p:cNvSpPr>
          <p:nvPr/>
        </p:nvSpPr>
        <p:spPr bwMode="auto">
          <a:xfrm>
            <a:off x="4648200" y="4191000"/>
            <a:ext cx="914400" cy="838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0"/>
          <p:cNvSpPr>
            <a:spLocks noChangeShapeType="1"/>
          </p:cNvSpPr>
          <p:nvPr/>
        </p:nvSpPr>
        <p:spPr bwMode="auto">
          <a:xfrm flipV="1">
            <a:off x="1981200" y="3657600"/>
            <a:ext cx="1219200" cy="3810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Rectangle 52"/>
          <p:cNvSpPr>
            <a:spLocks noChangeArrowheads="1"/>
          </p:cNvSpPr>
          <p:nvPr/>
        </p:nvSpPr>
        <p:spPr bwMode="auto">
          <a:xfrm>
            <a:off x="733425" y="4156075"/>
            <a:ext cx="17811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Technológie</a:t>
            </a:r>
          </a:p>
        </p:txBody>
      </p:sp>
      <p:sp>
        <p:nvSpPr>
          <p:cNvPr id="14352" name="Line 10"/>
          <p:cNvSpPr>
            <a:spLocks noChangeShapeType="1"/>
          </p:cNvSpPr>
          <p:nvPr/>
        </p:nvSpPr>
        <p:spPr bwMode="auto">
          <a:xfrm>
            <a:off x="3886200" y="1676400"/>
            <a:ext cx="228600" cy="914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10"/>
          <p:cNvSpPr>
            <a:spLocks noChangeShapeType="1"/>
          </p:cNvSpPr>
          <p:nvPr/>
        </p:nvSpPr>
        <p:spPr bwMode="auto">
          <a:xfrm>
            <a:off x="2012950" y="2105025"/>
            <a:ext cx="1219200" cy="5334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Rectangle 52"/>
          <p:cNvSpPr>
            <a:spLocks noChangeArrowheads="1"/>
          </p:cNvSpPr>
          <p:nvPr/>
        </p:nvSpPr>
        <p:spPr bwMode="auto">
          <a:xfrm>
            <a:off x="5410200" y="1219200"/>
            <a:ext cx="10953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Trendy</a:t>
            </a:r>
          </a:p>
        </p:txBody>
      </p:sp>
      <p:sp>
        <p:nvSpPr>
          <p:cNvPr id="14355" name="Line 10"/>
          <p:cNvSpPr>
            <a:spLocks noChangeShapeType="1"/>
          </p:cNvSpPr>
          <p:nvPr/>
        </p:nvSpPr>
        <p:spPr bwMode="auto">
          <a:xfrm flipH="1">
            <a:off x="5105400" y="1676400"/>
            <a:ext cx="685800" cy="838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Rectangle 52"/>
          <p:cNvSpPr>
            <a:spLocks noChangeArrowheads="1"/>
          </p:cNvSpPr>
          <p:nvPr/>
        </p:nvSpPr>
        <p:spPr bwMode="auto">
          <a:xfrm>
            <a:off x="658813" y="2781300"/>
            <a:ext cx="11525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100"/>
              <a:t>Stratégia</a:t>
            </a:r>
          </a:p>
        </p:txBody>
      </p:sp>
      <p:sp>
        <p:nvSpPr>
          <p:cNvPr id="14357" name="Line 10"/>
          <p:cNvSpPr>
            <a:spLocks noChangeShapeType="1"/>
          </p:cNvSpPr>
          <p:nvPr/>
        </p:nvSpPr>
        <p:spPr bwMode="auto">
          <a:xfrm>
            <a:off x="1811338" y="3124200"/>
            <a:ext cx="1389062" cy="14605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ny\LOCALS~1\Temp\articulate\presenter\imgtemp\bDzEaBZE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ny\LOCALS~1\Temp\articulate\presenter\imgtemp\C6jJmkxR_files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ny\LOCALS~1\Temp\articulate\presenter\imgtemp\kJb86ThL_files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ny\LOCALS~1\Temp\articulate\presenter\imgtemp\UsxOpJgW_files\slide0001_image001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951</Words>
  <Application>Microsoft Macintosh PowerPoint</Application>
  <PresentationFormat>Prezentácia na obrazovke (4:3)</PresentationFormat>
  <Paragraphs>341</Paragraphs>
  <Slides>29</Slides>
  <Notes>4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40" baseType="lpstr">
      <vt:lpstr>Calibri</vt:lpstr>
      <vt:lpstr>MS PGothic</vt:lpstr>
      <vt:lpstr>Arial</vt:lpstr>
      <vt:lpstr>Gloriola Std</vt:lpstr>
      <vt:lpstr>Wingdings</vt:lpstr>
      <vt:lpstr>Courier New</vt:lpstr>
      <vt:lpstr>Gloriola Std Light</vt:lpstr>
      <vt:lpstr>Lucida Sans Unicode</vt:lpstr>
      <vt:lpstr>Arial CE</vt:lpstr>
      <vt:lpstr>Office Theme</vt:lpstr>
      <vt:lpstr>ClipArt</vt:lpstr>
      <vt:lpstr>Procesy ako nástroj pre racionalizáciu práce v podmienkach univerzity</vt:lpstr>
      <vt:lpstr>Agenda</vt:lpstr>
      <vt:lpstr>Profil firmy</vt:lpstr>
      <vt:lpstr>Profil firmy</vt:lpstr>
      <vt:lpstr>Vybrané refencie – akademická sféra</vt:lpstr>
      <vt:lpstr>Procesy ako nástroj </vt:lpstr>
      <vt:lpstr>Vymedzenie procesu</vt:lpstr>
      <vt:lpstr>Procesy ako nástroj</vt:lpstr>
      <vt:lpstr>Interné a externé prostredie</vt:lpstr>
      <vt:lpstr>Prístupy k modelovaniu procesov</vt:lpstr>
      <vt:lpstr>Prístupy k modelovaniu procesov</vt:lpstr>
      <vt:lpstr>Metódy vychádzajúce z referenčných procesov</vt:lpstr>
      <vt:lpstr>Metódy vychádzajúce z  fungovania organizácie</vt:lpstr>
      <vt:lpstr>Postup realizácie projektu</vt:lpstr>
      <vt:lpstr>Príklad procesného modelu organizácie</vt:lpstr>
      <vt:lpstr>Procesný model organizácie</vt:lpstr>
      <vt:lpstr>Hierarchizácia procesného modelu</vt:lpstr>
      <vt:lpstr>Top Level Model - Príklad</vt:lpstr>
      <vt:lpstr>Model tvorby pridanej hodnoty - Príklad</vt:lpstr>
      <vt:lpstr>eEPC - Príklad</vt:lpstr>
      <vt:lpstr>Procesný manažment – neustále zlepšovanie</vt:lpstr>
      <vt:lpstr>Kolobeh neustáleho zlepšovania - Príklad</vt:lpstr>
      <vt:lpstr>Ďalšie príklady - podporné procesy</vt:lpstr>
      <vt:lpstr>Predpoklady úspechu</vt:lpstr>
      <vt:lpstr>Predpoklady úspechu</vt:lpstr>
      <vt:lpstr>SW nástroje - odporúčania</vt:lpstr>
      <vt:lpstr>SW nástroje používané pri mapovaní procesov</vt:lpstr>
      <vt:lpstr>Odporúčaný nástroj</vt:lpstr>
      <vt:lpstr>Ďakujeme za pozornosť !  renata.kiselicova@centire.com ludovit.lauko@centire.com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Predstavenie spoločnosti  Centire</dc:title>
  <dc:creator>Andrej</dc:creator>
  <cp:lastModifiedBy>.</cp:lastModifiedBy>
  <cp:revision>79</cp:revision>
  <dcterms:created xsi:type="dcterms:W3CDTF">2012-01-12T14:41:00Z</dcterms:created>
  <dcterms:modified xsi:type="dcterms:W3CDTF">2012-04-12T13:25:35Z</dcterms:modified>
</cp:coreProperties>
</file>