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49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176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83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471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8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543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40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31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734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015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046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785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050697"/>
            <a:ext cx="9144000" cy="936696"/>
          </a:xfrm>
          <a:effectLst>
            <a:outerShdw blurRad="50800" dist="50800" dir="2700000" algn="tl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>Cena rektora UPJŠ</a:t>
            </a:r>
            <a:endParaRPr lang="sk-SK" sz="4400" dirty="0">
              <a:solidFill>
                <a:schemeClr val="bg1"/>
              </a:solidFill>
              <a:latin typeface="Cinzel" panose="00000500000000000000" pitchFamily="50" charset="-18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24000" y="3720356"/>
            <a:ext cx="9144000" cy="1319002"/>
          </a:xfrm>
          <a:prstGeom prst="rect">
            <a:avLst/>
          </a:prstGeom>
          <a:effectLst>
            <a:outerShdw blurRad="50800" dist="25400" dir="1560000" algn="tl" rotWithShape="0">
              <a:prstClr val="black">
                <a:alpha val="80000"/>
              </a:prstClr>
            </a:outerShdw>
            <a:reflection blurRad="6350" stA="24000" endPos="58000" dir="5400000" sy="-100000" algn="bl" rotWithShape="0"/>
          </a:effectLst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/>
            </a:r>
            <a:br>
              <a:rPr lang="sk-SK" b="1" dirty="0" smtClean="0">
                <a:solidFill>
                  <a:schemeClr val="bg1"/>
                </a:solidFill>
                <a:latin typeface="Cinzel" panose="00000500000000000000" pitchFamily="50" charset="-18"/>
              </a:rPr>
            </a:br>
            <a:r>
              <a:rPr lang="sk-SK" dirty="0" smtClean="0">
                <a:solidFill>
                  <a:schemeClr val="bg1"/>
                </a:solidFill>
                <a:latin typeface="Cinzel" panose="00000500000000000000" pitchFamily="50" charset="-18"/>
              </a:rPr>
              <a:t>za významný prínos v oblasti vedy a výskumu</a:t>
            </a:r>
            <a:endParaRPr lang="sk-SK" sz="4400" dirty="0">
              <a:solidFill>
                <a:schemeClr val="bg1"/>
              </a:solidFill>
              <a:latin typeface="Cinzel" panose="00000500000000000000" pitchFamily="50" charset="-18"/>
            </a:endParaRPr>
          </a:p>
        </p:txBody>
      </p:sp>
      <p:cxnSp>
        <p:nvCxnSpPr>
          <p:cNvPr id="7" name="Rovná spojnica 6"/>
          <p:cNvCxnSpPr/>
          <p:nvPr/>
        </p:nvCxnSpPr>
        <p:spPr>
          <a:xfrm>
            <a:off x="1010156" y="3987393"/>
            <a:ext cx="101716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42" y="743913"/>
            <a:ext cx="2191516" cy="21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2" y="234669"/>
            <a:ext cx="3681876" cy="368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98" y="5640149"/>
            <a:ext cx="1064102" cy="1064102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1715512" y="4005560"/>
            <a:ext cx="8760976" cy="1513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>
                <a:solidFill>
                  <a:schemeClr val="bg1"/>
                </a:solidFill>
                <a:latin typeface="Cinzel" panose="00000500000000000000" pitchFamily="50" charset="-18"/>
              </a:rPr>
              <a:t>Doc. PaedDr. </a:t>
            </a:r>
            <a:r>
              <a:rPr lang="sk-SK" sz="4900" b="1" dirty="0">
                <a:solidFill>
                  <a:schemeClr val="bg1"/>
                </a:solidFill>
                <a:latin typeface="Cinzel" panose="00000500000000000000" pitchFamily="50" charset="-18"/>
              </a:rPr>
              <a:t>Lívia </a:t>
            </a:r>
            <a:r>
              <a:rPr lang="sk-SK" sz="4900" b="1" dirty="0" err="1">
                <a:solidFill>
                  <a:schemeClr val="bg1"/>
                </a:solidFill>
                <a:latin typeface="Cinzel" panose="00000500000000000000" pitchFamily="50" charset="-18"/>
              </a:rPr>
              <a:t>Körtvélyessy</a:t>
            </a:r>
            <a:r>
              <a:rPr lang="sk-SK" sz="3600" b="1" dirty="0">
                <a:solidFill>
                  <a:schemeClr val="bg1"/>
                </a:solidFill>
                <a:latin typeface="Cinzel" panose="00000500000000000000" pitchFamily="50" charset="-18"/>
              </a:rPr>
              <a:t>, PhD. </a:t>
            </a:r>
            <a:r>
              <a:rPr lang="sk-SK" sz="3200" b="1" dirty="0">
                <a:solidFill>
                  <a:schemeClr val="bg1"/>
                </a:solidFill>
                <a:latin typeface="Cinzel" panose="00000500000000000000" pitchFamily="50" charset="-18"/>
              </a:rPr>
              <a:t/>
            </a:r>
            <a:br>
              <a:rPr lang="sk-SK" sz="3200" b="1" dirty="0">
                <a:solidFill>
                  <a:schemeClr val="bg1"/>
                </a:solidFill>
                <a:latin typeface="Cinzel" panose="00000500000000000000" pitchFamily="50" charset="-18"/>
              </a:rPr>
            </a:br>
            <a:r>
              <a:rPr lang="sk-SK" sz="2700" b="1" dirty="0">
                <a:solidFill>
                  <a:schemeClr val="bg1"/>
                </a:solidFill>
                <a:latin typeface="Cinzel" panose="00000500000000000000" pitchFamily="50" charset="-18"/>
              </a:rPr>
              <a:t/>
            </a:r>
            <a:br>
              <a:rPr lang="sk-SK" sz="2700" b="1" dirty="0">
                <a:solidFill>
                  <a:schemeClr val="bg1"/>
                </a:solidFill>
                <a:latin typeface="Cinzel" panose="00000500000000000000" pitchFamily="50" charset="-18"/>
              </a:rPr>
            </a:br>
            <a:r>
              <a:rPr lang="sk-SK" sz="2700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/>
            </a:r>
            <a:br>
              <a:rPr lang="sk-SK" sz="2700" b="1" dirty="0" smtClean="0">
                <a:solidFill>
                  <a:schemeClr val="bg1"/>
                </a:solidFill>
                <a:latin typeface="Cinzel" panose="00000500000000000000" pitchFamily="50" charset="-18"/>
              </a:rPr>
            </a:br>
            <a:r>
              <a:rPr lang="sk-SK" sz="3000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>UPJŠ Filozofická fakulta,</a:t>
            </a:r>
          </a:p>
          <a:p>
            <a:pPr algn="ctr"/>
            <a:r>
              <a:rPr lang="sk-SK" sz="3000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>Katedra Anglistiky a </a:t>
            </a:r>
            <a:r>
              <a:rPr lang="sk-SK" sz="3000" b="1" dirty="0" err="1" smtClean="0">
                <a:solidFill>
                  <a:schemeClr val="bg1"/>
                </a:solidFill>
                <a:latin typeface="Cinzel" panose="00000500000000000000" pitchFamily="50" charset="-18"/>
              </a:rPr>
              <a:t>Amerikanistiky</a:t>
            </a:r>
            <a:r>
              <a:rPr lang="sk-SK" sz="2200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/>
            </a:r>
            <a:br>
              <a:rPr lang="sk-SK" sz="2200" b="1" dirty="0" smtClean="0">
                <a:solidFill>
                  <a:schemeClr val="bg1"/>
                </a:solidFill>
                <a:latin typeface="Cinzel" panose="00000500000000000000" pitchFamily="50" charset="-18"/>
              </a:rPr>
            </a:br>
            <a:endParaRPr lang="sk-SK" sz="3600" dirty="0">
              <a:solidFill>
                <a:schemeClr val="bg1"/>
              </a:solidFill>
              <a:latin typeface="Cinzel" panose="00000500000000000000" pitchFamily="50" charset="-18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13" y="5640149"/>
            <a:ext cx="1064102" cy="106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9112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2" y="234669"/>
            <a:ext cx="3681876" cy="368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15512" y="4005560"/>
            <a:ext cx="8760976" cy="2306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Docentka PaedDr. Lívia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Körtvélyessy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PhD. patrí medzi vedecky najproduktívnejších a zároveň najperspektívnejších členov  Katedry anglistiky a 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amerikanistiky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Filozofickej fakulty UPJŠ v Košiciach, ktorá svojimi vedeckými výstupmi presahuje  rámec  UPJŠ a v   oblasti lingvistiky, predovšetkým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evaluatívnej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morfológie,   neustále šíri dobré meno našej univerzity na medzinárodnej úrovni. </a:t>
            </a:r>
            <a:endParaRPr lang="sk-SK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2" y="234669"/>
            <a:ext cx="3681876" cy="368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15512" y="4005560"/>
            <a:ext cx="8760976" cy="2306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 monografie a editorské počiny sú publikované v prestížnych  vydavateľstvách ako je 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Cambridge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Scholars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Evaluative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Cross-Linguistic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(2015), 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Edinburgh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Press: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Edinburgh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Handbook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Evaluative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(2015) a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Springer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 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Dordrechre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(2015</a:t>
            </a:r>
            <a:r>
              <a:rPr lang="sk-SK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kvalitnú publikačnú činnosť v renomovaných vedeckých časopisoch s citačným ohlasom v databázach SCOPUS (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Handbook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Affixation:2014). </a:t>
            </a:r>
            <a:r>
              <a:rPr lang="sk-SK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2" y="234669"/>
            <a:ext cx="3681876" cy="368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15512" y="4005560"/>
            <a:ext cx="8760976" cy="2306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 jej ďalším vedeckým aktivitám patrí aj rozsiahla pozvaná prednášková činnosť na prestížnych inštitúciách po celom svete (Bulharsko, Grécko, Nemecko a Austrália). Doc. PaedDr. Lívia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Körtvélyessy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 patrí k vedcom, ktorej systematický výskum prispieva k významným a originálnym  východiskám v predmetnej oblasti, ktoré  presahujú hranice nášho kontinentu. </a:t>
            </a:r>
          </a:p>
        </p:txBody>
      </p:sp>
    </p:spTree>
    <p:extLst>
      <p:ext uri="{BB962C8B-B14F-4D97-AF65-F5344CB8AC3E}">
        <p14:creationId xmlns:p14="http://schemas.microsoft.com/office/powerpoint/2010/main" val="29140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27</Words>
  <Application>Microsoft Office PowerPoint</Application>
  <PresentationFormat>Širokouhlá</PresentationFormat>
  <Paragraphs>8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Cinzel</vt:lpstr>
      <vt:lpstr>Times New Roman</vt:lpstr>
      <vt:lpstr>Motív Office</vt:lpstr>
      <vt:lpstr>Cena rektora UPJŠ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Cena rektora UPJŠ za významný prínos v oblasti vedy a výskumu</dc:title>
  <dc:creator>Vlado Fabian</dc:creator>
  <cp:lastModifiedBy>Vlado Fabian</cp:lastModifiedBy>
  <cp:revision>12</cp:revision>
  <dcterms:created xsi:type="dcterms:W3CDTF">2016-09-11T19:13:26Z</dcterms:created>
  <dcterms:modified xsi:type="dcterms:W3CDTF">2016-09-21T10:13:19Z</dcterms:modified>
</cp:coreProperties>
</file>