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8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32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59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71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844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39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9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144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96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27. 4. 2017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dik\Desktop\PF_UPJS\Zlata_promocia\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622004"/>
            <a:ext cx="8280000" cy="561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dik\Desktop\PF_UPJS\Zlata_promocia\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713274"/>
            <a:ext cx="8280000" cy="543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dik\Desktop\PF_UPJS\Zlata_promocia\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290985"/>
            <a:ext cx="8280000" cy="62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dik\Desktop\PF_UPJS\Zlata_promocia\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43633"/>
            <a:ext cx="8280000" cy="67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dik\Desktop\PF_UPJS\Zlata_promocia\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367718"/>
            <a:ext cx="8280000" cy="61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dik\Desktop\PF_UPJS\Zlata_promocia\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412807"/>
            <a:ext cx="8280000" cy="60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dik\Desktop\PF_UPJS\Zlata_promocia\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340022"/>
            <a:ext cx="8280000" cy="6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Bakajsa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Bartolomej</a:t>
            </a:r>
          </a:p>
          <a:p>
            <a:pPr marL="0" indent="0" algn="r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Brezinová Mária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Bucsayová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Gizela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Budayová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Agnesa</a:t>
            </a:r>
          </a:p>
          <a:p>
            <a:pPr marL="0" indent="0" algn="r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Černáková Božena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Demčák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Ján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Fiamčik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Jozef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Grešová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Ľudmila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Harakaľ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Jozef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Andrej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Hympánová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Ingrid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Janišová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Judita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Pipíšová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Elena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Pisarčíková Jarmila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Scholtz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Elemír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Slouková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Eleonóra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Somerlíková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Aneta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Stollárová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Nadežda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Szalaiová Margita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Suržin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Ján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Šándor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Ladislav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Tima Teodor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Tóthová Magdaléna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Trenkler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Peter 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Vavrinčíková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Viola</a:t>
            </a:r>
          </a:p>
        </p:txBody>
      </p:sp>
      <p:pic>
        <p:nvPicPr>
          <p:cNvPr id="9218" name="Picture 2" descr="C:\Users\radik\Desktop\PF_UPJS\Zlata_promocia\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2987" y="3411116"/>
            <a:ext cx="3981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332656"/>
            <a:ext cx="7953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dik\Desktop\PF_UPJS\Zlata_promocia\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05538" y="3339108"/>
            <a:ext cx="3981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65</Words>
  <Application>Microsoft Office PowerPoint</Application>
  <PresentationFormat>Prezentácia na obrazovke (4:3)</PresentationFormat>
  <Paragraphs>34</Paragraphs>
  <Slides>9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radik</cp:lastModifiedBy>
  <cp:revision>11</cp:revision>
  <dcterms:created xsi:type="dcterms:W3CDTF">2017-04-22T16:39:00Z</dcterms:created>
  <dcterms:modified xsi:type="dcterms:W3CDTF">2017-04-27T10:47:36Z</dcterms:modified>
</cp:coreProperties>
</file>