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50" r:id="rId2"/>
    <p:sldId id="347" r:id="rId3"/>
    <p:sldId id="351" r:id="rId4"/>
    <p:sldId id="352" r:id="rId5"/>
    <p:sldId id="353" r:id="rId6"/>
    <p:sldId id="354" r:id="rId7"/>
    <p:sldId id="355" r:id="rId8"/>
    <p:sldId id="356" r:id="rId9"/>
  </p:sldIdLst>
  <p:sldSz cx="6858000" cy="5143500"/>
  <p:notesSz cx="6858000" cy="9144000"/>
  <p:defaultTextStyle>
    <a:defPPr>
      <a:defRPr lang="sk-SK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D6639E-E9A2-43FA-6661-5C6B70C7DB02}" name="Gabriel Semanišin" initials="GS" userId="S::gabriel.semanisin@upjs.sk::9ab18fed-5544-4f81-b321-6f5cb7c19e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34D5E0-89F4-49E8-9B29-2D7B38F60C51}" v="12" dt="2023-01-29T19:59:00.9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1512" y="138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c. RNDr. Marián Kireš PhD." userId="806b314d-655c-4b5c-9d34-ebb55657b693" providerId="ADAL" clId="{A734D5E0-89F4-49E8-9B29-2D7B38F60C51}"/>
    <pc:docChg chg="undo custSel addSld delSld modSld modMainMaster">
      <pc:chgData name="doc. RNDr. Marián Kireš PhD." userId="806b314d-655c-4b5c-9d34-ebb55657b693" providerId="ADAL" clId="{A734D5E0-89F4-49E8-9B29-2D7B38F60C51}" dt="2023-01-29T20:00:33.261" v="512" actId="14100"/>
      <pc:docMkLst>
        <pc:docMk/>
      </pc:docMkLst>
      <pc:sldChg chg="addSp modSp mod">
        <pc:chgData name="doc. RNDr. Marián Kireš PhD." userId="806b314d-655c-4b5c-9d34-ebb55657b693" providerId="ADAL" clId="{A734D5E0-89F4-49E8-9B29-2D7B38F60C51}" dt="2023-01-29T19:13:33.508" v="309" actId="403"/>
        <pc:sldMkLst>
          <pc:docMk/>
          <pc:sldMk cId="404702947" sldId="347"/>
        </pc:sldMkLst>
        <pc:spChg chg="mod">
          <ac:chgData name="doc. RNDr. Marián Kireš PhD." userId="806b314d-655c-4b5c-9d34-ebb55657b693" providerId="ADAL" clId="{A734D5E0-89F4-49E8-9B29-2D7B38F60C51}" dt="2023-01-29T19:03:56.696" v="190" actId="403"/>
          <ac:spMkLst>
            <pc:docMk/>
            <pc:sldMk cId="404702947" sldId="347"/>
            <ac:spMk id="2" creationId="{00000000-0000-0000-0000-000000000000}"/>
          </ac:spMkLst>
        </pc:spChg>
        <pc:spChg chg="mod">
          <ac:chgData name="doc. RNDr. Marián Kireš PhD." userId="806b314d-655c-4b5c-9d34-ebb55657b693" providerId="ADAL" clId="{A734D5E0-89F4-49E8-9B29-2D7B38F60C51}" dt="2023-01-29T19:13:33.508" v="309" actId="403"/>
          <ac:spMkLst>
            <pc:docMk/>
            <pc:sldMk cId="404702947" sldId="347"/>
            <ac:spMk id="3" creationId="{00000000-0000-0000-0000-000000000000}"/>
          </ac:spMkLst>
        </pc:spChg>
        <pc:picChg chg="add mod">
          <ac:chgData name="doc. RNDr. Marián Kireš PhD." userId="806b314d-655c-4b5c-9d34-ebb55657b693" providerId="ADAL" clId="{A734D5E0-89F4-49E8-9B29-2D7B38F60C51}" dt="2023-01-29T19:10:17.246" v="277" actId="1076"/>
          <ac:picMkLst>
            <pc:docMk/>
            <pc:sldMk cId="404702947" sldId="347"/>
            <ac:picMk id="5" creationId="{0AF58D6F-D418-DE7A-B3CB-B391CFD224E8}"/>
          </ac:picMkLst>
        </pc:picChg>
      </pc:sldChg>
      <pc:sldChg chg="del">
        <pc:chgData name="doc. RNDr. Marián Kireš PhD." userId="806b314d-655c-4b5c-9d34-ebb55657b693" providerId="ADAL" clId="{A734D5E0-89F4-49E8-9B29-2D7B38F60C51}" dt="2023-01-29T19:00:39.205" v="0" actId="47"/>
        <pc:sldMkLst>
          <pc:docMk/>
          <pc:sldMk cId="2853142724" sldId="348"/>
        </pc:sldMkLst>
      </pc:sldChg>
      <pc:sldChg chg="del">
        <pc:chgData name="doc. RNDr. Marián Kireš PhD." userId="806b314d-655c-4b5c-9d34-ebb55657b693" providerId="ADAL" clId="{A734D5E0-89F4-49E8-9B29-2D7B38F60C51}" dt="2023-01-29T19:00:44.393" v="13" actId="47"/>
        <pc:sldMkLst>
          <pc:docMk/>
          <pc:sldMk cId="612634459" sldId="349"/>
        </pc:sldMkLst>
      </pc:sldChg>
      <pc:sldChg chg="modSp mod">
        <pc:chgData name="doc. RNDr. Marián Kireš PhD." userId="806b314d-655c-4b5c-9d34-ebb55657b693" providerId="ADAL" clId="{A734D5E0-89F4-49E8-9B29-2D7B38F60C51}" dt="2023-01-29T19:03:11.587" v="175" actId="404"/>
        <pc:sldMkLst>
          <pc:docMk/>
          <pc:sldMk cId="2283939952" sldId="350"/>
        </pc:sldMkLst>
        <pc:spChg chg="mod">
          <ac:chgData name="doc. RNDr. Marián Kireš PhD." userId="806b314d-655c-4b5c-9d34-ebb55657b693" providerId="ADAL" clId="{A734D5E0-89F4-49E8-9B29-2D7B38F60C51}" dt="2023-01-29T19:03:11.587" v="175" actId="404"/>
          <ac:spMkLst>
            <pc:docMk/>
            <pc:sldMk cId="2283939952" sldId="350"/>
            <ac:spMk id="4" creationId="{F4930356-483C-E78D-372D-38202646E929}"/>
          </ac:spMkLst>
        </pc:spChg>
      </pc:sldChg>
      <pc:sldChg chg="modSp new mod">
        <pc:chgData name="doc. RNDr. Marián Kireš PhD." userId="806b314d-655c-4b5c-9d34-ebb55657b693" providerId="ADAL" clId="{A734D5E0-89F4-49E8-9B29-2D7B38F60C51}" dt="2023-01-29T19:16:04.059" v="350" actId="179"/>
        <pc:sldMkLst>
          <pc:docMk/>
          <pc:sldMk cId="121429797" sldId="351"/>
        </pc:sldMkLst>
        <pc:spChg chg="mod">
          <ac:chgData name="doc. RNDr. Marián Kireš PhD." userId="806b314d-655c-4b5c-9d34-ebb55657b693" providerId="ADAL" clId="{A734D5E0-89F4-49E8-9B29-2D7B38F60C51}" dt="2023-01-29T19:15:12.095" v="321" actId="403"/>
          <ac:spMkLst>
            <pc:docMk/>
            <pc:sldMk cId="121429797" sldId="351"/>
            <ac:spMk id="2" creationId="{E5B877D0-1FFF-6D24-F3F7-80073402A129}"/>
          </ac:spMkLst>
        </pc:spChg>
        <pc:spChg chg="mod">
          <ac:chgData name="doc. RNDr. Marián Kireš PhD." userId="806b314d-655c-4b5c-9d34-ebb55657b693" providerId="ADAL" clId="{A734D5E0-89F4-49E8-9B29-2D7B38F60C51}" dt="2023-01-29T19:16:04.059" v="350" actId="179"/>
          <ac:spMkLst>
            <pc:docMk/>
            <pc:sldMk cId="121429797" sldId="351"/>
            <ac:spMk id="3" creationId="{D3614FF8-4E67-C4A9-5996-21D64BAD1804}"/>
          </ac:spMkLst>
        </pc:spChg>
      </pc:sldChg>
      <pc:sldChg chg="del">
        <pc:chgData name="doc. RNDr. Marián Kireš PhD." userId="806b314d-655c-4b5c-9d34-ebb55657b693" providerId="ADAL" clId="{A734D5E0-89F4-49E8-9B29-2D7B38F60C51}" dt="2023-01-29T19:00:39.462" v="1" actId="47"/>
        <pc:sldMkLst>
          <pc:docMk/>
          <pc:sldMk cId="745907828" sldId="351"/>
        </pc:sldMkLst>
      </pc:sldChg>
      <pc:sldChg chg="del">
        <pc:chgData name="doc. RNDr. Marián Kireš PhD." userId="806b314d-655c-4b5c-9d34-ebb55657b693" providerId="ADAL" clId="{A734D5E0-89F4-49E8-9B29-2D7B38F60C51}" dt="2023-01-29T19:00:40.258" v="3" actId="47"/>
        <pc:sldMkLst>
          <pc:docMk/>
          <pc:sldMk cId="2550270601" sldId="352"/>
        </pc:sldMkLst>
      </pc:sldChg>
      <pc:sldChg chg="modSp add mod">
        <pc:chgData name="doc. RNDr. Marián Kireš PhD." userId="806b314d-655c-4b5c-9d34-ebb55657b693" providerId="ADAL" clId="{A734D5E0-89F4-49E8-9B29-2D7B38F60C51}" dt="2023-01-29T19:33:21.360" v="360" actId="403"/>
        <pc:sldMkLst>
          <pc:docMk/>
          <pc:sldMk cId="2556402028" sldId="352"/>
        </pc:sldMkLst>
        <pc:spChg chg="mod">
          <ac:chgData name="doc. RNDr. Marián Kireš PhD." userId="806b314d-655c-4b5c-9d34-ebb55657b693" providerId="ADAL" clId="{A734D5E0-89F4-49E8-9B29-2D7B38F60C51}" dt="2023-01-29T19:33:21.360" v="360" actId="403"/>
          <ac:spMkLst>
            <pc:docMk/>
            <pc:sldMk cId="2556402028" sldId="352"/>
            <ac:spMk id="3" creationId="{D3614FF8-4E67-C4A9-5996-21D64BAD1804}"/>
          </ac:spMkLst>
        </pc:spChg>
      </pc:sldChg>
      <pc:sldChg chg="addSp delSp modSp new mod">
        <pc:chgData name="doc. RNDr. Marián Kireš PhD." userId="806b314d-655c-4b5c-9d34-ebb55657b693" providerId="ADAL" clId="{A734D5E0-89F4-49E8-9B29-2D7B38F60C51}" dt="2023-01-29T19:36:09.517" v="366" actId="1076"/>
        <pc:sldMkLst>
          <pc:docMk/>
          <pc:sldMk cId="29563311" sldId="353"/>
        </pc:sldMkLst>
        <pc:spChg chg="mod">
          <ac:chgData name="doc. RNDr. Marián Kireš PhD." userId="806b314d-655c-4b5c-9d34-ebb55657b693" providerId="ADAL" clId="{A734D5E0-89F4-49E8-9B29-2D7B38F60C51}" dt="2023-01-29T19:33:41.812" v="362"/>
          <ac:spMkLst>
            <pc:docMk/>
            <pc:sldMk cId="29563311" sldId="353"/>
            <ac:spMk id="2" creationId="{69406603-F78F-0148-87EB-F4CA73A32332}"/>
          </ac:spMkLst>
        </pc:spChg>
        <pc:spChg chg="del">
          <ac:chgData name="doc. RNDr. Marián Kireš PhD." userId="806b314d-655c-4b5c-9d34-ebb55657b693" providerId="ADAL" clId="{A734D5E0-89F4-49E8-9B29-2D7B38F60C51}" dt="2023-01-29T19:35:17.353" v="363" actId="22"/>
          <ac:spMkLst>
            <pc:docMk/>
            <pc:sldMk cId="29563311" sldId="353"/>
            <ac:spMk id="3" creationId="{B0EBCEE2-C5F4-BAC5-0C06-371B293FE45E}"/>
          </ac:spMkLst>
        </pc:spChg>
        <pc:spChg chg="add del mod">
          <ac:chgData name="doc. RNDr. Marián Kireš PhD." userId="806b314d-655c-4b5c-9d34-ebb55657b693" providerId="ADAL" clId="{A734D5E0-89F4-49E8-9B29-2D7B38F60C51}" dt="2023-01-29T19:36:04.513" v="365" actId="931"/>
          <ac:spMkLst>
            <pc:docMk/>
            <pc:sldMk cId="29563311" sldId="353"/>
            <ac:spMk id="7" creationId="{30AB9F90-93A3-E668-3BF7-6DF9F8F6F235}"/>
          </ac:spMkLst>
        </pc:spChg>
        <pc:picChg chg="add del mod ord">
          <ac:chgData name="doc. RNDr. Marián Kireš PhD." userId="806b314d-655c-4b5c-9d34-ebb55657b693" providerId="ADAL" clId="{A734D5E0-89F4-49E8-9B29-2D7B38F60C51}" dt="2023-01-29T19:35:22.983" v="364" actId="478"/>
          <ac:picMkLst>
            <pc:docMk/>
            <pc:sldMk cId="29563311" sldId="353"/>
            <ac:picMk id="5" creationId="{0CDA83F2-5B4C-2ADF-B376-85E011AE93B0}"/>
          </ac:picMkLst>
        </pc:picChg>
        <pc:picChg chg="add mod">
          <ac:chgData name="doc. RNDr. Marián Kireš PhD." userId="806b314d-655c-4b5c-9d34-ebb55657b693" providerId="ADAL" clId="{A734D5E0-89F4-49E8-9B29-2D7B38F60C51}" dt="2023-01-29T19:36:09.517" v="366" actId="1076"/>
          <ac:picMkLst>
            <pc:docMk/>
            <pc:sldMk cId="29563311" sldId="353"/>
            <ac:picMk id="9" creationId="{E133D51B-3B14-DFE9-1410-64C800A8D600}"/>
          </ac:picMkLst>
        </pc:picChg>
      </pc:sldChg>
      <pc:sldChg chg="del">
        <pc:chgData name="doc. RNDr. Marián Kireš PhD." userId="806b314d-655c-4b5c-9d34-ebb55657b693" providerId="ADAL" clId="{A734D5E0-89F4-49E8-9B29-2D7B38F60C51}" dt="2023-01-29T19:00:40.269" v="4" actId="47"/>
        <pc:sldMkLst>
          <pc:docMk/>
          <pc:sldMk cId="2763051484" sldId="353"/>
        </pc:sldMkLst>
      </pc:sldChg>
      <pc:sldChg chg="del">
        <pc:chgData name="doc. RNDr. Marián Kireš PhD." userId="806b314d-655c-4b5c-9d34-ebb55657b693" providerId="ADAL" clId="{A734D5E0-89F4-49E8-9B29-2D7B38F60C51}" dt="2023-01-29T19:00:41.995" v="7" actId="47"/>
        <pc:sldMkLst>
          <pc:docMk/>
          <pc:sldMk cId="2818448189" sldId="354"/>
        </pc:sldMkLst>
      </pc:sldChg>
      <pc:sldChg chg="addSp delSp modSp new mod">
        <pc:chgData name="doc. RNDr. Marián Kireš PhD." userId="806b314d-655c-4b5c-9d34-ebb55657b693" providerId="ADAL" clId="{A734D5E0-89F4-49E8-9B29-2D7B38F60C51}" dt="2023-01-29T19:43:09.997" v="426" actId="1076"/>
        <pc:sldMkLst>
          <pc:docMk/>
          <pc:sldMk cId="4054574908" sldId="354"/>
        </pc:sldMkLst>
        <pc:spChg chg="mod">
          <ac:chgData name="doc. RNDr. Marián Kireš PhD." userId="806b314d-655c-4b5c-9d34-ebb55657b693" providerId="ADAL" clId="{A734D5E0-89F4-49E8-9B29-2D7B38F60C51}" dt="2023-01-29T19:37:41.505" v="406" actId="27636"/>
          <ac:spMkLst>
            <pc:docMk/>
            <pc:sldMk cId="4054574908" sldId="354"/>
            <ac:spMk id="2" creationId="{2427D682-4C9D-F034-7CA3-B08EE67BE16E}"/>
          </ac:spMkLst>
        </pc:spChg>
        <pc:spChg chg="del">
          <ac:chgData name="doc. RNDr. Marián Kireš PhD." userId="806b314d-655c-4b5c-9d34-ebb55657b693" providerId="ADAL" clId="{A734D5E0-89F4-49E8-9B29-2D7B38F60C51}" dt="2023-01-29T19:41:36.325" v="407" actId="478"/>
          <ac:spMkLst>
            <pc:docMk/>
            <pc:sldMk cId="4054574908" sldId="354"/>
            <ac:spMk id="3" creationId="{9E9327E3-7EA3-8384-B45C-13B16C9C9983}"/>
          </ac:spMkLst>
        </pc:spChg>
        <pc:picChg chg="add mod">
          <ac:chgData name="doc. RNDr. Marián Kireš PhD." userId="806b314d-655c-4b5c-9d34-ebb55657b693" providerId="ADAL" clId="{A734D5E0-89F4-49E8-9B29-2D7B38F60C51}" dt="2023-01-29T19:43:09.997" v="426" actId="1076"/>
          <ac:picMkLst>
            <pc:docMk/>
            <pc:sldMk cId="4054574908" sldId="354"/>
            <ac:picMk id="5" creationId="{423E58B7-3E61-CE3B-F0F8-2AAABED797D8}"/>
          </ac:picMkLst>
        </pc:picChg>
        <pc:picChg chg="add mod">
          <ac:chgData name="doc. RNDr. Marián Kireš PhD." userId="806b314d-655c-4b5c-9d34-ebb55657b693" providerId="ADAL" clId="{A734D5E0-89F4-49E8-9B29-2D7B38F60C51}" dt="2023-01-29T19:43:05.674" v="425" actId="1076"/>
          <ac:picMkLst>
            <pc:docMk/>
            <pc:sldMk cId="4054574908" sldId="354"/>
            <ac:picMk id="7" creationId="{C11AE95D-3069-62F8-D380-333E0FD38230}"/>
          </ac:picMkLst>
        </pc:picChg>
        <pc:picChg chg="add mod">
          <ac:chgData name="doc. RNDr. Marián Kireš PhD." userId="806b314d-655c-4b5c-9d34-ebb55657b693" providerId="ADAL" clId="{A734D5E0-89F4-49E8-9B29-2D7B38F60C51}" dt="2023-01-29T19:42:58.674" v="424" actId="1076"/>
          <ac:picMkLst>
            <pc:docMk/>
            <pc:sldMk cId="4054574908" sldId="354"/>
            <ac:picMk id="9" creationId="{3D7C16B4-A55F-3953-391C-C8F5DA0A4108}"/>
          </ac:picMkLst>
        </pc:picChg>
      </pc:sldChg>
      <pc:sldChg chg="addSp delSp modSp new mod">
        <pc:chgData name="doc. RNDr. Marián Kireš PhD." userId="806b314d-655c-4b5c-9d34-ebb55657b693" providerId="ADAL" clId="{A734D5E0-89F4-49E8-9B29-2D7B38F60C51}" dt="2023-01-29T19:50:50.676" v="476" actId="208"/>
        <pc:sldMkLst>
          <pc:docMk/>
          <pc:sldMk cId="1896430970" sldId="355"/>
        </pc:sldMkLst>
        <pc:spChg chg="mod">
          <ac:chgData name="doc. RNDr. Marián Kireš PhD." userId="806b314d-655c-4b5c-9d34-ebb55657b693" providerId="ADAL" clId="{A734D5E0-89F4-49E8-9B29-2D7B38F60C51}" dt="2023-01-29T19:44:59.087" v="460" actId="20577"/>
          <ac:spMkLst>
            <pc:docMk/>
            <pc:sldMk cId="1896430970" sldId="355"/>
            <ac:spMk id="2" creationId="{EAA2F588-807E-0BEA-32B4-42120DBD7ECF}"/>
          </ac:spMkLst>
        </pc:spChg>
        <pc:spChg chg="del">
          <ac:chgData name="doc. RNDr. Marián Kireš PhD." userId="806b314d-655c-4b5c-9d34-ebb55657b693" providerId="ADAL" clId="{A734D5E0-89F4-49E8-9B29-2D7B38F60C51}" dt="2023-01-29T19:45:05.448" v="461" actId="478"/>
          <ac:spMkLst>
            <pc:docMk/>
            <pc:sldMk cId="1896430970" sldId="355"/>
            <ac:spMk id="3" creationId="{0C033273-3213-9D25-2EEA-F512BF757038}"/>
          </ac:spMkLst>
        </pc:spChg>
        <pc:picChg chg="add del mod">
          <ac:chgData name="doc. RNDr. Marián Kireš PhD." userId="806b314d-655c-4b5c-9d34-ebb55657b693" providerId="ADAL" clId="{A734D5E0-89F4-49E8-9B29-2D7B38F60C51}" dt="2023-01-29T19:46:18.742" v="464" actId="478"/>
          <ac:picMkLst>
            <pc:docMk/>
            <pc:sldMk cId="1896430970" sldId="355"/>
            <ac:picMk id="5" creationId="{EA60C9EA-C153-877D-1543-110FFFB99A54}"/>
          </ac:picMkLst>
        </pc:picChg>
        <pc:picChg chg="add mod">
          <ac:chgData name="doc. RNDr. Marián Kireš PhD." userId="806b314d-655c-4b5c-9d34-ebb55657b693" providerId="ADAL" clId="{A734D5E0-89F4-49E8-9B29-2D7B38F60C51}" dt="2023-01-29T19:50:50.676" v="476" actId="208"/>
          <ac:picMkLst>
            <pc:docMk/>
            <pc:sldMk cId="1896430970" sldId="355"/>
            <ac:picMk id="7" creationId="{900D01BD-F8B7-64D9-93E9-30F7B0072FDE}"/>
          </ac:picMkLst>
        </pc:picChg>
      </pc:sldChg>
      <pc:sldChg chg="del">
        <pc:chgData name="doc. RNDr. Marián Kireš PhD." userId="806b314d-655c-4b5c-9d34-ebb55657b693" providerId="ADAL" clId="{A734D5E0-89F4-49E8-9B29-2D7B38F60C51}" dt="2023-01-29T19:00:42.906" v="9" actId="47"/>
        <pc:sldMkLst>
          <pc:docMk/>
          <pc:sldMk cId="2751122957" sldId="355"/>
        </pc:sldMkLst>
      </pc:sldChg>
      <pc:sldChg chg="addSp delSp modSp new mod">
        <pc:chgData name="doc. RNDr. Marián Kireš PhD." userId="806b314d-655c-4b5c-9d34-ebb55657b693" providerId="ADAL" clId="{A734D5E0-89F4-49E8-9B29-2D7B38F60C51}" dt="2023-01-29T20:00:33.261" v="512" actId="14100"/>
        <pc:sldMkLst>
          <pc:docMk/>
          <pc:sldMk cId="2749440474" sldId="356"/>
        </pc:sldMkLst>
        <pc:spChg chg="mod">
          <ac:chgData name="doc. RNDr. Marián Kireš PhD." userId="806b314d-655c-4b5c-9d34-ebb55657b693" providerId="ADAL" clId="{A734D5E0-89F4-49E8-9B29-2D7B38F60C51}" dt="2023-01-29T19:51:05.364" v="492" actId="20577"/>
          <ac:spMkLst>
            <pc:docMk/>
            <pc:sldMk cId="2749440474" sldId="356"/>
            <ac:spMk id="2" creationId="{79788C6F-99F7-466E-E953-BEF4F90F6B66}"/>
          </ac:spMkLst>
        </pc:spChg>
        <pc:spChg chg="del">
          <ac:chgData name="doc. RNDr. Marián Kireš PhD." userId="806b314d-655c-4b5c-9d34-ebb55657b693" providerId="ADAL" clId="{A734D5E0-89F4-49E8-9B29-2D7B38F60C51}" dt="2023-01-29T19:50:28.372" v="470" actId="478"/>
          <ac:spMkLst>
            <pc:docMk/>
            <pc:sldMk cId="2749440474" sldId="356"/>
            <ac:spMk id="3" creationId="{396C500F-D9CC-1EAD-F881-F6D7650B5CA2}"/>
          </ac:spMkLst>
        </pc:spChg>
        <pc:picChg chg="add mod ord">
          <ac:chgData name="doc. RNDr. Marián Kireš PhD." userId="806b314d-655c-4b5c-9d34-ebb55657b693" providerId="ADAL" clId="{A734D5E0-89F4-49E8-9B29-2D7B38F60C51}" dt="2023-01-29T20:00:33.261" v="512" actId="14100"/>
          <ac:picMkLst>
            <pc:docMk/>
            <pc:sldMk cId="2749440474" sldId="356"/>
            <ac:picMk id="5" creationId="{C176A526-2DB0-08DC-7CB7-3B04B8CE8860}"/>
          </ac:picMkLst>
        </pc:picChg>
        <pc:picChg chg="add mod">
          <ac:chgData name="doc. RNDr. Marián Kireš PhD." userId="806b314d-655c-4b5c-9d34-ebb55657b693" providerId="ADAL" clId="{A734D5E0-89F4-49E8-9B29-2D7B38F60C51}" dt="2023-01-29T20:00:29.657" v="511" actId="14100"/>
          <ac:picMkLst>
            <pc:docMk/>
            <pc:sldMk cId="2749440474" sldId="356"/>
            <ac:picMk id="7" creationId="{3B82CF80-7213-D85A-552C-14E4B8E2F65F}"/>
          </ac:picMkLst>
        </pc:picChg>
      </pc:sldChg>
      <pc:sldChg chg="del">
        <pc:chgData name="doc. RNDr. Marián Kireš PhD." userId="806b314d-655c-4b5c-9d34-ebb55657b693" providerId="ADAL" clId="{A734D5E0-89F4-49E8-9B29-2D7B38F60C51}" dt="2023-01-29T19:00:43.229" v="10" actId="47"/>
        <pc:sldMkLst>
          <pc:docMk/>
          <pc:sldMk cId="3279296017" sldId="356"/>
        </pc:sldMkLst>
      </pc:sldChg>
      <pc:sldChg chg="del">
        <pc:chgData name="doc. RNDr. Marián Kireš PhD." userId="806b314d-655c-4b5c-9d34-ebb55657b693" providerId="ADAL" clId="{A734D5E0-89F4-49E8-9B29-2D7B38F60C51}" dt="2023-01-29T19:00:43.640" v="11" actId="47"/>
        <pc:sldMkLst>
          <pc:docMk/>
          <pc:sldMk cId="3929952966" sldId="357"/>
        </pc:sldMkLst>
      </pc:sldChg>
      <pc:sldChg chg="del">
        <pc:chgData name="doc. RNDr. Marián Kireš PhD." userId="806b314d-655c-4b5c-9d34-ebb55657b693" providerId="ADAL" clId="{A734D5E0-89F4-49E8-9B29-2D7B38F60C51}" dt="2023-01-29T19:00:44.005" v="12" actId="47"/>
        <pc:sldMkLst>
          <pc:docMk/>
          <pc:sldMk cId="1786419127" sldId="358"/>
        </pc:sldMkLst>
      </pc:sldChg>
      <pc:sldChg chg="del">
        <pc:chgData name="doc. RNDr. Marián Kireš PhD." userId="806b314d-655c-4b5c-9d34-ebb55657b693" providerId="ADAL" clId="{A734D5E0-89F4-49E8-9B29-2D7B38F60C51}" dt="2023-01-29T19:00:42.429" v="8" actId="47"/>
        <pc:sldMkLst>
          <pc:docMk/>
          <pc:sldMk cId="3808755572" sldId="359"/>
        </pc:sldMkLst>
      </pc:sldChg>
      <pc:sldChg chg="del">
        <pc:chgData name="doc. RNDr. Marián Kireš PhD." userId="806b314d-655c-4b5c-9d34-ebb55657b693" providerId="ADAL" clId="{A734D5E0-89F4-49E8-9B29-2D7B38F60C51}" dt="2023-01-29T19:00:45.678" v="14" actId="47"/>
        <pc:sldMkLst>
          <pc:docMk/>
          <pc:sldMk cId="1799091583" sldId="360"/>
        </pc:sldMkLst>
      </pc:sldChg>
      <pc:sldChg chg="del">
        <pc:chgData name="doc. RNDr. Marián Kireš PhD." userId="806b314d-655c-4b5c-9d34-ebb55657b693" providerId="ADAL" clId="{A734D5E0-89F4-49E8-9B29-2D7B38F60C51}" dt="2023-01-29T19:00:39.773" v="2" actId="47"/>
        <pc:sldMkLst>
          <pc:docMk/>
          <pc:sldMk cId="4232750631" sldId="361"/>
        </pc:sldMkLst>
      </pc:sldChg>
      <pc:sldChg chg="del">
        <pc:chgData name="doc. RNDr. Marián Kireš PhD." userId="806b314d-655c-4b5c-9d34-ebb55657b693" providerId="ADAL" clId="{A734D5E0-89F4-49E8-9B29-2D7B38F60C51}" dt="2023-01-29T19:00:40.349" v="5" actId="47"/>
        <pc:sldMkLst>
          <pc:docMk/>
          <pc:sldMk cId="224328156" sldId="362"/>
        </pc:sldMkLst>
      </pc:sldChg>
      <pc:sldChg chg="del">
        <pc:chgData name="doc. RNDr. Marián Kireš PhD." userId="806b314d-655c-4b5c-9d34-ebb55657b693" providerId="ADAL" clId="{A734D5E0-89F4-49E8-9B29-2D7B38F60C51}" dt="2023-01-29T19:00:41.421" v="6" actId="47"/>
        <pc:sldMkLst>
          <pc:docMk/>
          <pc:sldMk cId="4190297053" sldId="363"/>
        </pc:sldMkLst>
      </pc:sldChg>
      <pc:sldMasterChg chg="modSldLayout">
        <pc:chgData name="doc. RNDr. Marián Kireš PhD." userId="806b314d-655c-4b5c-9d34-ebb55657b693" providerId="ADAL" clId="{A734D5E0-89F4-49E8-9B29-2D7B38F60C51}" dt="2023-01-29T19:01:26.474" v="19" actId="14100"/>
        <pc:sldMasterMkLst>
          <pc:docMk/>
          <pc:sldMasterMk cId="3235312081" sldId="2147483672"/>
        </pc:sldMasterMkLst>
        <pc:sldLayoutChg chg="delSp modSp mod">
          <pc:chgData name="doc. RNDr. Marián Kireš PhD." userId="806b314d-655c-4b5c-9d34-ebb55657b693" providerId="ADAL" clId="{A734D5E0-89F4-49E8-9B29-2D7B38F60C51}" dt="2023-01-29T19:01:26.474" v="19" actId="14100"/>
          <pc:sldLayoutMkLst>
            <pc:docMk/>
            <pc:sldMasterMk cId="3235312081" sldId="2147483672"/>
            <pc:sldLayoutMk cId="1588460627" sldId="2147483674"/>
          </pc:sldLayoutMkLst>
          <pc:spChg chg="mod">
            <ac:chgData name="doc. RNDr. Marián Kireš PhD." userId="806b314d-655c-4b5c-9d34-ebb55657b693" providerId="ADAL" clId="{A734D5E0-89F4-49E8-9B29-2D7B38F60C51}" dt="2023-01-29T19:01:26.474" v="19" actId="14100"/>
            <ac:spMkLst>
              <pc:docMk/>
              <pc:sldMasterMk cId="3235312081" sldId="2147483672"/>
              <pc:sldLayoutMk cId="1588460627" sldId="2147483674"/>
              <ac:spMk id="2" creationId="{00000000-0000-0000-0000-000000000000}"/>
            </ac:spMkLst>
          </pc:spChg>
          <pc:picChg chg="mod">
            <ac:chgData name="doc. RNDr. Marián Kireš PhD." userId="806b314d-655c-4b5c-9d34-ebb55657b693" providerId="ADAL" clId="{A734D5E0-89F4-49E8-9B29-2D7B38F60C51}" dt="2023-01-29T19:01:22.110" v="18" actId="1076"/>
            <ac:picMkLst>
              <pc:docMk/>
              <pc:sldMasterMk cId="3235312081" sldId="2147483672"/>
              <pc:sldLayoutMk cId="1588460627" sldId="2147483674"/>
              <ac:picMk id="6" creationId="{502A6404-5D4C-1321-3B3C-9E7A922B8632}"/>
            </ac:picMkLst>
          </pc:picChg>
          <pc:picChg chg="del">
            <ac:chgData name="doc. RNDr. Marián Kireš PhD." userId="806b314d-655c-4b5c-9d34-ebb55657b693" providerId="ADAL" clId="{A734D5E0-89F4-49E8-9B29-2D7B38F60C51}" dt="2023-01-29T19:00:58.601" v="15" actId="478"/>
            <ac:picMkLst>
              <pc:docMk/>
              <pc:sldMasterMk cId="3235312081" sldId="2147483672"/>
              <pc:sldLayoutMk cId="1588460627" sldId="2147483674"/>
              <ac:picMk id="8" creationId="{1B365BD9-B903-2222-0CD3-2656F650816E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343" y="203930"/>
            <a:ext cx="5684157" cy="704055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" y="1143000"/>
            <a:ext cx="6661150" cy="392865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800" b="0"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+mn-lt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+mn-lt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+mn-lt"/>
              </a:defRPr>
            </a:lvl5pPr>
          </a:lstStyle>
          <a:p>
            <a:pPr lvl="0"/>
            <a:r>
              <a:rPr lang="sk-SK" dirty="0"/>
              <a:t>Upravte štýl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502A6404-5D4C-1321-3B3C-9E7A922B86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71846"/>
            <a:ext cx="988060" cy="87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6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Upravte štýl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1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aavs.sk/sk/standardy-kvality/" TargetMode="External"/><Relationship Id="rId2" Type="http://schemas.openxmlformats.org/officeDocument/2006/relationships/hyperlink" Target="https://saavs.sk/s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ijne-programy.upjs.s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F4930356-483C-E78D-372D-38202646E929}"/>
              </a:ext>
            </a:extLst>
          </p:cNvPr>
          <p:cNvSpPr txBox="1">
            <a:spLocks/>
          </p:cNvSpPr>
          <p:nvPr/>
        </p:nvSpPr>
        <p:spPr>
          <a:xfrm>
            <a:off x="138400" y="1763511"/>
            <a:ext cx="6667928" cy="28841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sk-SK" sz="4000" dirty="0"/>
              <a:t>Študijné programy a štúdium</a:t>
            </a:r>
          </a:p>
          <a:p>
            <a:pPr algn="ctr"/>
            <a:r>
              <a:rPr lang="sk-SK" dirty="0"/>
              <a:t>Prírodovedecká fakulta UPJŠ v Košiciach</a:t>
            </a:r>
          </a:p>
          <a:p>
            <a:pPr algn="ctr"/>
            <a:endParaRPr lang="sk-SK" dirty="0"/>
          </a:p>
          <a:p>
            <a:pPr algn="ctr"/>
            <a:endParaRPr lang="sk-SK" dirty="0"/>
          </a:p>
          <a:p>
            <a:pPr algn="ctr"/>
            <a:r>
              <a:rPr lang="sk-SK" sz="1600" b="0" dirty="0"/>
              <a:t>Klub riaditeľov SŠ pri PF UPJŠ 30.01.2023</a:t>
            </a:r>
          </a:p>
        </p:txBody>
      </p:sp>
    </p:spTree>
    <p:extLst>
      <p:ext uri="{BB962C8B-B14F-4D97-AF65-F5344CB8AC3E}">
        <p14:creationId xmlns:p14="http://schemas.microsoft.com/office/powerpoint/2010/main" val="228393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sk-S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Zosúlaďovanie študijných programov so štandardmi</a:t>
            </a:r>
            <a:endParaRPr lang="en-US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80907" y="1081825"/>
            <a:ext cx="6613594" cy="3756249"/>
          </a:xfrm>
        </p:spPr>
        <p:txBody>
          <a:bodyPr>
            <a:noAutofit/>
          </a:bodyPr>
          <a:lstStyle/>
          <a:p>
            <a:pPr algn="l"/>
            <a:r>
              <a:rPr lang="sk-SK" sz="1600" i="0" u="none" strike="noStrike" baseline="0" dirty="0">
                <a:solidFill>
                  <a:srgbClr val="000000"/>
                </a:solidFill>
              </a:rPr>
              <a:t>Slovenská akreditačná agentúra pre vysoké školstvo SAAVŠ</a:t>
            </a:r>
          </a:p>
          <a:p>
            <a:pPr algn="ctr"/>
            <a:r>
              <a:rPr lang="sk-SK" sz="1600" b="0" i="0" u="none" strike="noStrike" baseline="0" dirty="0">
                <a:solidFill>
                  <a:srgbClr val="000000"/>
                </a:solidFill>
                <a:hlinkClick r:id="rId2"/>
              </a:rPr>
              <a:t>https://saavs.sk/sk/</a:t>
            </a:r>
            <a:endParaRPr lang="sk-SK" sz="1600" dirty="0">
              <a:solidFill>
                <a:srgbClr val="000000"/>
              </a:solidFill>
            </a:endParaRPr>
          </a:p>
          <a:p>
            <a:pPr algn="l"/>
            <a:endParaRPr lang="sk-SK" sz="1600" b="0" i="0" u="none" strike="noStrike" baseline="0" dirty="0">
              <a:solidFill>
                <a:srgbClr val="000000"/>
              </a:solidFill>
            </a:endParaRPr>
          </a:p>
          <a:p>
            <a:pPr algn="l"/>
            <a:endParaRPr lang="sk-SK" sz="1600" dirty="0">
              <a:solidFill>
                <a:srgbClr val="000000"/>
              </a:solidFill>
            </a:endParaRPr>
          </a:p>
          <a:p>
            <a:pPr algn="l"/>
            <a:endParaRPr lang="sk-SK" sz="1600" b="0" i="0" u="none" strike="noStrike" baseline="0" dirty="0">
              <a:solidFill>
                <a:srgbClr val="000000"/>
              </a:solidFill>
            </a:endParaRPr>
          </a:p>
          <a:p>
            <a:pPr algn="l"/>
            <a:endParaRPr lang="sk-SK" sz="1600" dirty="0">
              <a:solidFill>
                <a:srgbClr val="000000"/>
              </a:solidFill>
            </a:endParaRPr>
          </a:p>
          <a:p>
            <a:pPr marL="180975" indent="-180975" algn="l"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sk-SK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269 z 11. septembra2018 o zabezpečovaní kvality vysokoškolského vzdelávania</a:t>
            </a:r>
            <a:r>
              <a:rPr lang="sk-SK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1" indent="0">
              <a:spcAft>
                <a:spcPts val="0"/>
              </a:spcAft>
              <a:buNone/>
            </a:pPr>
            <a:r>
              <a:rPr lang="sk-SK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Interné zabezpečovanie kvality </a:t>
            </a:r>
            <a:r>
              <a:rPr lang="sk-SK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(Vnútorný systém zabezpečovania kvality VŠ vzdelávania)</a:t>
            </a:r>
          </a:p>
          <a:p>
            <a:pPr marL="342900" lvl="1" indent="0">
              <a:spcAft>
                <a:spcPts val="0"/>
              </a:spcAft>
              <a:buNone/>
            </a:pPr>
            <a:r>
              <a:rPr lang="sk-SK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Externé zabezpečovanie kvality </a:t>
            </a:r>
            <a:r>
              <a:rPr lang="sk-SK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(Štandardy, metodika a kritéria vyhodnocovania štandardov)</a:t>
            </a:r>
            <a:endParaRPr lang="sk-SK" sz="1600" b="1" dirty="0">
              <a:effectLst/>
              <a:ea typeface="Calibri" panose="020F0502020204030204" pitchFamily="34" charset="0"/>
              <a:cs typeface="Times New Roman" panose="02020603050405020304" pitchFamily="18" charset="0"/>
              <a:hlinkClick r:id="rId3"/>
            </a:endParaRPr>
          </a:p>
          <a:p>
            <a:pPr marL="180975" indent="-180975" algn="l"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sk-SK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Štandardy pre študijný program</a:t>
            </a:r>
            <a:endParaRPr lang="sk-SK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k-SK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k-SK" sz="1600" b="0" i="0" u="none" strike="noStrike" baseline="0" dirty="0">
              <a:solidFill>
                <a:srgbClr val="000000"/>
              </a:solidFill>
            </a:endParaRPr>
          </a:p>
          <a:p>
            <a:pPr algn="l"/>
            <a:endParaRPr lang="sk-SK" sz="1600" b="0" i="0" u="none" strike="noStrike" baseline="0" dirty="0">
              <a:solidFill>
                <a:srgbClr val="000000"/>
              </a:solidFill>
            </a:endParaRPr>
          </a:p>
          <a:p>
            <a:r>
              <a:rPr lang="sk-SK" sz="1600" b="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marL="358775" indent="-358775">
              <a:tabLst>
                <a:tab pos="358775" algn="l"/>
              </a:tabLst>
            </a:pPr>
            <a:r>
              <a:rPr lang="sk-SK" sz="1600" b="1" i="0" u="none" strike="noStrike" baseline="0" dirty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5" name="Obrázok 4" descr="Obrázok, na ktorom je text&#10;&#10;Automaticky generovaný popis">
            <a:extLst>
              <a:ext uri="{FF2B5EF4-FFF2-40B4-BE49-F238E27FC236}">
                <a16:creationId xmlns:a16="http://schemas.microsoft.com/office/drawing/2014/main" id="{0AF58D6F-D418-DE7A-B3CB-B391CFD224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51" y="1788374"/>
            <a:ext cx="59626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0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877D0-1FFF-6D24-F3F7-80073402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/>
              <a:t>Štandardy pre študijný program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614FF8-4E67-C4A9-5996-21D64BAD1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47675" indent="-447675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447675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Čl.2	</a:t>
            </a: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nového študijného programu a návrh úpravy študijného programu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indent="-447675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447675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Čl.3	Schvaľovanie študijného programu</a:t>
            </a:r>
          </a:p>
          <a:p>
            <a:pPr marL="447675" indent="-447675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447675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Čl.4	</a:t>
            </a: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Učenie sa, vyučovanie a hodnotenie orientované na študenta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indent="-447675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447675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Čl.5	Prijímacie konanie, priebeh štúdia, uznávanie vzdelania a udeľovanie akademických titulov</a:t>
            </a:r>
          </a:p>
          <a:p>
            <a:pPr marL="447675" indent="-447675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447675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Čl.6	</a:t>
            </a: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Učitelia študijného programu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indent="-447675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447675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Čl.7	</a:t>
            </a: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Tvorivá činnosť vysokej školy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indent="-447675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447675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Čl.8	Zdroje na zabezpečenie študijného programu a podporu študentov</a:t>
            </a:r>
          </a:p>
          <a:p>
            <a:pPr marL="447675" indent="-447675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447675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Čl.9	Zhromažďovanie a spracovanie informácií o študijnom programe</a:t>
            </a:r>
          </a:p>
          <a:p>
            <a:pPr marL="447675" indent="-447675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447675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Čl.10	Zverejňovanie informácií o študijnom programe</a:t>
            </a:r>
          </a:p>
          <a:p>
            <a:pPr marL="447675" indent="-447675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447675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Čl.11	Priebežné monitorovanie, periodické hodnotenie a periodické schvaľovanie študijného programu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142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877D0-1FFF-6D24-F3F7-80073402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/>
              <a:t>Štandardy pre študijný program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614FF8-4E67-C4A9-5996-21D64BAD1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Garančné pätice (trojice), oblasti posudzovania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VUPCH Vedecko/umelecká pedagogická charakteristika osoby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CHVTČ - Charakteristika výstupov tvorivej činnosti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Profilové predmety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Rada študijného programu / Odborová rada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 študijného programu 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Vnútorná hodnotiaca správa</a:t>
            </a: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600"/>
              </a:spcBef>
            </a:pPr>
            <a:endParaRPr lang="sk-SK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sk-SK" sz="2400" dirty="0">
                <a:hlinkClick r:id="rId2"/>
              </a:rPr>
              <a:t>https://studijne-programy.upjs.sk/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556402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06603-F78F-0148-87EB-F4CA73A3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https://studijne-programy.upjs.sk/</a:t>
            </a:r>
          </a:p>
        </p:txBody>
      </p:sp>
      <p:pic>
        <p:nvPicPr>
          <p:cNvPr id="9" name="Zástupný objekt pre obsah 8">
            <a:extLst>
              <a:ext uri="{FF2B5EF4-FFF2-40B4-BE49-F238E27FC236}">
                <a16:creationId xmlns:a16="http://schemas.microsoft.com/office/drawing/2014/main" id="{E133D51B-3B14-DFE9-1410-64C800A8D6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167" y="1123265"/>
            <a:ext cx="4527065" cy="3929063"/>
          </a:xfrm>
        </p:spPr>
      </p:pic>
    </p:spTree>
    <p:extLst>
      <p:ext uri="{BB962C8B-B14F-4D97-AF65-F5344CB8AC3E}">
        <p14:creationId xmlns:p14="http://schemas.microsoft.com/office/powerpoint/2010/main" val="29563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7D682-4C9D-F034-7CA3-B08EE67BE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Študijné programy PF UPJŠ v Košiciach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423E58B7-3E61-CE3B-F0F8-2AAABED79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22" y="1135224"/>
            <a:ext cx="1675987" cy="3934684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C11AE95D-3069-62F8-D380-333E0FD382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004" y="1145924"/>
            <a:ext cx="1388773" cy="3923984"/>
          </a:xfrm>
          <a:prstGeom prst="rect">
            <a:avLst/>
          </a:prstGeom>
        </p:spPr>
      </p:pic>
      <p:pic>
        <p:nvPicPr>
          <p:cNvPr id="9" name="Obrázok 8" descr="Obrázok, na ktorom je stôl&#10;&#10;Automaticky generovaný popis">
            <a:extLst>
              <a:ext uri="{FF2B5EF4-FFF2-40B4-BE49-F238E27FC236}">
                <a16:creationId xmlns:a16="http://schemas.microsoft.com/office/drawing/2014/main" id="{3D7C16B4-A55F-3953-391C-C8F5DA0A41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472" y="1140574"/>
            <a:ext cx="2631640" cy="393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74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2F588-807E-0BEA-32B4-42120DBD7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Štúdium na PF UPJŠ v Košiciach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900D01BD-F8B7-64D9-93E9-30F7B0072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47" y="1321414"/>
            <a:ext cx="6419722" cy="29874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96430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788C6F-99F7-466E-E953-BEF4F90F6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Študuj na UPJŠ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B82CF80-7213-D85A-552C-14E4B8E2F6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668" y="75651"/>
            <a:ext cx="2684672" cy="295042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C176A526-2DB0-08DC-7CB7-3B04B8CE88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96" y="3068833"/>
            <a:ext cx="5288062" cy="204179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4944047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2028</TotalTime>
  <Words>103</Words>
  <Application>Microsoft Office PowerPoint</Application>
  <PresentationFormat>Vlastná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Motív Office</vt:lpstr>
      <vt:lpstr>Prezentácia programu PowerPoint</vt:lpstr>
      <vt:lpstr>Zosúlaďovanie študijných programov so štandardmi</vt:lpstr>
      <vt:lpstr>Štandardy pre študijný program</vt:lpstr>
      <vt:lpstr>Štandardy pre študijný program</vt:lpstr>
      <vt:lpstr>https://studijne-programy.upjs.sk/</vt:lpstr>
      <vt:lpstr>Študijné programy PF UPJŠ v Košiciach</vt:lpstr>
      <vt:lpstr>Štúdium na PF UPJŠ v Košiciach</vt:lpstr>
      <vt:lpstr>Študuj na UPJŠ</vt:lpstr>
    </vt:vector>
  </TitlesOfParts>
  <Company>UPJS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Marián Kireš</dc:creator>
  <cp:lastModifiedBy>Svetlana Libova</cp:lastModifiedBy>
  <cp:revision>488</cp:revision>
  <dcterms:created xsi:type="dcterms:W3CDTF">2013-04-07T19:35:51Z</dcterms:created>
  <dcterms:modified xsi:type="dcterms:W3CDTF">2023-02-20T09:12:48Z</dcterms:modified>
</cp:coreProperties>
</file>