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8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31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61C6EEA-C346-49DE-A073-C62C2E26992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5058F2-2500-4C02-B89E-B06896C69A4E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C6EEA-C346-49DE-A073-C62C2E26992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5058F2-2500-4C02-B89E-B06896C69A4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61C6EEA-C346-49DE-A073-C62C2E26992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5058F2-2500-4C02-B89E-B06896C69A4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C6EEA-C346-49DE-A073-C62C2E26992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5058F2-2500-4C02-B89E-B06896C69A4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61C6EEA-C346-49DE-A073-C62C2E26992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5058F2-2500-4C02-B89E-B06896C69A4E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C6EEA-C346-49DE-A073-C62C2E26992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5058F2-2500-4C02-B89E-B06896C69A4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C6EEA-C346-49DE-A073-C62C2E26992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5058F2-2500-4C02-B89E-B06896C69A4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C6EEA-C346-49DE-A073-C62C2E26992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5058F2-2500-4C02-B89E-B06896C69A4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61C6EEA-C346-49DE-A073-C62C2E26992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5058F2-2500-4C02-B89E-B06896C69A4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C6EEA-C346-49DE-A073-C62C2E26992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5058F2-2500-4C02-B89E-B06896C69A4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C6EEA-C346-49DE-A073-C62C2E26992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5058F2-2500-4C02-B89E-B06896C69A4E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1" name="Zástupný symbol tex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61C6EEA-C346-49DE-A073-C62C2E26992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5058F2-2500-4C02-B89E-B06896C69A4E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Kineziológia</a:t>
            </a:r>
            <a:r>
              <a:rPr lang="sk-SK" dirty="0" smtClean="0"/>
              <a:t> - roviny</a:t>
            </a:r>
            <a:endParaRPr lang="sk-SK" dirty="0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365104"/>
            <a:ext cx="1554471" cy="158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448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79512" y="548680"/>
            <a:ext cx="4176464" cy="5577483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>
                <a:latin typeface="Arial Narrow" pitchFamily="34" charset="0"/>
              </a:rPr>
              <a:t>mediálna </a:t>
            </a:r>
            <a:r>
              <a:rPr lang="sk-SK" dirty="0">
                <a:latin typeface="Arial Narrow" pitchFamily="34" charset="0"/>
              </a:rPr>
              <a:t>(spredu, dozadu stredom tela</a:t>
            </a:r>
            <a:r>
              <a:rPr lang="sk-SK" dirty="0" smtClean="0">
                <a:latin typeface="Arial Narrow" pitchFamily="34" charset="0"/>
              </a:rPr>
              <a:t>)</a:t>
            </a:r>
            <a:r>
              <a:rPr lang="sk-SK" dirty="0">
                <a:latin typeface="Arial Narrow" pitchFamily="34" charset="0"/>
              </a:rPr>
              <a:t>	</a:t>
            </a:r>
            <a:endParaRPr lang="sk-SK" dirty="0" smtClean="0">
              <a:latin typeface="Arial Narrow" pitchFamily="34" charset="0"/>
            </a:endParaRPr>
          </a:p>
          <a:p>
            <a:endParaRPr lang="sk-SK" dirty="0" smtClean="0">
              <a:latin typeface="Arial Narrow" pitchFamily="34" charset="0"/>
            </a:endParaRPr>
          </a:p>
          <a:p>
            <a:r>
              <a:rPr lang="sk-SK" dirty="0" smtClean="0">
                <a:latin typeface="Arial Narrow" pitchFamily="34" charset="0"/>
              </a:rPr>
              <a:t>ostatné </a:t>
            </a:r>
            <a:r>
              <a:rPr lang="sk-SK" dirty="0">
                <a:latin typeface="Arial Narrow" pitchFamily="34" charset="0"/>
              </a:rPr>
              <a:t>– idúce súbežne – </a:t>
            </a:r>
            <a:r>
              <a:rPr lang="sk-SK" dirty="0" err="1">
                <a:latin typeface="Arial Narrow" pitchFamily="34" charset="0"/>
              </a:rPr>
              <a:t>sagitálne</a:t>
            </a:r>
            <a:r>
              <a:rPr lang="sk-SK" dirty="0">
                <a:latin typeface="Arial Narrow" pitchFamily="34" charset="0"/>
              </a:rPr>
              <a:t> </a:t>
            </a:r>
            <a:r>
              <a:rPr lang="sk-SK" dirty="0" smtClean="0">
                <a:latin typeface="Arial Narrow" pitchFamily="34" charset="0"/>
              </a:rPr>
              <a:t>roviny</a:t>
            </a:r>
          </a:p>
          <a:p>
            <a:endParaRPr lang="sk-SK" dirty="0" smtClean="0">
              <a:latin typeface="Arial Narrow" pitchFamily="34" charset="0"/>
            </a:endParaRPr>
          </a:p>
          <a:p>
            <a:r>
              <a:rPr lang="sk-SK" dirty="0">
                <a:latin typeface="Arial Narrow" pitchFamily="34" charset="0"/>
              </a:rPr>
              <a:t>roviny kolmé na tieto roviny – orientované </a:t>
            </a:r>
            <a:r>
              <a:rPr lang="sk-SK" dirty="0" smtClean="0">
                <a:latin typeface="Arial Narrow" pitchFamily="34" charset="0"/>
              </a:rPr>
              <a:t> </a:t>
            </a:r>
            <a:r>
              <a:rPr lang="sk-SK" dirty="0">
                <a:latin typeface="Arial Narrow" pitchFamily="34" charset="0"/>
              </a:rPr>
              <a:t>vodorovne -    </a:t>
            </a:r>
            <a:r>
              <a:rPr lang="sk-SK" dirty="0" err="1" smtClean="0">
                <a:latin typeface="Arial Narrow" pitchFamily="34" charset="0"/>
              </a:rPr>
              <a:t>transvensálne</a:t>
            </a:r>
            <a:endParaRPr lang="sk-SK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sk-SK" dirty="0" smtClean="0">
              <a:latin typeface="Arial Narrow" pitchFamily="34" charset="0"/>
            </a:endParaRPr>
          </a:p>
          <a:p>
            <a:r>
              <a:rPr lang="sk-SK" dirty="0">
                <a:latin typeface="Arial Narrow" pitchFamily="34" charset="0"/>
              </a:rPr>
              <a:t>čelová, frontálna rovina – rovnobežne </a:t>
            </a:r>
            <a:r>
              <a:rPr lang="sk-SK" dirty="0" smtClean="0">
                <a:latin typeface="Arial Narrow" pitchFamily="34" charset="0"/>
              </a:rPr>
              <a:t>s rovinou </a:t>
            </a:r>
            <a:r>
              <a:rPr lang="sk-SK" dirty="0">
                <a:latin typeface="Arial Narrow" pitchFamily="34" charset="0"/>
              </a:rPr>
              <a:t>čela</a:t>
            </a:r>
            <a:br>
              <a:rPr lang="sk-SK" dirty="0">
                <a:latin typeface="Arial Narrow" pitchFamily="34" charset="0"/>
              </a:rPr>
            </a:br>
            <a:r>
              <a:rPr lang="sk-SK" dirty="0">
                <a:latin typeface="Arial Narrow" pitchFamily="34" charset="0"/>
              </a:rPr>
              <a:t/>
            </a:r>
            <a:br>
              <a:rPr lang="sk-SK" dirty="0">
                <a:latin typeface="Arial Narrow" pitchFamily="34" charset="0"/>
              </a:rPr>
            </a:br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88640"/>
            <a:ext cx="5017412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214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</p:spPr>
        <p:txBody>
          <a:bodyPr/>
          <a:lstStyle/>
          <a:p>
            <a:r>
              <a:rPr lang="sk-SK" b="1" dirty="0" smtClean="0"/>
              <a:t>Smery a polohy na trupe: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hlavový – </a:t>
            </a:r>
            <a:r>
              <a:rPr lang="sk-SK" b="1" dirty="0" err="1" smtClean="0"/>
              <a:t>cranialis</a:t>
            </a:r>
            <a:endParaRPr lang="sk-SK" b="1" dirty="0" smtClean="0"/>
          </a:p>
          <a:p>
            <a:pPr marL="0" indent="0">
              <a:buNone/>
            </a:pPr>
            <a:r>
              <a:rPr lang="sk-SK" dirty="0" smtClean="0"/>
              <a:t>horný – </a:t>
            </a:r>
            <a:r>
              <a:rPr lang="sk-SK" b="1" dirty="0" err="1" smtClean="0"/>
              <a:t>superior</a:t>
            </a:r>
            <a:endParaRPr lang="sk-SK" b="1" dirty="0" smtClean="0"/>
          </a:p>
          <a:p>
            <a:pPr marL="0" indent="0">
              <a:buNone/>
            </a:pPr>
            <a:r>
              <a:rPr lang="sk-SK" dirty="0"/>
              <a:t>p</a:t>
            </a:r>
            <a:r>
              <a:rPr lang="sk-SK" dirty="0" smtClean="0"/>
              <a:t>redný – </a:t>
            </a:r>
            <a:r>
              <a:rPr lang="sk-SK" b="1" dirty="0" err="1" smtClean="0"/>
              <a:t>anterior</a:t>
            </a:r>
            <a:endParaRPr lang="sk-SK" b="1" dirty="0" smtClean="0"/>
          </a:p>
          <a:p>
            <a:pPr marL="0" indent="0">
              <a:buNone/>
            </a:pPr>
            <a:r>
              <a:rPr lang="sk-SK" dirty="0" smtClean="0"/>
              <a:t>brušný – </a:t>
            </a:r>
            <a:r>
              <a:rPr lang="sk-SK" b="1" dirty="0" err="1" smtClean="0"/>
              <a:t>ventralis</a:t>
            </a:r>
            <a:endParaRPr lang="sk-SK" b="1" dirty="0" smtClean="0"/>
          </a:p>
          <a:p>
            <a:pPr marL="0" indent="0">
              <a:buNone/>
            </a:pPr>
            <a:r>
              <a:rPr lang="sk-SK" dirty="0" err="1" smtClean="0"/>
              <a:t>prístredný</a:t>
            </a:r>
            <a:r>
              <a:rPr lang="sk-SK" dirty="0" smtClean="0"/>
              <a:t> - </a:t>
            </a:r>
            <a:r>
              <a:rPr lang="sk-SK" b="1" dirty="0" err="1" smtClean="0"/>
              <a:t>medialis</a:t>
            </a:r>
            <a:endParaRPr lang="sk-SK" b="1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2564904"/>
            <a:ext cx="4038600" cy="3561259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chvostový – </a:t>
            </a:r>
            <a:r>
              <a:rPr lang="sk-SK" b="1" dirty="0" err="1" smtClean="0"/>
              <a:t>caudalis</a:t>
            </a:r>
            <a:endParaRPr lang="sk-SK" b="1" dirty="0" smtClean="0"/>
          </a:p>
          <a:p>
            <a:pPr marL="0" indent="0">
              <a:buNone/>
            </a:pPr>
            <a:r>
              <a:rPr lang="sk-SK" dirty="0" smtClean="0"/>
              <a:t>dolný – </a:t>
            </a:r>
            <a:r>
              <a:rPr lang="sk-SK" b="1" dirty="0" err="1" smtClean="0"/>
              <a:t>inferior</a:t>
            </a:r>
            <a:endParaRPr lang="sk-SK" b="1" dirty="0" smtClean="0"/>
          </a:p>
          <a:p>
            <a:pPr marL="0" indent="0">
              <a:buNone/>
            </a:pPr>
            <a:r>
              <a:rPr lang="sk-SK" dirty="0"/>
              <a:t>z</a:t>
            </a:r>
            <a:r>
              <a:rPr lang="sk-SK" dirty="0" smtClean="0"/>
              <a:t>adný – </a:t>
            </a:r>
            <a:r>
              <a:rPr lang="sk-SK" b="1" dirty="0" err="1" smtClean="0"/>
              <a:t>posterior</a:t>
            </a:r>
            <a:endParaRPr lang="sk-SK" b="1" dirty="0" smtClean="0"/>
          </a:p>
          <a:p>
            <a:pPr marL="0" indent="0">
              <a:buNone/>
            </a:pPr>
            <a:r>
              <a:rPr lang="sk-SK" dirty="0"/>
              <a:t>c</a:t>
            </a:r>
            <a:r>
              <a:rPr lang="sk-SK" dirty="0" smtClean="0"/>
              <a:t>hrbtový – </a:t>
            </a:r>
            <a:r>
              <a:rPr lang="sk-SK" b="1" dirty="0" err="1" smtClean="0"/>
              <a:t>dorsalis</a:t>
            </a:r>
            <a:endParaRPr lang="sk-SK" b="1" dirty="0" smtClean="0"/>
          </a:p>
          <a:p>
            <a:pPr marL="0" indent="0">
              <a:buNone/>
            </a:pPr>
            <a:r>
              <a:rPr lang="sk-SK" dirty="0" smtClean="0"/>
              <a:t>bočný - </a:t>
            </a:r>
            <a:r>
              <a:rPr lang="sk-SK" b="1" dirty="0" err="1"/>
              <a:t>l</a:t>
            </a:r>
            <a:r>
              <a:rPr lang="sk-SK" b="1" dirty="0" err="1" smtClean="0"/>
              <a:t>ateralis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490947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512168"/>
          </a:xfrm>
        </p:spPr>
        <p:txBody>
          <a:bodyPr/>
          <a:lstStyle/>
          <a:p>
            <a:r>
              <a:rPr lang="sk-SK" b="1" dirty="0" smtClean="0"/>
              <a:t>Smery a polohy </a:t>
            </a:r>
            <a:br>
              <a:rPr lang="sk-SK" b="1" dirty="0" smtClean="0"/>
            </a:br>
            <a:r>
              <a:rPr lang="sk-SK" dirty="0"/>
              <a:t>	</a:t>
            </a:r>
            <a:r>
              <a:rPr lang="sk-SK" dirty="0" smtClean="0"/>
              <a:t>		</a:t>
            </a:r>
            <a:r>
              <a:rPr lang="sk-SK" b="1" dirty="0" smtClean="0"/>
              <a:t>na končatinách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95536" y="2348880"/>
            <a:ext cx="4038600" cy="3705275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bližší k trupu – 				</a:t>
            </a:r>
            <a:r>
              <a:rPr lang="sk-SK" b="1" dirty="0" err="1" smtClean="0"/>
              <a:t>proximalis</a:t>
            </a:r>
            <a:endParaRPr lang="sk-SK" b="1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vnútorný – </a:t>
            </a:r>
            <a:r>
              <a:rPr lang="sk-SK" b="1" dirty="0" err="1" smtClean="0"/>
              <a:t>ulnaris</a:t>
            </a:r>
            <a:endParaRPr lang="sk-SK" b="1" dirty="0" smtClean="0"/>
          </a:p>
          <a:p>
            <a:pPr marL="0" indent="0">
              <a:buNone/>
            </a:pPr>
            <a:r>
              <a:rPr lang="sk-SK" dirty="0" smtClean="0"/>
              <a:t>vnútorný - </a:t>
            </a:r>
            <a:r>
              <a:rPr lang="sk-SK" b="1" dirty="0" err="1" smtClean="0"/>
              <a:t>tibialis</a:t>
            </a:r>
            <a:endParaRPr lang="sk-SK" b="1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3705275"/>
          </a:xfrm>
        </p:spPr>
        <p:txBody>
          <a:bodyPr/>
          <a:lstStyle/>
          <a:p>
            <a:pPr marL="0" indent="0">
              <a:buNone/>
            </a:pPr>
            <a:r>
              <a:rPr lang="sk-SK" dirty="0"/>
              <a:t>v</a:t>
            </a:r>
            <a:r>
              <a:rPr lang="sk-SK" dirty="0" smtClean="0"/>
              <a:t>zdialenejší od trupu – 		   </a:t>
            </a:r>
            <a:r>
              <a:rPr lang="sk-SK" b="1" dirty="0" err="1" smtClean="0"/>
              <a:t>distalis</a:t>
            </a:r>
            <a:endParaRPr lang="sk-SK" b="1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vonkajší – </a:t>
            </a:r>
            <a:r>
              <a:rPr lang="sk-SK" b="1" dirty="0" err="1" smtClean="0"/>
              <a:t>radialis</a:t>
            </a:r>
            <a:endParaRPr lang="sk-SK" b="1" dirty="0" smtClean="0"/>
          </a:p>
          <a:p>
            <a:pPr marL="0" indent="0">
              <a:buNone/>
            </a:pPr>
            <a:r>
              <a:rPr lang="sk-SK" dirty="0"/>
              <a:t>v</a:t>
            </a:r>
            <a:r>
              <a:rPr lang="sk-SK" dirty="0" smtClean="0"/>
              <a:t>onkajší  - </a:t>
            </a:r>
            <a:r>
              <a:rPr lang="sk-SK" b="1" dirty="0" err="1" smtClean="0"/>
              <a:t>fibularis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984960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Pohyby v kĺboch: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2060848"/>
            <a:ext cx="3826768" cy="4065315"/>
          </a:xfrm>
        </p:spPr>
        <p:txBody>
          <a:bodyPr/>
          <a:lstStyle/>
          <a:p>
            <a:pPr marL="0" indent="0">
              <a:buNone/>
            </a:pPr>
            <a:r>
              <a:rPr lang="sk-SK" dirty="0"/>
              <a:t>p</a:t>
            </a:r>
            <a:r>
              <a:rPr lang="sk-SK" dirty="0" smtClean="0"/>
              <a:t>redpaženie – </a:t>
            </a:r>
            <a:r>
              <a:rPr lang="sk-SK" b="1" dirty="0" smtClean="0"/>
              <a:t>flexia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upaženie – </a:t>
            </a:r>
            <a:r>
              <a:rPr lang="sk-SK" b="1" dirty="0" err="1" smtClean="0"/>
              <a:t>abdukcia</a:t>
            </a:r>
            <a:endParaRPr lang="sk-SK" b="1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otočenie dnu - 	    	       </a:t>
            </a:r>
            <a:r>
              <a:rPr lang="sk-SK" b="1" dirty="0" err="1" smtClean="0"/>
              <a:t>intarotácia</a:t>
            </a:r>
            <a:endParaRPr lang="sk-SK" b="1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427984" y="2060848"/>
            <a:ext cx="4608512" cy="4065315"/>
          </a:xfrm>
        </p:spPr>
        <p:txBody>
          <a:bodyPr/>
          <a:lstStyle/>
          <a:p>
            <a:pPr marL="0" indent="0">
              <a:buNone/>
            </a:pPr>
            <a:r>
              <a:rPr lang="sk-SK" dirty="0"/>
              <a:t>z</a:t>
            </a:r>
            <a:r>
              <a:rPr lang="sk-SK" dirty="0" smtClean="0"/>
              <a:t>apaženie – </a:t>
            </a:r>
            <a:r>
              <a:rPr lang="sk-SK" b="1" dirty="0" smtClean="0"/>
              <a:t>extenzia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p</a:t>
            </a:r>
            <a:r>
              <a:rPr lang="sk-SK" dirty="0" smtClean="0"/>
              <a:t>ripaženie – </a:t>
            </a:r>
            <a:r>
              <a:rPr lang="sk-SK" b="1" dirty="0" err="1" smtClean="0"/>
              <a:t>addukcia</a:t>
            </a:r>
            <a:endParaRPr lang="sk-SK" b="1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o</a:t>
            </a:r>
            <a:r>
              <a:rPr lang="sk-SK" dirty="0" smtClean="0"/>
              <a:t>točenie von - 			      </a:t>
            </a:r>
            <a:r>
              <a:rPr lang="sk-SK" b="1" dirty="0" err="1" smtClean="0"/>
              <a:t>extrarotácia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9066362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uxusn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300</TotalTime>
  <Words>80</Words>
  <Application>Microsoft Office PowerPoint</Application>
  <PresentationFormat>Prezentácia na obrazovke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0" baseType="lpstr">
      <vt:lpstr>Arial Narrow</vt:lpstr>
      <vt:lpstr>Trebuchet MS</vt:lpstr>
      <vt:lpstr>Wingdings</vt:lpstr>
      <vt:lpstr>Wingdings 2</vt:lpstr>
      <vt:lpstr>Luxusný</vt:lpstr>
      <vt:lpstr>Kineziológia - roviny</vt:lpstr>
      <vt:lpstr>Prezentácia programu PowerPoint</vt:lpstr>
      <vt:lpstr>Smery a polohy na trupe:</vt:lpstr>
      <vt:lpstr>Smery a polohy     na končatinách</vt:lpstr>
      <vt:lpstr>Pohyby v kĺboch: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Kineziológia 1 - roviny</dc:title>
  <dc:creator>utv</dc:creator>
  <cp:lastModifiedBy>alena.bukova</cp:lastModifiedBy>
  <cp:revision>11</cp:revision>
  <dcterms:created xsi:type="dcterms:W3CDTF">2013-02-08T17:14:32Z</dcterms:created>
  <dcterms:modified xsi:type="dcterms:W3CDTF">2014-03-06T08:53:03Z</dcterms:modified>
</cp:coreProperties>
</file>