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132856"/>
            <a:ext cx="7175351" cy="2792601"/>
          </a:xfrm>
        </p:spPr>
        <p:txBody>
          <a:bodyPr/>
          <a:lstStyle/>
          <a:p>
            <a:pPr marL="182880" indent="0" algn="ctr">
              <a:buNone/>
            </a:pPr>
            <a:r>
              <a:rPr lang="sk-SK" dirty="0" smtClean="0"/>
              <a:t>Správne </a:t>
            </a:r>
            <a:br>
              <a:rPr lang="sk-SK" dirty="0" smtClean="0"/>
            </a:br>
            <a:r>
              <a:rPr lang="sk-SK" dirty="0" smtClean="0"/>
              <a:t>držanie tela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509120"/>
            <a:ext cx="1569849" cy="160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3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79512" y="406831"/>
            <a:ext cx="4680520" cy="6403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15661" tIns="899829" rIns="1115661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Komponenty držania tela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a)  postavenie hlavy, rovina pohľadu očí 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b)  esovité zakrivenie chrbtice 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c)  poloha panvy (každá jej zmena má  </a:t>
            </a:r>
            <a:b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priamy vplyv na zakrivenie chrbtice 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d)  postavenie dolných končatín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8600"/>
            <a:ext cx="2160240" cy="59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3848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sk-S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544" y="895440"/>
            <a:ext cx="1704975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78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9" y="620688"/>
            <a:ext cx="7262192" cy="1152128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/>
              <a:t>Pohyblivosť chrbtice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8136904" cy="504056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sk-SK" sz="2600" dirty="0" smtClean="0"/>
              <a:t>Flexia, extenzia – max 90°</a:t>
            </a:r>
          </a:p>
          <a:p>
            <a:pPr marL="45720" indent="0">
              <a:buNone/>
            </a:pPr>
            <a:endParaRPr lang="sk-SK" sz="2600" dirty="0" smtClean="0"/>
          </a:p>
          <a:p>
            <a:pPr marL="45720" indent="0">
              <a:buNone/>
            </a:pPr>
            <a:r>
              <a:rPr lang="sk-SK" sz="2600" dirty="0" err="1" smtClean="0"/>
              <a:t>Lateroflexia</a:t>
            </a:r>
            <a:r>
              <a:rPr lang="sk-SK" sz="2600" dirty="0" smtClean="0"/>
              <a:t> – </a:t>
            </a:r>
            <a:r>
              <a:rPr lang="sk-SK" sz="2600" dirty="0"/>
              <a:t>krčná chrbtica o </a:t>
            </a:r>
            <a:r>
              <a:rPr lang="sk-SK" sz="2600" dirty="0" smtClean="0"/>
              <a:t>30°</a:t>
            </a:r>
          </a:p>
          <a:p>
            <a:pPr marL="45720" indent="0">
              <a:buNone/>
            </a:pPr>
            <a:r>
              <a:rPr lang="sk-SK" sz="2600" dirty="0" smtClean="0"/>
              <a:t>                     drieková chrbtica  o </a:t>
            </a:r>
            <a:r>
              <a:rPr lang="sk-SK" sz="2600" dirty="0"/>
              <a:t>35°.</a:t>
            </a:r>
          </a:p>
          <a:p>
            <a:pPr marL="45720" indent="0">
              <a:buNone/>
            </a:pPr>
            <a:endParaRPr lang="sk-SK" sz="2600" dirty="0" smtClean="0"/>
          </a:p>
          <a:p>
            <a:pPr marL="45720" indent="0">
              <a:buNone/>
            </a:pPr>
            <a:r>
              <a:rPr lang="sk-SK" sz="2600" dirty="0" smtClean="0"/>
              <a:t>Rotácia:  krčná chrbtica cca </a:t>
            </a:r>
            <a:r>
              <a:rPr lang="sk-SK" sz="2600" dirty="0"/>
              <a:t>65°, </a:t>
            </a:r>
            <a:endParaRPr lang="sk-SK" sz="2600" dirty="0" smtClean="0"/>
          </a:p>
          <a:p>
            <a:pPr marL="45720" indent="0">
              <a:buNone/>
            </a:pPr>
            <a:r>
              <a:rPr lang="sk-SK" sz="2600" dirty="0" smtClean="0"/>
              <a:t>               hrudná chrbtica 30</a:t>
            </a:r>
            <a:r>
              <a:rPr lang="sk-SK" sz="2600" dirty="0"/>
              <a:t>° </a:t>
            </a:r>
            <a:endParaRPr lang="sk-SK" sz="2600" dirty="0" smtClean="0"/>
          </a:p>
          <a:p>
            <a:pPr marL="45720" indent="0">
              <a:buNone/>
            </a:pPr>
            <a:r>
              <a:rPr lang="sk-SK" sz="2600" dirty="0" smtClean="0"/>
              <a:t>               Drieková časť: maximálne 10</a:t>
            </a:r>
            <a:r>
              <a:rPr lang="sk-SK" sz="2600" dirty="0"/>
              <a:t>°. </a:t>
            </a:r>
            <a:endParaRPr lang="sk-SK" sz="2600" dirty="0" smtClean="0"/>
          </a:p>
          <a:p>
            <a:pPr marL="45720" indent="0">
              <a:buNone/>
            </a:pPr>
            <a:endParaRPr lang="sk-SK" sz="2600" dirty="0" smtClean="0"/>
          </a:p>
          <a:p>
            <a:pPr marL="45720" indent="0">
              <a:buNone/>
            </a:pPr>
            <a:r>
              <a:rPr lang="sk-SK" sz="2600" dirty="0" smtClean="0"/>
              <a:t>Celková </a:t>
            </a:r>
            <a:r>
              <a:rPr lang="sk-SK" sz="2600" dirty="0"/>
              <a:t>rotácia hlavy oproti panve sa pohybuje medzi 90 až 120°.</a:t>
            </a:r>
            <a:endParaRPr lang="sk-SK" sz="2600" dirty="0" smtClean="0"/>
          </a:p>
          <a:p>
            <a:pPr marL="4572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361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o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753073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/>
          <p:cNvSpPr/>
          <p:nvPr/>
        </p:nvSpPr>
        <p:spPr>
          <a:xfrm>
            <a:off x="1403648" y="703947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800" b="1" dirty="0">
                <a:solidFill>
                  <a:prstClr val="black"/>
                </a:solidFill>
              </a:rPr>
              <a:t>Typické poruchy držania tela </a:t>
            </a:r>
          </a:p>
        </p:txBody>
      </p:sp>
    </p:spTree>
    <p:extLst>
      <p:ext uri="{BB962C8B-B14F-4D97-AF65-F5344CB8AC3E}">
        <p14:creationId xmlns:p14="http://schemas.microsoft.com/office/powerpoint/2010/main" val="136800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8280919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26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8928992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8640"/>
            <a:ext cx="3384376" cy="6480719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88640"/>
            <a:ext cx="3168352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0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404664"/>
            <a:ext cx="3096344" cy="3312368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921000"/>
            <a:ext cx="3706576" cy="393700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422281"/>
            <a:ext cx="3401926" cy="37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9310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62</Words>
  <Application>Microsoft Office PowerPoint</Application>
  <PresentationFormat>Prezentácia na obrazovke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Trebuchet MS</vt:lpstr>
      <vt:lpstr>Aerodynamika</vt:lpstr>
      <vt:lpstr>Správne  držanie tela  </vt:lpstr>
      <vt:lpstr>Prezentácia programu PowerPoint</vt:lpstr>
      <vt:lpstr>Pohyblivosť chrbtice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SDT posturálne a fázické svaly</dc:title>
  <dc:creator>utv</dc:creator>
  <cp:lastModifiedBy>alena.bukova</cp:lastModifiedBy>
  <cp:revision>15</cp:revision>
  <dcterms:created xsi:type="dcterms:W3CDTF">2013-02-08T20:26:15Z</dcterms:created>
  <dcterms:modified xsi:type="dcterms:W3CDTF">2014-03-06T08:51:31Z</dcterms:modified>
</cp:coreProperties>
</file>