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9" r:id="rId5"/>
    <p:sldId id="266" r:id="rId6"/>
    <p:sldId id="267" r:id="rId7"/>
    <p:sldId id="268" r:id="rId8"/>
    <p:sldId id="269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8" y="6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25137-3B69-4817-ACDC-D61A166D2310}" type="datetimeFigureOut">
              <a:rPr lang="sk-SK" smtClean="0"/>
              <a:t>6. 3. 2014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4F2A-E88F-4374-B3B1-55C3E1646AEA}" type="slidenum">
              <a:rPr lang="sk-SK" smtClean="0"/>
              <a:t>‹#›</a:t>
            </a:fld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25137-3B69-4817-ACDC-D61A166D2310}" type="datetimeFigureOut">
              <a:rPr lang="sk-SK" smtClean="0"/>
              <a:t>6. 3. 2014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4F2A-E88F-4374-B3B1-55C3E1646AE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25137-3B69-4817-ACDC-D61A166D2310}" type="datetimeFigureOut">
              <a:rPr lang="sk-SK" smtClean="0"/>
              <a:t>6. 3. 2014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4F2A-E88F-4374-B3B1-55C3E1646AE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25137-3B69-4817-ACDC-D61A166D2310}" type="datetimeFigureOut">
              <a:rPr lang="sk-SK" smtClean="0"/>
              <a:t>6. 3. 2014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4F2A-E88F-4374-B3B1-55C3E1646AEA}" type="slidenum">
              <a:rPr lang="sk-SK" smtClean="0"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25137-3B69-4817-ACDC-D61A166D2310}" type="datetimeFigureOut">
              <a:rPr lang="sk-SK" smtClean="0"/>
              <a:t>6. 3. 2014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4F2A-E88F-4374-B3B1-55C3E1646AE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25137-3B69-4817-ACDC-D61A166D2310}" type="datetimeFigureOut">
              <a:rPr lang="sk-SK" smtClean="0"/>
              <a:t>6. 3. 2014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4F2A-E88F-4374-B3B1-55C3E1646AEA}" type="slidenum">
              <a:rPr lang="sk-SK" smtClean="0"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25137-3B69-4817-ACDC-D61A166D2310}" type="datetimeFigureOut">
              <a:rPr lang="sk-SK" smtClean="0"/>
              <a:t>6. 3. 2014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4F2A-E88F-4374-B3B1-55C3E1646AEA}" type="slidenum">
              <a:rPr lang="sk-SK" smtClean="0"/>
              <a:t>‹#›</a:t>
            </a:fld>
            <a:endParaRPr lang="sk-SK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25137-3B69-4817-ACDC-D61A166D2310}" type="datetimeFigureOut">
              <a:rPr lang="sk-SK" smtClean="0"/>
              <a:t>6. 3. 2014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4F2A-E88F-4374-B3B1-55C3E1646AE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25137-3B69-4817-ACDC-D61A166D2310}" type="datetimeFigureOut">
              <a:rPr lang="sk-SK" smtClean="0"/>
              <a:t>6. 3. 2014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4F2A-E88F-4374-B3B1-55C3E1646AE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25137-3B69-4817-ACDC-D61A166D2310}" type="datetimeFigureOut">
              <a:rPr lang="sk-SK" smtClean="0"/>
              <a:t>6. 3. 2014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4F2A-E88F-4374-B3B1-55C3E1646AE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25137-3B69-4817-ACDC-D61A166D2310}" type="datetimeFigureOut">
              <a:rPr lang="sk-SK" smtClean="0"/>
              <a:t>6. 3. 2014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4F2A-E88F-4374-B3B1-55C3E1646AEA}" type="slidenum">
              <a:rPr lang="sk-SK" smtClean="0"/>
              <a:t>‹#›</a:t>
            </a:fld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6D25137-3B69-4817-ACDC-D61A166D2310}" type="datetimeFigureOut">
              <a:rPr lang="sk-SK" smtClean="0"/>
              <a:t>6. 3. 2014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1C44F2A-E88F-4374-B3B1-55C3E1646AEA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17581" y="2132856"/>
            <a:ext cx="7175351" cy="2792601"/>
          </a:xfrm>
        </p:spPr>
        <p:txBody>
          <a:bodyPr/>
          <a:lstStyle/>
          <a:p>
            <a:pPr marL="182880" indent="0" algn="ctr">
              <a:buNone/>
            </a:pPr>
            <a:r>
              <a:rPr lang="sk-SK" dirty="0" smtClean="0"/>
              <a:t>Správne </a:t>
            </a:r>
            <a:br>
              <a:rPr lang="sk-SK" dirty="0" smtClean="0"/>
            </a:br>
            <a:r>
              <a:rPr lang="sk-SK" dirty="0" smtClean="0"/>
              <a:t>držanie tela</a:t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pic>
        <p:nvPicPr>
          <p:cNvPr id="3" name="Obrázo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4509120"/>
            <a:ext cx="1569849" cy="1603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03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79512" y="406831"/>
            <a:ext cx="4680520" cy="6403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115661" tIns="899829" rIns="1115661" bIns="89982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sk-SK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Komponenty držania tela</a:t>
            </a:r>
            <a:endParaRPr kumimoji="0" lang="sk-SK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sk-SK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sk-SK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sk-SK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a)  postavenie hlavy, rovina pohľadu očí 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sk-SK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b)  esovité zakrivenie chrbtice 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sk-SK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c)  poloha panvy (každá jej zmena má  </a:t>
            </a:r>
            <a:br>
              <a:rPr kumimoji="0" lang="sk-SK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sk-SK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priamy vplyv na zakrivenie chrbtice 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sk-SK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d)  postavenie dolných končatín</a:t>
            </a:r>
            <a:r>
              <a:rPr kumimoji="0" lang="sk-SK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endParaRPr kumimoji="0" lang="sk-SK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endParaRPr kumimoji="0" lang="sk-S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28600"/>
            <a:ext cx="2160240" cy="59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0" y="38481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sk-SK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7544" y="895440"/>
            <a:ext cx="1704975" cy="517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4785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9" y="620688"/>
            <a:ext cx="7262192" cy="1152128"/>
          </a:xfrm>
        </p:spPr>
        <p:txBody>
          <a:bodyPr/>
          <a:lstStyle/>
          <a:p>
            <a:pPr marL="0" indent="0" algn="ctr">
              <a:buNone/>
            </a:pPr>
            <a:r>
              <a:rPr lang="sk-SK" dirty="0" smtClean="0"/>
              <a:t>Pohyblivosť chrbtice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>
          <a:xfrm>
            <a:off x="611560" y="1628800"/>
            <a:ext cx="8136904" cy="5040560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sk-SK" sz="2600" dirty="0" smtClean="0"/>
              <a:t>Flexia, extenzia – max 90°</a:t>
            </a:r>
          </a:p>
          <a:p>
            <a:pPr marL="45720" indent="0">
              <a:buNone/>
            </a:pPr>
            <a:endParaRPr lang="sk-SK" sz="2600" dirty="0" smtClean="0"/>
          </a:p>
          <a:p>
            <a:pPr marL="45720" indent="0">
              <a:buNone/>
            </a:pPr>
            <a:r>
              <a:rPr lang="sk-SK" sz="2600" dirty="0" err="1" smtClean="0"/>
              <a:t>Lateroflexia</a:t>
            </a:r>
            <a:r>
              <a:rPr lang="sk-SK" sz="2600" dirty="0" smtClean="0"/>
              <a:t> – </a:t>
            </a:r>
            <a:r>
              <a:rPr lang="sk-SK" sz="2600" dirty="0"/>
              <a:t>krčná chrbtica o </a:t>
            </a:r>
            <a:r>
              <a:rPr lang="sk-SK" sz="2600" dirty="0" smtClean="0"/>
              <a:t>30°</a:t>
            </a:r>
          </a:p>
          <a:p>
            <a:pPr marL="45720" indent="0">
              <a:buNone/>
            </a:pPr>
            <a:r>
              <a:rPr lang="sk-SK" sz="2600" dirty="0" smtClean="0"/>
              <a:t>                     drieková chrbtica  o </a:t>
            </a:r>
            <a:r>
              <a:rPr lang="sk-SK" sz="2600" dirty="0"/>
              <a:t>35°.</a:t>
            </a:r>
          </a:p>
          <a:p>
            <a:pPr marL="45720" indent="0">
              <a:buNone/>
            </a:pPr>
            <a:endParaRPr lang="sk-SK" sz="2600" dirty="0" smtClean="0"/>
          </a:p>
          <a:p>
            <a:pPr marL="45720" indent="0">
              <a:buNone/>
            </a:pPr>
            <a:r>
              <a:rPr lang="sk-SK" sz="2600" dirty="0" smtClean="0"/>
              <a:t>Rotácia:  krčná chrbtica cca </a:t>
            </a:r>
            <a:r>
              <a:rPr lang="sk-SK" sz="2600" dirty="0"/>
              <a:t>65°, </a:t>
            </a:r>
            <a:endParaRPr lang="sk-SK" sz="2600" dirty="0" smtClean="0"/>
          </a:p>
          <a:p>
            <a:pPr marL="45720" indent="0">
              <a:buNone/>
            </a:pPr>
            <a:r>
              <a:rPr lang="sk-SK" sz="2600" dirty="0" smtClean="0"/>
              <a:t>               hrudná chrbtica 30</a:t>
            </a:r>
            <a:r>
              <a:rPr lang="sk-SK" sz="2600" dirty="0"/>
              <a:t>° </a:t>
            </a:r>
            <a:endParaRPr lang="sk-SK" sz="2600" dirty="0" smtClean="0"/>
          </a:p>
          <a:p>
            <a:pPr marL="45720" indent="0">
              <a:buNone/>
            </a:pPr>
            <a:r>
              <a:rPr lang="sk-SK" sz="2600" dirty="0" smtClean="0"/>
              <a:t>               Drieková časť: maximálne 10</a:t>
            </a:r>
            <a:r>
              <a:rPr lang="sk-SK" sz="2600" dirty="0"/>
              <a:t>°. </a:t>
            </a:r>
            <a:endParaRPr lang="sk-SK" sz="2600" dirty="0" smtClean="0"/>
          </a:p>
          <a:p>
            <a:pPr marL="45720" indent="0">
              <a:buNone/>
            </a:pPr>
            <a:endParaRPr lang="sk-SK" sz="2600" dirty="0" smtClean="0"/>
          </a:p>
          <a:p>
            <a:pPr marL="45720" indent="0">
              <a:buNone/>
            </a:pPr>
            <a:r>
              <a:rPr lang="sk-SK" sz="2600" dirty="0" smtClean="0"/>
              <a:t>Celková </a:t>
            </a:r>
            <a:r>
              <a:rPr lang="sk-SK" sz="2600" dirty="0"/>
              <a:t>rotácia hlavy oproti panve sa pohybuje medzi 90 až 120°.</a:t>
            </a:r>
            <a:endParaRPr lang="sk-SK" sz="2600" dirty="0" smtClean="0"/>
          </a:p>
          <a:p>
            <a:pPr marL="45720" indent="0">
              <a:buNone/>
            </a:pPr>
            <a:r>
              <a:rPr lang="sk-SK" dirty="0"/>
              <a:t> </a:t>
            </a:r>
            <a:r>
              <a:rPr lang="sk-SK" dirty="0" smtClean="0"/>
              <a:t>                  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33614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Obrázok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56792"/>
            <a:ext cx="6753073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ĺžnik 2"/>
          <p:cNvSpPr/>
          <p:nvPr/>
        </p:nvSpPr>
        <p:spPr>
          <a:xfrm>
            <a:off x="1403648" y="703947"/>
            <a:ext cx="67687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k-SK" sz="2800" b="1" dirty="0">
                <a:solidFill>
                  <a:prstClr val="black"/>
                </a:solidFill>
              </a:rPr>
              <a:t>Typické poruchy držania tela </a:t>
            </a:r>
          </a:p>
        </p:txBody>
      </p:sp>
    </p:spTree>
    <p:extLst>
      <p:ext uri="{BB962C8B-B14F-4D97-AF65-F5344CB8AC3E}">
        <p14:creationId xmlns:p14="http://schemas.microsoft.com/office/powerpoint/2010/main" val="1368000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404664"/>
            <a:ext cx="8280919" cy="612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269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88640"/>
            <a:ext cx="8928992" cy="655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94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88640"/>
            <a:ext cx="3384376" cy="6480719"/>
          </a:xfrm>
          <a:prstGeom prst="rect">
            <a:avLst/>
          </a:prstGeom>
        </p:spPr>
      </p:pic>
      <p:pic>
        <p:nvPicPr>
          <p:cNvPr id="3" name="Obrázo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024" y="188640"/>
            <a:ext cx="3168352" cy="64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402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404664"/>
            <a:ext cx="3096344" cy="3312368"/>
          </a:xfrm>
          <a:prstGeom prst="rect">
            <a:avLst/>
          </a:prstGeom>
        </p:spPr>
      </p:pic>
      <p:pic>
        <p:nvPicPr>
          <p:cNvPr id="3" name="Obrázo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808" y="2921000"/>
            <a:ext cx="3706576" cy="3937000"/>
          </a:xfrm>
          <a:prstGeom prst="rect">
            <a:avLst/>
          </a:prstGeom>
        </p:spPr>
      </p:pic>
      <p:pic>
        <p:nvPicPr>
          <p:cNvPr id="4" name="Obrázo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8104" y="422281"/>
            <a:ext cx="3401926" cy="3798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893106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62</Words>
  <Application>Microsoft Office PowerPoint</Application>
  <PresentationFormat>Prezentácia na obrazovke (4:3)</PresentationFormat>
  <Paragraphs>21</Paragraphs>
  <Slides>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4" baseType="lpstr">
      <vt:lpstr>Arial</vt:lpstr>
      <vt:lpstr>Calibri</vt:lpstr>
      <vt:lpstr>Georgia</vt:lpstr>
      <vt:lpstr>Times New Roman</vt:lpstr>
      <vt:lpstr>Trebuchet MS</vt:lpstr>
      <vt:lpstr>Aerodynamika</vt:lpstr>
      <vt:lpstr>Správne  držanie tela  </vt:lpstr>
      <vt:lpstr>Prezentácia programu PowerPoint</vt:lpstr>
      <vt:lpstr>Pohyblivosť chrbtice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SDT posturálne a fázické svaly</dc:title>
  <dc:creator>utv</dc:creator>
  <cp:lastModifiedBy>alena.bukova</cp:lastModifiedBy>
  <cp:revision>15</cp:revision>
  <dcterms:created xsi:type="dcterms:W3CDTF">2013-02-08T20:26:15Z</dcterms:created>
  <dcterms:modified xsi:type="dcterms:W3CDTF">2014-03-06T08:51:31Z</dcterms:modified>
</cp:coreProperties>
</file>