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305" r:id="rId2"/>
    <p:sldId id="302" r:id="rId3"/>
    <p:sldId id="284" r:id="rId4"/>
    <p:sldId id="303" r:id="rId5"/>
    <p:sldId id="307" r:id="rId6"/>
    <p:sldId id="315" r:id="rId7"/>
    <p:sldId id="316" r:id="rId8"/>
    <p:sldId id="289" r:id="rId9"/>
    <p:sldId id="312" r:id="rId10"/>
    <p:sldId id="290" r:id="rId11"/>
    <p:sldId id="313" r:id="rId12"/>
    <p:sldId id="291" r:id="rId13"/>
    <p:sldId id="314" r:id="rId14"/>
    <p:sldId id="311" r:id="rId15"/>
    <p:sldId id="296" r:id="rId16"/>
    <p:sldId id="299" r:id="rId17"/>
    <p:sldId id="283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noProof="0" smtClean="0"/>
              <a:t>Upravte štýl predlohy podnadpisov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9318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55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01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8534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0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00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30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7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4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k-SK" sz="1800" noProof="0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k-SK" noProof="0" dirty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k-SK" noProof="0" dirty="0" smtClean="0"/>
              <a:t>Upravte štýl predlohy textu.</a:t>
            </a:r>
          </a:p>
          <a:p>
            <a:pPr lvl="1"/>
            <a:r>
              <a:rPr lang="sk-SK" noProof="0" dirty="0" smtClean="0"/>
              <a:t>Druhá úroveň</a:t>
            </a:r>
          </a:p>
          <a:p>
            <a:pPr lvl="2"/>
            <a:r>
              <a:rPr lang="sk-SK" noProof="0" dirty="0" smtClean="0"/>
              <a:t>Tretia úroveň</a:t>
            </a:r>
          </a:p>
          <a:p>
            <a:pPr lvl="3"/>
            <a:r>
              <a:rPr lang="sk-SK" noProof="0" dirty="0" smtClean="0"/>
              <a:t>Štvrtá úroveň</a:t>
            </a:r>
          </a:p>
          <a:p>
            <a:pPr lvl="4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D3991C4-5D0E-4B71-A79E-19E6FB5E25F1}" type="datetimeFigureOut">
              <a:rPr lang="sk-SK" smtClean="0"/>
              <a:pPr/>
              <a:t>8. 8. 2019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1510244-7746-4E19-B859-843ED27F33B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04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46849" y="1032934"/>
            <a:ext cx="8008083" cy="5367866"/>
          </a:xfrm>
        </p:spPr>
        <p:txBody>
          <a:bodyPr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sk-SK" b="1" dirty="0"/>
              <a:t>Nastavenie zasielania alertov v databáze</a:t>
            </a:r>
            <a:br>
              <a:rPr lang="sk-SK" b="1" dirty="0"/>
            </a:br>
            <a:r>
              <a:rPr lang="sk-SK" b="1" dirty="0"/>
              <a:t>Web of Science Core </a:t>
            </a:r>
            <a:r>
              <a:rPr lang="sk-SK" b="1" dirty="0" smtClean="0"/>
              <a:t>Collection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sz="3600" dirty="0"/>
              <a:t>Bc. Romana </a:t>
            </a:r>
            <a:r>
              <a:rPr lang="sk-SK" sz="3600" dirty="0" err="1" smtClean="0"/>
              <a:t>Brutovská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 smtClean="0">
                <a:solidFill>
                  <a:schemeClr val="bg2">
                    <a:lumMod val="50000"/>
                  </a:schemeClr>
                </a:solidFill>
              </a:rPr>
              <a:t> 08.08.2019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0174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 flipV="1">
            <a:off x="7954259" y="2722196"/>
            <a:ext cx="1095555" cy="496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92967" y="1242352"/>
            <a:ext cx="1415561" cy="4184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vál 2"/>
          <p:cNvSpPr/>
          <p:nvPr/>
        </p:nvSpPr>
        <p:spPr>
          <a:xfrm>
            <a:off x="7119256" y="1018418"/>
            <a:ext cx="1119673" cy="447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237307" y="541405"/>
            <a:ext cx="276031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Na platforme </a:t>
            </a:r>
            <a:r>
              <a:rPr lang="sk-SK" dirty="0" err="1" smtClean="0"/>
              <a:t>Publons</a:t>
            </a:r>
            <a:endParaRPr lang="sk-SK" dirty="0"/>
          </a:p>
          <a:p>
            <a:pPr>
              <a:lnSpc>
                <a:spcPct val="95000"/>
              </a:lnSpc>
            </a:pPr>
            <a:r>
              <a:rPr lang="sk-SK" dirty="0" smtClean="0"/>
              <a:t>si vie autor pozrieť zoznam svojich prác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a ďalej spravovať profil cez záložku na ľavej strane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Tu má uvedené svoje ID</a:t>
            </a:r>
            <a:endParaRPr lang="sk-SK" dirty="0"/>
          </a:p>
          <a:p>
            <a:pPr>
              <a:lnSpc>
                <a:spcPct val="95000"/>
              </a:lnSpc>
            </a:pPr>
            <a:endParaRPr lang="sk-SK" dirty="0"/>
          </a:p>
          <a:p>
            <a:pPr>
              <a:lnSpc>
                <a:spcPct val="95000"/>
              </a:lnSpc>
            </a:pPr>
            <a:endParaRPr lang="sk-SK" dirty="0"/>
          </a:p>
          <a:p>
            <a:pPr>
              <a:lnSpc>
                <a:spcPct val="95000"/>
              </a:lnSpc>
            </a:pPr>
            <a:endParaRPr lang="sk-SK" dirty="0"/>
          </a:p>
          <a:p>
            <a:pPr>
              <a:lnSpc>
                <a:spcPct val="95000"/>
              </a:lnSpc>
            </a:pPr>
            <a:r>
              <a:rPr lang="sk-SK" dirty="0" smtClean="0"/>
              <a:t>  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57"/>
            <a:ext cx="9049814" cy="4942737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5427133" y="1242352"/>
            <a:ext cx="1574800" cy="637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80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" y="76199"/>
            <a:ext cx="9542381" cy="6239933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677400" y="474133"/>
            <a:ext cx="2521844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Práce z </a:t>
            </a:r>
            <a:r>
              <a:rPr lang="sk-SK" dirty="0" err="1" smtClean="0"/>
              <a:t>WoS</a:t>
            </a:r>
            <a:r>
              <a:rPr lang="sk-SK" dirty="0" smtClean="0"/>
              <a:t> </a:t>
            </a:r>
          </a:p>
          <a:p>
            <a:pPr>
              <a:lnSpc>
                <a:spcPct val="95000"/>
              </a:lnSpc>
            </a:pPr>
            <a:r>
              <a:rPr lang="sk-SK" dirty="0" err="1" smtClean="0"/>
              <a:t>naimportujeme</a:t>
            </a:r>
            <a:endParaRPr lang="sk-SK" dirty="0" smtClean="0"/>
          </a:p>
          <a:p>
            <a:pPr>
              <a:lnSpc>
                <a:spcPct val="95000"/>
              </a:lnSpc>
            </a:pPr>
            <a:r>
              <a:rPr lang="sk-SK" dirty="0" smtClean="0"/>
              <a:t>cez záložku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Import </a:t>
            </a:r>
            <a:r>
              <a:rPr lang="sk-SK" dirty="0" err="1" smtClean="0"/>
              <a:t>publications</a:t>
            </a:r>
            <a:endParaRPr lang="sk-SK" dirty="0" smtClean="0"/>
          </a:p>
          <a:p>
            <a:pPr>
              <a:lnSpc>
                <a:spcPct val="95000"/>
              </a:lnSpc>
            </a:pPr>
            <a:endParaRPr lang="sk-SK" dirty="0"/>
          </a:p>
          <a:p>
            <a:pPr>
              <a:lnSpc>
                <a:spcPct val="95000"/>
              </a:lnSpc>
            </a:pPr>
            <a:r>
              <a:rPr lang="sk-SK" dirty="0" smtClean="0"/>
              <a:t>Cez záložku </a:t>
            </a:r>
          </a:p>
          <a:p>
            <a:pPr>
              <a:lnSpc>
                <a:spcPct val="95000"/>
              </a:lnSpc>
            </a:pPr>
            <a:r>
              <a:rPr lang="sk-SK" dirty="0" err="1" smtClean="0"/>
              <a:t>Publications</a:t>
            </a:r>
            <a:endParaRPr lang="sk-SK" dirty="0" smtClean="0"/>
          </a:p>
          <a:p>
            <a:pPr>
              <a:lnSpc>
                <a:spcPct val="95000"/>
              </a:lnSpc>
            </a:pPr>
            <a:r>
              <a:rPr lang="sk-SK" dirty="0" smtClean="0"/>
              <a:t>na ľavej strane vidí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autor zoznam svojich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prác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3014133" y="3183468"/>
            <a:ext cx="1464734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2370667" y="3031067"/>
            <a:ext cx="643466" cy="26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0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8425743" y="1315952"/>
            <a:ext cx="3563058" cy="24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Cez hlavnú stránku </a:t>
            </a:r>
            <a:r>
              <a:rPr lang="sk-SK" dirty="0" err="1" smtClean="0"/>
              <a:t>rozkliknutím</a:t>
            </a:r>
            <a:r>
              <a:rPr lang="sk-SK" dirty="0" smtClean="0"/>
              <a:t> záložky </a:t>
            </a:r>
          </a:p>
          <a:p>
            <a:pPr>
              <a:lnSpc>
                <a:spcPct val="95000"/>
              </a:lnSpc>
            </a:pPr>
            <a:r>
              <a:rPr lang="sk-SK" dirty="0" err="1" smtClean="0"/>
              <a:t>See</a:t>
            </a:r>
            <a:r>
              <a:rPr lang="sk-SK" dirty="0" smtClean="0"/>
              <a:t> my profile vidí autor počet prác, citácií, H-index,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najviac citované práce</a:t>
            </a:r>
            <a:endParaRPr lang="sk-SK" dirty="0" smtClean="0"/>
          </a:p>
          <a:p>
            <a:pPr>
              <a:lnSpc>
                <a:spcPct val="95000"/>
              </a:lnSpc>
            </a:pPr>
            <a:endParaRPr lang="sk-SK" dirty="0"/>
          </a:p>
          <a:p>
            <a:pPr>
              <a:lnSpc>
                <a:spcPct val="95000"/>
              </a:lnSpc>
            </a:pPr>
            <a:endParaRPr lang="sk-SK" dirty="0"/>
          </a:p>
          <a:p>
            <a:pPr>
              <a:lnSpc>
                <a:spcPct val="95000"/>
              </a:lnSpc>
            </a:pPr>
            <a:endParaRPr lang="sk-SK" dirty="0"/>
          </a:p>
          <a:p>
            <a:pPr>
              <a:lnSpc>
                <a:spcPct val="95000"/>
              </a:lnSpc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78"/>
            <a:ext cx="8163545" cy="5876322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445001" y="3378200"/>
            <a:ext cx="838200" cy="1430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8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19257" cy="465296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627533" y="567267"/>
            <a:ext cx="290335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Profil autora je </a:t>
            </a:r>
            <a:r>
              <a:rPr lang="sk-SK" dirty="0" err="1" smtClean="0"/>
              <a:t>potrbné</a:t>
            </a:r>
            <a:r>
              <a:rPr lang="sk-SK" dirty="0" smtClean="0"/>
              <a:t>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spravovať a nové práce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vždy pridať k profilu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3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55600" y="1829117"/>
            <a:ext cx="1132768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sk-SK" sz="3200" b="1" dirty="0"/>
              <a:t>Nastavenie zasielania alertov na nové </a:t>
            </a:r>
            <a:r>
              <a:rPr lang="sk-SK" sz="3200" b="1" dirty="0" smtClean="0"/>
              <a:t>citácie</a:t>
            </a:r>
          </a:p>
          <a:p>
            <a:pPr algn="ctr">
              <a:lnSpc>
                <a:spcPct val="95000"/>
              </a:lnSpc>
            </a:pPr>
            <a:endParaRPr lang="sk-SK" sz="3200" b="1" dirty="0" smtClean="0"/>
          </a:p>
          <a:p>
            <a:pPr>
              <a:lnSpc>
                <a:spcPct val="95000"/>
              </a:lnSpc>
            </a:pPr>
            <a:endParaRPr lang="sk-SK" sz="1600" b="1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sk-SK" sz="2000" dirty="0" smtClean="0"/>
              <a:t>po vytvorení zoznamu prác je potrebné každú prácu otvoriť a  cez </a:t>
            </a:r>
          </a:p>
          <a:p>
            <a:pPr>
              <a:lnSpc>
                <a:spcPct val="95000"/>
              </a:lnSpc>
            </a:pPr>
            <a:endParaRPr lang="sk-SK" sz="2000" dirty="0"/>
          </a:p>
          <a:p>
            <a:pPr>
              <a:lnSpc>
                <a:spcPct val="95000"/>
              </a:lnSpc>
            </a:pPr>
            <a:r>
              <a:rPr lang="sk-SK" sz="2000" dirty="0" smtClean="0"/>
              <a:t>    </a:t>
            </a:r>
            <a:r>
              <a:rPr lang="sk-SK" sz="2000" b="1" dirty="0" err="1" smtClean="0"/>
              <a:t>Create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citation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alert</a:t>
            </a:r>
            <a:r>
              <a:rPr lang="sk-SK" sz="2000" b="1" dirty="0" smtClean="0"/>
              <a:t> </a:t>
            </a:r>
            <a:r>
              <a:rPr lang="sk-SK" sz="2000" dirty="0" smtClean="0"/>
              <a:t>nastaviť zasielanie oznámení o nových citáciách na zadanú</a:t>
            </a:r>
          </a:p>
          <a:p>
            <a:pPr>
              <a:lnSpc>
                <a:spcPct val="95000"/>
              </a:lnSpc>
            </a:pPr>
            <a:endParaRPr lang="sk-SK" sz="2000" dirty="0"/>
          </a:p>
          <a:p>
            <a:pPr>
              <a:lnSpc>
                <a:spcPct val="95000"/>
              </a:lnSpc>
            </a:pPr>
            <a:r>
              <a:rPr lang="sk-SK" sz="2000" dirty="0" smtClean="0"/>
              <a:t>    e-mailovú adresu</a:t>
            </a:r>
          </a:p>
          <a:p>
            <a:pPr>
              <a:lnSpc>
                <a:spcPct val="95000"/>
              </a:lnSpc>
            </a:pPr>
            <a:endParaRPr lang="sk-SK" sz="20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sk-SK" sz="2000" dirty="0" smtClean="0"/>
              <a:t>zasielanie alertov je nastavené vždy na jeden rok, po uplynutí tejto doby je potrebné ho obnoviť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3620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99168" cy="6748004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8362694" y="2752531"/>
            <a:ext cx="1107878" cy="401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0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09999" y="1498602"/>
            <a:ext cx="8161867" cy="3298825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ĎAKUJEM ZA POZORNOSŤ</a:t>
            </a: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66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728134"/>
            <a:ext cx="22203717" cy="547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sz="3200" b="1" dirty="0"/>
              <a:t>Pre nastavenie zasielania alertov na citácie </a:t>
            </a:r>
            <a:r>
              <a:rPr lang="sk-SK" sz="3200" b="1" dirty="0" smtClean="0"/>
              <a:t>prác</a:t>
            </a:r>
          </a:p>
          <a:p>
            <a:pPr>
              <a:lnSpc>
                <a:spcPct val="95000"/>
              </a:lnSpc>
            </a:pPr>
            <a:r>
              <a:rPr lang="sk-SK" sz="3200" b="1" dirty="0" smtClean="0"/>
              <a:t>v</a:t>
            </a:r>
            <a:r>
              <a:rPr lang="sk-SK" sz="3200" b="1" dirty="0"/>
              <a:t> databáze </a:t>
            </a:r>
            <a:r>
              <a:rPr lang="sk-SK" sz="3200" b="1" dirty="0" err="1"/>
              <a:t>WoS</a:t>
            </a:r>
            <a:r>
              <a:rPr lang="sk-SK" sz="3200" b="1" dirty="0"/>
              <a:t> je  potrebné</a:t>
            </a:r>
            <a:r>
              <a:rPr lang="sk-SK" sz="3200" dirty="0"/>
              <a:t>:</a:t>
            </a:r>
          </a:p>
          <a:p>
            <a:pPr>
              <a:lnSpc>
                <a:spcPct val="95000"/>
              </a:lnSpc>
            </a:pPr>
            <a:endParaRPr lang="sk-SK" sz="3200" b="1" dirty="0" smtClean="0"/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sk-SK" sz="3200" dirty="0" smtClean="0"/>
              <a:t>prihlásenie </a:t>
            </a:r>
            <a:r>
              <a:rPr lang="sk-SK" sz="3200" dirty="0"/>
              <a:t>autora na stránke </a:t>
            </a:r>
            <a:r>
              <a:rPr lang="sk-SK" sz="3200" dirty="0" err="1"/>
              <a:t>WoS</a:t>
            </a:r>
            <a:r>
              <a:rPr lang="sk-SK" sz="3200" dirty="0"/>
              <a:t> cez </a:t>
            </a:r>
            <a:r>
              <a:rPr lang="sk-SK" sz="3200" dirty="0" smtClean="0"/>
              <a:t>Register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sk-SK" sz="3200" dirty="0" smtClean="0"/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sk-SK" sz="3200" dirty="0" smtClean="0"/>
              <a:t>autor zadá svoju e-mailovú adresu a zopakuje ju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sk-SK" sz="3200" dirty="0"/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sk-SK" sz="3200" dirty="0" smtClean="0"/>
              <a:t>pokračuje vyplnením prihlasovacieho formulára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sk-SK" sz="3200" dirty="0"/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sk-SK" sz="3200" dirty="0" smtClean="0"/>
              <a:t>po zaregistrovaní sa mu systém pridelí ID</a:t>
            </a:r>
          </a:p>
          <a:p>
            <a:pPr>
              <a:lnSpc>
                <a:spcPct val="95000"/>
              </a:lnSpc>
            </a:pPr>
            <a:endParaRPr lang="sk-SK" sz="1600" dirty="0" smtClean="0"/>
          </a:p>
          <a:p>
            <a:pPr>
              <a:lnSpc>
                <a:spcPct val="95000"/>
              </a:lnSpc>
            </a:pPr>
            <a:endParaRPr lang="sk-SK" sz="1600" dirty="0"/>
          </a:p>
          <a:p>
            <a:pPr>
              <a:lnSpc>
                <a:spcPct val="95000"/>
              </a:lnSpc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9355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8035671" y="767750"/>
            <a:ext cx="1358495" cy="5091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1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0065" cy="5017537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5756988" y="317242"/>
            <a:ext cx="1194318" cy="354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8920065" y="783771"/>
            <a:ext cx="2967135" cy="152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sk-SK" sz="2000" dirty="0" smtClean="0"/>
              <a:t>autor sa</a:t>
            </a:r>
            <a:r>
              <a:rPr lang="sk-SK" sz="2000" dirty="0"/>
              <a:t> </a:t>
            </a:r>
            <a:r>
              <a:rPr lang="sk-SK" sz="2000" dirty="0" smtClean="0"/>
              <a:t>prihlási </a:t>
            </a:r>
            <a:r>
              <a:rPr lang="sk-SK" sz="2000" dirty="0"/>
              <a:t>cez </a:t>
            </a:r>
            <a:r>
              <a:rPr lang="sk-SK" sz="2000" dirty="0" err="1"/>
              <a:t>Sign</a:t>
            </a:r>
            <a:r>
              <a:rPr lang="sk-SK" sz="2000" dirty="0"/>
              <a:t> in   </a:t>
            </a:r>
            <a:r>
              <a:rPr lang="sk-SK" sz="2000" dirty="0" smtClean="0"/>
              <a:t>e-mailovou </a:t>
            </a:r>
            <a:r>
              <a:rPr lang="sk-SK" sz="2000" dirty="0"/>
              <a:t>adresou </a:t>
            </a:r>
            <a:r>
              <a:rPr lang="sk-SK" sz="2000" dirty="0" smtClean="0"/>
              <a:t> a</a:t>
            </a:r>
            <a:r>
              <a:rPr lang="sk-SK" sz="2000" dirty="0"/>
              <a:t> zadá si prístupové </a:t>
            </a:r>
            <a:r>
              <a:rPr lang="sk-SK" sz="2000" dirty="0" smtClean="0"/>
              <a:t>   heslo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52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28470" cy="578498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028470" y="406400"/>
            <a:ext cx="3943397" cy="123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sk-SK" sz="2000" dirty="0" smtClean="0"/>
              <a:t>V </a:t>
            </a:r>
            <a:r>
              <a:rPr lang="sk-SK" sz="2000" dirty="0"/>
              <a:t>nasledujúcom kroku si autor </a:t>
            </a:r>
            <a:r>
              <a:rPr lang="sk-SK" sz="2000" dirty="0" smtClean="0"/>
              <a:t>vyhľadá </a:t>
            </a:r>
            <a:r>
              <a:rPr lang="sk-SK" sz="2000" dirty="0" smtClean="0"/>
              <a:t>svoje publikácie  </a:t>
            </a:r>
            <a:endParaRPr lang="sk-SK" sz="2000" dirty="0"/>
          </a:p>
          <a:p>
            <a:pPr>
              <a:lnSpc>
                <a:spcPct val="95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11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" y="67732"/>
            <a:ext cx="9464870" cy="549486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618133" y="347133"/>
            <a:ext cx="2499402" cy="219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Vlastné práce je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potrebné označiť,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(môžu sa tu zobraziť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aj práce menovcov)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a cez Export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a </a:t>
            </a:r>
            <a:r>
              <a:rPr lang="sk-SK" dirty="0" err="1" smtClean="0"/>
              <a:t>Claim</a:t>
            </a:r>
            <a:r>
              <a:rPr lang="sk-SK" dirty="0" smtClean="0"/>
              <a:t> on </a:t>
            </a:r>
            <a:r>
              <a:rPr lang="sk-SK" dirty="0" err="1" smtClean="0"/>
              <a:t>Publons</a:t>
            </a:r>
            <a:endParaRPr lang="sk-SK" dirty="0" smtClean="0"/>
          </a:p>
          <a:p>
            <a:pPr>
              <a:lnSpc>
                <a:spcPct val="95000"/>
              </a:lnSpc>
            </a:pPr>
            <a:r>
              <a:rPr lang="sk-SK" dirty="0" smtClean="0"/>
              <a:t>odoslať do svojho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profilu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3581400" y="2396067"/>
            <a:ext cx="1634067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" y="63020"/>
            <a:ext cx="9431867" cy="5151403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4538133" y="931333"/>
            <a:ext cx="1862667" cy="96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9635067" y="330200"/>
            <a:ext cx="2722220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V ďalšom kroku sa cez </a:t>
            </a:r>
          </a:p>
          <a:p>
            <a:pPr>
              <a:lnSpc>
                <a:spcPct val="95000"/>
              </a:lnSpc>
            </a:pPr>
            <a:r>
              <a:rPr lang="sk-SK" dirty="0" err="1" smtClean="0"/>
              <a:t>Tools</a:t>
            </a:r>
            <a:r>
              <a:rPr lang="sk-SK" dirty="0" smtClean="0"/>
              <a:t> a </a:t>
            </a:r>
            <a:r>
              <a:rPr lang="sk-SK" dirty="0" err="1" smtClean="0"/>
              <a:t>Publons</a:t>
            </a:r>
            <a:r>
              <a:rPr lang="sk-SK" dirty="0" smtClean="0"/>
              <a:t>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presunieme na novú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platformu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08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782513" y="1626168"/>
            <a:ext cx="1328469" cy="4830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vál 3"/>
          <p:cNvSpPr/>
          <p:nvPr/>
        </p:nvSpPr>
        <p:spPr>
          <a:xfrm>
            <a:off x="6446747" y="849086"/>
            <a:ext cx="765110" cy="401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9033933" y="778934"/>
            <a:ext cx="306493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Tu sa autor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zaregistruje 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heslo použije to isté ako pri registrácii do </a:t>
            </a:r>
            <a:r>
              <a:rPr lang="sk-SK" dirty="0" err="1" smtClean="0"/>
              <a:t>WoS</a:t>
            </a:r>
            <a:endParaRPr lang="sk-SK" dirty="0"/>
          </a:p>
          <a:p>
            <a:pPr>
              <a:lnSpc>
                <a:spcPct val="95000"/>
              </a:lnSpc>
            </a:pP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15401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1599"/>
            <a:ext cx="9828201" cy="536786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9973733" y="660400"/>
            <a:ext cx="223330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k-SK" dirty="0" smtClean="0"/>
              <a:t>Následne sa bude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už len prihlasovať</a:t>
            </a:r>
          </a:p>
          <a:p>
            <a:pPr>
              <a:lnSpc>
                <a:spcPct val="95000"/>
              </a:lnSpc>
            </a:pPr>
            <a:r>
              <a:rPr lang="sk-SK" dirty="0" smtClean="0"/>
              <a:t>cez Log in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>
            <a:off x="6096001" y="922867"/>
            <a:ext cx="1066800" cy="491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1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Rozloženie nadpisu</Template>
  <TotalTime>761</TotalTime>
  <Words>218</Words>
  <Application>Microsoft Office PowerPoint</Application>
  <PresentationFormat>Širokouhlá</PresentationFormat>
  <Paragraphs>70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Books_16x9</vt:lpstr>
      <vt:lpstr>Nastavenie zasielania alertov v databáze Web of Science Core Collection  Bc. Romana Brutovská    08.08.2019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Identifikátori autora v citačných databázach a nastavenie alertov</dc:title>
  <dc:creator>Babicová Zuzana</dc:creator>
  <cp:lastModifiedBy>romana.brutovska</cp:lastModifiedBy>
  <cp:revision>125</cp:revision>
  <dcterms:created xsi:type="dcterms:W3CDTF">2016-02-16T07:40:46Z</dcterms:created>
  <dcterms:modified xsi:type="dcterms:W3CDTF">2019-08-08T11:28:39Z</dcterms:modified>
</cp:coreProperties>
</file>