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E3D991-BAC3-4CEC-B15F-EE0FDB727F2B}" v="2" dt="2022-03-08T12:56:57.644"/>
    <p1510:client id="{5FCDC831-7C32-4716-95BA-66A4DB744135}" v="3" dt="2022-05-02T07:42:05.696"/>
    <p1510:client id="{C91AFC4C-D6F1-4919-AE5A-D0DC915399E1}" v="101" dt="2021-06-24T10:06:48.5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02" autoAdjust="0"/>
    <p:restoredTop sz="94660"/>
  </p:normalViewPr>
  <p:slideViewPr>
    <p:cSldViewPr snapToGrid="0">
      <p:cViewPr varScale="1">
        <p:scale>
          <a:sx n="89" d="100"/>
          <a:sy n="89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ína Basová" userId="a76c0e42-47c3-46e0-a7e9-b46578328b7c" providerId="ADAL" clId="{C91AFC4C-D6F1-4919-AE5A-D0DC915399E1}"/>
    <pc:docChg chg="undo custSel addSld delSld modMainMaster">
      <pc:chgData name="Kristína Basová" userId="a76c0e42-47c3-46e0-a7e9-b46578328b7c" providerId="ADAL" clId="{C91AFC4C-D6F1-4919-AE5A-D0DC915399E1}" dt="2021-06-24T10:29:04.259" v="369" actId="207"/>
      <pc:docMkLst>
        <pc:docMk/>
      </pc:docMkLst>
      <pc:sldChg chg="del">
        <pc:chgData name="Kristína Basová" userId="a76c0e42-47c3-46e0-a7e9-b46578328b7c" providerId="ADAL" clId="{C91AFC4C-D6F1-4919-AE5A-D0DC915399E1}" dt="2021-06-24T09:49:56.284" v="203" actId="47"/>
        <pc:sldMkLst>
          <pc:docMk/>
          <pc:sldMk cId="256498739" sldId="261"/>
        </pc:sldMkLst>
      </pc:sldChg>
      <pc:sldChg chg="new del">
        <pc:chgData name="Kristína Basová" userId="a76c0e42-47c3-46e0-a7e9-b46578328b7c" providerId="ADAL" clId="{C91AFC4C-D6F1-4919-AE5A-D0DC915399E1}" dt="2021-06-24T10:12:57.815" v="336" actId="47"/>
        <pc:sldMkLst>
          <pc:docMk/>
          <pc:sldMk cId="3156664514" sldId="261"/>
        </pc:sldMkLst>
      </pc:sldChg>
      <pc:sldChg chg="new">
        <pc:chgData name="Kristína Basová" userId="a76c0e42-47c3-46e0-a7e9-b46578328b7c" providerId="ADAL" clId="{C91AFC4C-D6F1-4919-AE5A-D0DC915399E1}" dt="2021-06-24T10:13:00.518" v="339" actId="680"/>
        <pc:sldMkLst>
          <pc:docMk/>
          <pc:sldMk cId="3667754259" sldId="261"/>
        </pc:sldMkLst>
      </pc:sldChg>
      <pc:sldChg chg="new del">
        <pc:chgData name="Kristína Basová" userId="a76c0e42-47c3-46e0-a7e9-b46578328b7c" providerId="ADAL" clId="{C91AFC4C-D6F1-4919-AE5A-D0DC915399E1}" dt="2021-06-24T10:12:58.995" v="338" actId="47"/>
        <pc:sldMkLst>
          <pc:docMk/>
          <pc:sldMk cId="1999486056" sldId="262"/>
        </pc:sldMkLst>
      </pc:sldChg>
      <pc:sldChg chg="del">
        <pc:chgData name="Kristína Basová" userId="a76c0e42-47c3-46e0-a7e9-b46578328b7c" providerId="ADAL" clId="{C91AFC4C-D6F1-4919-AE5A-D0DC915399E1}" dt="2021-06-24T09:49:57.239" v="204" actId="47"/>
        <pc:sldMkLst>
          <pc:docMk/>
          <pc:sldMk cId="3161336700" sldId="262"/>
        </pc:sldMkLst>
      </pc:sldChg>
      <pc:sldChg chg="new">
        <pc:chgData name="Kristína Basová" userId="a76c0e42-47c3-46e0-a7e9-b46578328b7c" providerId="ADAL" clId="{C91AFC4C-D6F1-4919-AE5A-D0DC915399E1}" dt="2021-06-24T10:13:01.849" v="340" actId="680"/>
        <pc:sldMkLst>
          <pc:docMk/>
          <pc:sldMk cId="3475527357" sldId="262"/>
        </pc:sldMkLst>
      </pc:sldChg>
      <pc:sldChg chg="new del">
        <pc:chgData name="Kristína Basová" userId="a76c0e42-47c3-46e0-a7e9-b46578328b7c" providerId="ADAL" clId="{C91AFC4C-D6F1-4919-AE5A-D0DC915399E1}" dt="2021-06-24T10:12:58.567" v="337" actId="47"/>
        <pc:sldMkLst>
          <pc:docMk/>
          <pc:sldMk cId="2322716543" sldId="263"/>
        </pc:sldMkLst>
      </pc:sldChg>
      <pc:sldChg chg="del">
        <pc:chgData name="Kristína Basová" userId="a76c0e42-47c3-46e0-a7e9-b46578328b7c" providerId="ADAL" clId="{C91AFC4C-D6F1-4919-AE5A-D0DC915399E1}" dt="2021-06-24T09:49:58.153" v="205" actId="47"/>
        <pc:sldMkLst>
          <pc:docMk/>
          <pc:sldMk cId="2929322141" sldId="263"/>
        </pc:sldMkLst>
      </pc:sldChg>
      <pc:sldMasterChg chg="addSp delSp modSp mod setBg delSldLayout modSldLayout">
        <pc:chgData name="Kristína Basová" userId="a76c0e42-47c3-46e0-a7e9-b46578328b7c" providerId="ADAL" clId="{C91AFC4C-D6F1-4919-AE5A-D0DC915399E1}" dt="2021-06-24T10:29:04.259" v="369" actId="207"/>
        <pc:sldMasterMkLst>
          <pc:docMk/>
          <pc:sldMasterMk cId="2669670571" sldId="2147483648"/>
        </pc:sldMasterMkLst>
        <pc:spChg chg="mod">
          <ac:chgData name="Kristína Basová" userId="a76c0e42-47c3-46e0-a7e9-b46578328b7c" providerId="ADAL" clId="{C91AFC4C-D6F1-4919-AE5A-D0DC915399E1}" dt="2021-06-24T09:40:43.403" v="65"/>
          <ac:spMkLst>
            <pc:docMk/>
            <pc:sldMasterMk cId="2669670571" sldId="2147483648"/>
            <ac:spMk id="2" creationId="{6119D5BD-1BE0-4B7A-802E-08C07249B122}"/>
          </ac:spMkLst>
        </pc:spChg>
        <pc:spChg chg="mod">
          <ac:chgData name="Kristína Basová" userId="a76c0e42-47c3-46e0-a7e9-b46578328b7c" providerId="ADAL" clId="{C91AFC4C-D6F1-4919-AE5A-D0DC915399E1}" dt="2021-06-24T09:40:31.804" v="64"/>
          <ac:spMkLst>
            <pc:docMk/>
            <pc:sldMasterMk cId="2669670571" sldId="2147483648"/>
            <ac:spMk id="3" creationId="{86ABC7C1-2C6E-4CCC-BB94-EBA30F5A69E5}"/>
          </ac:spMkLst>
        </pc:spChg>
        <pc:spChg chg="del mod">
          <ac:chgData name="Kristína Basová" userId="a76c0e42-47c3-46e0-a7e9-b46578328b7c" providerId="ADAL" clId="{C91AFC4C-D6F1-4919-AE5A-D0DC915399E1}" dt="2021-06-24T09:22:31.010" v="11" actId="478"/>
          <ac:spMkLst>
            <pc:docMk/>
            <pc:sldMasterMk cId="2669670571" sldId="2147483648"/>
            <ac:spMk id="6" creationId="{BD71FFB0-96DA-4FE1-B621-06DA1ABCE0C0}"/>
          </ac:spMkLst>
        </pc:spChg>
        <pc:spChg chg="mod">
          <ac:chgData name="Kristína Basová" userId="a76c0e42-47c3-46e0-a7e9-b46578328b7c" providerId="ADAL" clId="{C91AFC4C-D6F1-4919-AE5A-D0DC915399E1}" dt="2021-06-24T10:26:53.457" v="345" actId="14100"/>
          <ac:spMkLst>
            <pc:docMk/>
            <pc:sldMasterMk cId="2669670571" sldId="2147483648"/>
            <ac:spMk id="8" creationId="{1AEBDD2C-5DE2-487D-A03C-F57B2CA9D0A1}"/>
          </ac:spMkLst>
        </pc:spChg>
        <pc:spChg chg="mod">
          <ac:chgData name="Kristína Basová" userId="a76c0e42-47c3-46e0-a7e9-b46578328b7c" providerId="ADAL" clId="{C91AFC4C-D6F1-4919-AE5A-D0DC915399E1}" dt="2021-06-24T10:11:30.907" v="322" actId="14100"/>
          <ac:spMkLst>
            <pc:docMk/>
            <pc:sldMasterMk cId="2669670571" sldId="2147483648"/>
            <ac:spMk id="15" creationId="{4952D14E-CB51-42F6-A732-BEEC782E6497}"/>
          </ac:spMkLst>
        </pc:spChg>
        <pc:spChg chg="del mod">
          <ac:chgData name="Kristína Basová" userId="a76c0e42-47c3-46e0-a7e9-b46578328b7c" providerId="ADAL" clId="{C91AFC4C-D6F1-4919-AE5A-D0DC915399E1}" dt="2021-06-24T09:22:25.439" v="10" actId="478"/>
          <ac:spMkLst>
            <pc:docMk/>
            <pc:sldMasterMk cId="2669670571" sldId="2147483648"/>
            <ac:spMk id="16" creationId="{A99928CB-5405-4CFA-9469-5B759267DC0E}"/>
          </ac:spMkLst>
        </pc:spChg>
        <pc:spChg chg="del mod">
          <ac:chgData name="Kristína Basová" userId="a76c0e42-47c3-46e0-a7e9-b46578328b7c" providerId="ADAL" clId="{C91AFC4C-D6F1-4919-AE5A-D0DC915399E1}" dt="2021-06-24T09:35:02.873" v="53" actId="478"/>
          <ac:spMkLst>
            <pc:docMk/>
            <pc:sldMasterMk cId="2669670571" sldId="2147483648"/>
            <ac:spMk id="17" creationId="{27F63914-E7B4-478D-B6CA-B99B878DB72A}"/>
          </ac:spMkLst>
        </pc:spChg>
        <pc:spChg chg="mod">
          <ac:chgData name="Kristína Basová" userId="a76c0e42-47c3-46e0-a7e9-b46578328b7c" providerId="ADAL" clId="{C91AFC4C-D6F1-4919-AE5A-D0DC915399E1}" dt="2021-06-24T10:26:39.472" v="343" actId="14100"/>
          <ac:spMkLst>
            <pc:docMk/>
            <pc:sldMasterMk cId="2669670571" sldId="2147483648"/>
            <ac:spMk id="20" creationId="{A25E4B51-B4E6-4B35-9D1D-0A1AC9757F11}"/>
          </ac:spMkLst>
        </pc:spChg>
        <pc:spChg chg="del mod">
          <ac:chgData name="Kristína Basová" userId="a76c0e42-47c3-46e0-a7e9-b46578328b7c" providerId="ADAL" clId="{C91AFC4C-D6F1-4919-AE5A-D0DC915399E1}" dt="2021-06-24T10:09:02.758" v="290" actId="478"/>
          <ac:spMkLst>
            <pc:docMk/>
            <pc:sldMasterMk cId="2669670571" sldId="2147483648"/>
            <ac:spMk id="21" creationId="{24979A75-617D-4077-9B47-0EFD6DD44910}"/>
          </ac:spMkLst>
        </pc:spChg>
        <pc:spChg chg="del mod">
          <ac:chgData name="Kristína Basová" userId="a76c0e42-47c3-46e0-a7e9-b46578328b7c" providerId="ADAL" clId="{C91AFC4C-D6F1-4919-AE5A-D0DC915399E1}" dt="2021-06-24T10:10:04.599" v="309" actId="478"/>
          <ac:spMkLst>
            <pc:docMk/>
            <pc:sldMasterMk cId="2669670571" sldId="2147483648"/>
            <ac:spMk id="22" creationId="{3E1E5A9A-685F-4F1F-ADFF-94CD07AD5979}"/>
          </ac:spMkLst>
        </pc:spChg>
        <pc:picChg chg="mod">
          <ac:chgData name="Kristína Basová" userId="a76c0e42-47c3-46e0-a7e9-b46578328b7c" providerId="ADAL" clId="{C91AFC4C-D6F1-4919-AE5A-D0DC915399E1}" dt="2021-06-24T10:28:34.850" v="367" actId="1037"/>
          <ac:picMkLst>
            <pc:docMk/>
            <pc:sldMasterMk cId="2669670571" sldId="2147483648"/>
            <ac:picMk id="5" creationId="{0B80CCC6-4DDE-4E49-988C-0ED28FF33F9C}"/>
          </ac:picMkLst>
        </pc:picChg>
        <pc:picChg chg="del mod">
          <ac:chgData name="Kristína Basová" userId="a76c0e42-47c3-46e0-a7e9-b46578328b7c" providerId="ADAL" clId="{C91AFC4C-D6F1-4919-AE5A-D0DC915399E1}" dt="2021-06-24T09:39:50.477" v="57" actId="478"/>
          <ac:picMkLst>
            <pc:docMk/>
            <pc:sldMasterMk cId="2669670571" sldId="2147483648"/>
            <ac:picMk id="7" creationId="{00000000-0000-0000-0000-000000000000}"/>
          </ac:picMkLst>
        </pc:picChg>
        <pc:picChg chg="del mod">
          <ac:chgData name="Kristína Basová" userId="a76c0e42-47c3-46e0-a7e9-b46578328b7c" providerId="ADAL" clId="{C91AFC4C-D6F1-4919-AE5A-D0DC915399E1}" dt="2021-06-24T10:08:52.709" v="288" actId="478"/>
          <ac:picMkLst>
            <pc:docMk/>
            <pc:sldMasterMk cId="2669670571" sldId="2147483648"/>
            <ac:picMk id="12" creationId="{02323888-D67F-4BF6-98A6-6056D0D48FFE}"/>
          </ac:picMkLst>
        </pc:picChg>
        <pc:picChg chg="add mod">
          <ac:chgData name="Kristína Basová" userId="a76c0e42-47c3-46e0-a7e9-b46578328b7c" providerId="ADAL" clId="{C91AFC4C-D6F1-4919-AE5A-D0DC915399E1}" dt="2021-06-24T10:27:00.421" v="346" actId="14100"/>
          <ac:picMkLst>
            <pc:docMk/>
            <pc:sldMasterMk cId="2669670571" sldId="2147483648"/>
            <ac:picMk id="14" creationId="{45A882D4-0CD1-4652-BD24-C0516CDEED25}"/>
          </ac:picMkLst>
        </pc:picChg>
        <pc:picChg chg="add del mod">
          <ac:chgData name="Kristína Basová" userId="a76c0e42-47c3-46e0-a7e9-b46578328b7c" providerId="ADAL" clId="{C91AFC4C-D6F1-4919-AE5A-D0DC915399E1}" dt="2021-06-24T10:08:47.198" v="286" actId="478"/>
          <ac:picMkLst>
            <pc:docMk/>
            <pc:sldMasterMk cId="2669670571" sldId="2147483648"/>
            <ac:picMk id="16" creationId="{B3562D32-4A83-4631-B361-192813E999AB}"/>
          </ac:picMkLst>
        </pc:picChg>
        <pc:picChg chg="del">
          <ac:chgData name="Kristína Basová" userId="a76c0e42-47c3-46e0-a7e9-b46578328b7c" providerId="ADAL" clId="{C91AFC4C-D6F1-4919-AE5A-D0DC915399E1}" dt="2021-06-24T09:38:17.154" v="54" actId="478"/>
          <ac:picMkLst>
            <pc:docMk/>
            <pc:sldMasterMk cId="2669670571" sldId="2147483648"/>
            <ac:picMk id="18" creationId="{E21A6F0C-EAF1-42DD-95A7-4F5E98121F01}"/>
          </ac:picMkLst>
        </pc:picChg>
        <pc:picChg chg="add del mod">
          <ac:chgData name="Kristína Basová" userId="a76c0e42-47c3-46e0-a7e9-b46578328b7c" providerId="ADAL" clId="{C91AFC4C-D6F1-4919-AE5A-D0DC915399E1}" dt="2021-06-24T10:08:49.277" v="287" actId="478"/>
          <ac:picMkLst>
            <pc:docMk/>
            <pc:sldMasterMk cId="2669670571" sldId="2147483648"/>
            <ac:picMk id="19" creationId="{D658BC45-816D-49D0-AC38-28FD01B51CDD}"/>
          </ac:picMkLst>
        </pc:picChg>
        <pc:picChg chg="mod">
          <ac:chgData name="Kristína Basová" userId="a76c0e42-47c3-46e0-a7e9-b46578328b7c" providerId="ADAL" clId="{C91AFC4C-D6F1-4919-AE5A-D0DC915399E1}" dt="2021-06-24T10:11:21.770" v="320" actId="1076"/>
          <ac:picMkLst>
            <pc:docMk/>
            <pc:sldMasterMk cId="2669670571" sldId="2147483648"/>
            <ac:picMk id="23" creationId="{3B379085-AB6D-4C23-9E4F-16F390E87811}"/>
          </ac:picMkLst>
        </pc:picChg>
        <pc:sldLayoutChg chg="modSp mod setBg">
          <pc:chgData name="Kristína Basová" userId="a76c0e42-47c3-46e0-a7e9-b46578328b7c" providerId="ADAL" clId="{C91AFC4C-D6F1-4919-AE5A-D0DC915399E1}" dt="2021-06-24T10:27:20.745" v="349" actId="14100"/>
          <pc:sldLayoutMkLst>
            <pc:docMk/>
            <pc:sldMasterMk cId="2669670571" sldId="2147483648"/>
            <pc:sldLayoutMk cId="742707070" sldId="2147483649"/>
          </pc:sldLayoutMkLst>
          <pc:spChg chg="mod">
            <ac:chgData name="Kristína Basová" userId="a76c0e42-47c3-46e0-a7e9-b46578328b7c" providerId="ADAL" clId="{C91AFC4C-D6F1-4919-AE5A-D0DC915399E1}" dt="2021-06-24T10:08:03.607" v="228" actId="1076"/>
            <ac:spMkLst>
              <pc:docMk/>
              <pc:sldMasterMk cId="2669670571" sldId="2147483648"/>
              <pc:sldLayoutMk cId="742707070" sldId="2147483649"/>
              <ac:spMk id="4" creationId="{4F66244F-3365-4317-BB28-45DC99141D09}"/>
            </ac:spMkLst>
          </pc:spChg>
          <pc:spChg chg="mod">
            <ac:chgData name="Kristína Basová" userId="a76c0e42-47c3-46e0-a7e9-b46578328b7c" providerId="ADAL" clId="{C91AFC4C-D6F1-4919-AE5A-D0DC915399E1}" dt="2021-06-24T10:08:34.470" v="284" actId="1037"/>
            <ac:spMkLst>
              <pc:docMk/>
              <pc:sldMasterMk cId="2669670571" sldId="2147483648"/>
              <pc:sldLayoutMk cId="742707070" sldId="2147483649"/>
              <ac:spMk id="16" creationId="{E112BAFC-665E-4E25-8E86-EF994ABC3AA5}"/>
            </ac:spMkLst>
          </pc:spChg>
          <pc:spChg chg="mod">
            <ac:chgData name="Kristína Basová" userId="a76c0e42-47c3-46e0-a7e9-b46578328b7c" providerId="ADAL" clId="{C91AFC4C-D6F1-4919-AE5A-D0DC915399E1}" dt="2021-06-24T10:08:34.470" v="284" actId="1037"/>
            <ac:spMkLst>
              <pc:docMk/>
              <pc:sldMasterMk cId="2669670571" sldId="2147483648"/>
              <pc:sldLayoutMk cId="742707070" sldId="2147483649"/>
              <ac:spMk id="17" creationId="{0767AB62-07C2-440D-990E-0B75B801B637}"/>
            </ac:spMkLst>
          </pc:spChg>
          <pc:spChg chg="mod">
            <ac:chgData name="Kristína Basová" userId="a76c0e42-47c3-46e0-a7e9-b46578328b7c" providerId="ADAL" clId="{C91AFC4C-D6F1-4919-AE5A-D0DC915399E1}" dt="2021-06-24T10:08:03.607" v="228" actId="1076"/>
            <ac:spMkLst>
              <pc:docMk/>
              <pc:sldMasterMk cId="2669670571" sldId="2147483648"/>
              <pc:sldLayoutMk cId="742707070" sldId="2147483649"/>
              <ac:spMk id="33" creationId="{2570C8D0-5846-45BA-82A5-AF7CF198E2B2}"/>
            </ac:spMkLst>
          </pc:spChg>
          <pc:picChg chg="mod">
            <ac:chgData name="Kristína Basová" userId="a76c0e42-47c3-46e0-a7e9-b46578328b7c" providerId="ADAL" clId="{C91AFC4C-D6F1-4919-AE5A-D0DC915399E1}" dt="2021-06-24T10:08:34.470" v="284" actId="1037"/>
            <ac:picMkLst>
              <pc:docMk/>
              <pc:sldMasterMk cId="2669670571" sldId="2147483648"/>
              <pc:sldLayoutMk cId="742707070" sldId="2147483649"/>
              <ac:picMk id="11" creationId="{085F7D2B-C6F4-465C-B621-DE2EF96BFD9F}"/>
            </ac:picMkLst>
          </pc:picChg>
          <pc:picChg chg="mod">
            <ac:chgData name="Kristína Basová" userId="a76c0e42-47c3-46e0-a7e9-b46578328b7c" providerId="ADAL" clId="{C91AFC4C-D6F1-4919-AE5A-D0DC915399E1}" dt="2021-06-24T10:08:34.470" v="284" actId="1037"/>
            <ac:picMkLst>
              <pc:docMk/>
              <pc:sldMasterMk cId="2669670571" sldId="2147483648"/>
              <pc:sldLayoutMk cId="742707070" sldId="2147483649"/>
              <ac:picMk id="25" creationId="{35F42C10-4620-447E-8E99-E8D73254C220}"/>
            </ac:picMkLst>
          </pc:picChg>
          <pc:picChg chg="mod">
            <ac:chgData name="Kristína Basová" userId="a76c0e42-47c3-46e0-a7e9-b46578328b7c" providerId="ADAL" clId="{C91AFC4C-D6F1-4919-AE5A-D0DC915399E1}" dt="2021-06-24T10:08:34.470" v="284" actId="1037"/>
            <ac:picMkLst>
              <pc:docMk/>
              <pc:sldMasterMk cId="2669670571" sldId="2147483648"/>
              <pc:sldLayoutMk cId="742707070" sldId="2147483649"/>
              <ac:picMk id="27" creationId="{76714BF0-7AC8-4182-A7A2-D03DFC24BD0D}"/>
            </ac:picMkLst>
          </pc:picChg>
          <pc:picChg chg="mod">
            <ac:chgData name="Kristína Basová" userId="a76c0e42-47c3-46e0-a7e9-b46578328b7c" providerId="ADAL" clId="{C91AFC4C-D6F1-4919-AE5A-D0DC915399E1}" dt="2021-06-24T10:27:20.745" v="349" actId="14100"/>
            <ac:picMkLst>
              <pc:docMk/>
              <pc:sldMasterMk cId="2669670571" sldId="2147483648"/>
              <pc:sldLayoutMk cId="742707070" sldId="2147483649"/>
              <ac:picMk id="39" creationId="{8BDD8D46-856F-4F78-B07E-D489F9FCAC92}"/>
            </ac:picMkLst>
          </pc:picChg>
        </pc:sldLayoutChg>
        <pc:sldLayoutChg chg="addSp delSp modSp mod">
          <pc:chgData name="Kristína Basová" userId="a76c0e42-47c3-46e0-a7e9-b46578328b7c" providerId="ADAL" clId="{C91AFC4C-D6F1-4919-AE5A-D0DC915399E1}" dt="2021-06-24T10:10:30.996" v="314" actId="478"/>
          <pc:sldLayoutMkLst>
            <pc:docMk/>
            <pc:sldMasterMk cId="2669670571" sldId="2147483648"/>
            <pc:sldLayoutMk cId="4230977679" sldId="2147483650"/>
          </pc:sldLayoutMkLst>
          <pc:spChg chg="mod">
            <ac:chgData name="Kristína Basová" userId="a76c0e42-47c3-46e0-a7e9-b46578328b7c" providerId="ADAL" clId="{C91AFC4C-D6F1-4919-AE5A-D0DC915399E1}" dt="2021-06-24T09:40:51.204" v="66"/>
            <ac:spMkLst>
              <pc:docMk/>
              <pc:sldMasterMk cId="2669670571" sldId="2147483648"/>
              <pc:sldLayoutMk cId="4230977679" sldId="2147483650"/>
              <ac:spMk id="2" creationId="{3492563F-BB3C-4CEC-8693-E34EEE839AF3}"/>
            </ac:spMkLst>
          </pc:spChg>
          <pc:spChg chg="mod">
            <ac:chgData name="Kristína Basová" userId="a76c0e42-47c3-46e0-a7e9-b46578328b7c" providerId="ADAL" clId="{C91AFC4C-D6F1-4919-AE5A-D0DC915399E1}" dt="2021-06-24T09:45:24.412" v="201"/>
            <ac:spMkLst>
              <pc:docMk/>
              <pc:sldMasterMk cId="2669670571" sldId="2147483648"/>
              <pc:sldLayoutMk cId="4230977679" sldId="2147483650"/>
              <ac:spMk id="3" creationId="{5D09B294-3A2D-438C-9BF6-F0C1328FAB48}"/>
            </ac:spMkLst>
          </pc:spChg>
          <pc:spChg chg="del">
            <ac:chgData name="Kristína Basová" userId="a76c0e42-47c3-46e0-a7e9-b46578328b7c" providerId="ADAL" clId="{C91AFC4C-D6F1-4919-AE5A-D0DC915399E1}" dt="2021-06-24T10:10:30.996" v="314" actId="478"/>
            <ac:spMkLst>
              <pc:docMk/>
              <pc:sldMasterMk cId="2669670571" sldId="2147483648"/>
              <pc:sldLayoutMk cId="4230977679" sldId="2147483650"/>
              <ac:spMk id="7" creationId="{3D72D15B-77B7-4DDA-AAE1-F952AAFCC85A}"/>
            </ac:spMkLst>
          </pc:spChg>
          <pc:spChg chg="del">
            <ac:chgData name="Kristína Basová" userId="a76c0e42-47c3-46e0-a7e9-b46578328b7c" providerId="ADAL" clId="{C91AFC4C-D6F1-4919-AE5A-D0DC915399E1}" dt="2021-06-24T10:10:27.130" v="313" actId="478"/>
            <ac:spMkLst>
              <pc:docMk/>
              <pc:sldMasterMk cId="2669670571" sldId="2147483648"/>
              <pc:sldLayoutMk cId="4230977679" sldId="2147483650"/>
              <ac:spMk id="8" creationId="{E6341434-AA87-4B1D-948A-96C344EFFEBC}"/>
            </ac:spMkLst>
          </pc:spChg>
          <pc:picChg chg="add del mod">
            <ac:chgData name="Kristína Basová" userId="a76c0e42-47c3-46e0-a7e9-b46578328b7c" providerId="ADAL" clId="{C91AFC4C-D6F1-4919-AE5A-D0DC915399E1}" dt="2021-06-24T10:06:35.297" v="213" actId="478"/>
            <ac:picMkLst>
              <pc:docMk/>
              <pc:sldMasterMk cId="2669670571" sldId="2147483648"/>
              <pc:sldLayoutMk cId="4230977679" sldId="2147483650"/>
              <ac:picMk id="11" creationId="{E7585C30-D893-4F3C-BD02-E5485C65B0BF}"/>
            </ac:picMkLst>
          </pc:picChg>
        </pc:sldLayoutChg>
        <pc:sldLayoutChg chg="delSp modSp mod">
          <pc:chgData name="Kristína Basová" userId="a76c0e42-47c3-46e0-a7e9-b46578328b7c" providerId="ADAL" clId="{C91AFC4C-D6F1-4919-AE5A-D0DC915399E1}" dt="2021-06-24T10:11:36.580" v="324" actId="478"/>
          <pc:sldLayoutMkLst>
            <pc:docMk/>
            <pc:sldMasterMk cId="2669670571" sldId="2147483648"/>
            <pc:sldLayoutMk cId="627417432" sldId="2147483651"/>
          </pc:sldLayoutMkLst>
          <pc:spChg chg="mod">
            <ac:chgData name="Kristína Basová" userId="a76c0e42-47c3-46e0-a7e9-b46578328b7c" providerId="ADAL" clId="{C91AFC4C-D6F1-4919-AE5A-D0DC915399E1}" dt="2021-06-24T09:45:10.791" v="198" actId="20577"/>
            <ac:spMkLst>
              <pc:docMk/>
              <pc:sldMasterMk cId="2669670571" sldId="2147483648"/>
              <pc:sldLayoutMk cId="627417432" sldId="2147483651"/>
              <ac:spMk id="3" creationId="{F7C799BF-1E35-4C77-B067-4BD2781E076E}"/>
            </ac:spMkLst>
          </pc:spChg>
          <pc:spChg chg="del">
            <ac:chgData name="Kristína Basová" userId="a76c0e42-47c3-46e0-a7e9-b46578328b7c" providerId="ADAL" clId="{C91AFC4C-D6F1-4919-AE5A-D0DC915399E1}" dt="2021-06-24T10:11:36.580" v="324" actId="478"/>
            <ac:spMkLst>
              <pc:docMk/>
              <pc:sldMasterMk cId="2669670571" sldId="2147483648"/>
              <pc:sldLayoutMk cId="627417432" sldId="2147483651"/>
              <ac:spMk id="14" creationId="{CF1DB4A9-FA1C-49C9-AE65-6B53E4F4CABA}"/>
            </ac:spMkLst>
          </pc:spChg>
          <pc:spChg chg="del">
            <ac:chgData name="Kristína Basová" userId="a76c0e42-47c3-46e0-a7e9-b46578328b7c" providerId="ADAL" clId="{C91AFC4C-D6F1-4919-AE5A-D0DC915399E1}" dt="2021-06-24T10:11:35.884" v="323" actId="478"/>
            <ac:spMkLst>
              <pc:docMk/>
              <pc:sldMasterMk cId="2669670571" sldId="2147483648"/>
              <pc:sldLayoutMk cId="627417432" sldId="2147483651"/>
              <ac:spMk id="15" creationId="{62FDD0F1-3770-4CDC-8411-0E1B1F930A4F}"/>
            </ac:spMkLst>
          </pc:spChg>
        </pc:sldLayoutChg>
        <pc:sldLayoutChg chg="addSp delSp modSp mod">
          <pc:chgData name="Kristína Basová" userId="a76c0e42-47c3-46e0-a7e9-b46578328b7c" providerId="ADAL" clId="{C91AFC4C-D6F1-4919-AE5A-D0DC915399E1}" dt="2021-06-24T10:11:02.592" v="316" actId="478"/>
          <pc:sldLayoutMkLst>
            <pc:docMk/>
            <pc:sldMasterMk cId="2669670571" sldId="2147483648"/>
            <pc:sldLayoutMk cId="2435337689" sldId="2147483652"/>
          </pc:sldLayoutMkLst>
          <pc:spChg chg="mod">
            <ac:chgData name="Kristína Basová" userId="a76c0e42-47c3-46e0-a7e9-b46578328b7c" providerId="ADAL" clId="{C91AFC4C-D6F1-4919-AE5A-D0DC915399E1}" dt="2021-06-24T09:40:54.890" v="67"/>
            <ac:spMkLst>
              <pc:docMk/>
              <pc:sldMasterMk cId="2669670571" sldId="2147483648"/>
              <pc:sldLayoutMk cId="2435337689" sldId="2147483652"/>
              <ac:spMk id="2" creationId="{D33BD27F-8086-4C3A-841B-30845D0A6314}"/>
            </ac:spMkLst>
          </pc:spChg>
          <pc:spChg chg="mod">
            <ac:chgData name="Kristína Basová" userId="a76c0e42-47c3-46e0-a7e9-b46578328b7c" providerId="ADAL" clId="{C91AFC4C-D6F1-4919-AE5A-D0DC915399E1}" dt="2021-06-24T09:44:29.679" v="143"/>
            <ac:spMkLst>
              <pc:docMk/>
              <pc:sldMasterMk cId="2669670571" sldId="2147483648"/>
              <pc:sldLayoutMk cId="2435337689" sldId="2147483652"/>
              <ac:spMk id="3" creationId="{34FC7E5F-C685-4639-B780-F3D16697296E}"/>
            </ac:spMkLst>
          </pc:spChg>
          <pc:spChg chg="mod">
            <ac:chgData name="Kristína Basová" userId="a76c0e42-47c3-46e0-a7e9-b46578328b7c" providerId="ADAL" clId="{C91AFC4C-D6F1-4919-AE5A-D0DC915399E1}" dt="2021-06-24T09:44:27.670" v="142"/>
            <ac:spMkLst>
              <pc:docMk/>
              <pc:sldMasterMk cId="2669670571" sldId="2147483648"/>
              <pc:sldLayoutMk cId="2435337689" sldId="2147483652"/>
              <ac:spMk id="4" creationId="{E289AEAD-C350-4777-84D4-86BD4F40D49A}"/>
            </ac:spMkLst>
          </pc:spChg>
          <pc:spChg chg="add mod">
            <ac:chgData name="Kristína Basová" userId="a76c0e42-47c3-46e0-a7e9-b46578328b7c" providerId="ADAL" clId="{C91AFC4C-D6F1-4919-AE5A-D0DC915399E1}" dt="2021-06-24T09:45:18.249" v="200" actId="571"/>
            <ac:spMkLst>
              <pc:docMk/>
              <pc:sldMasterMk cId="2669670571" sldId="2147483648"/>
              <pc:sldLayoutMk cId="2435337689" sldId="2147483652"/>
              <ac:spMk id="10" creationId="{3404E67C-F2D1-4573-88B7-FDE7BA7884D6}"/>
            </ac:spMkLst>
          </pc:spChg>
          <pc:spChg chg="del">
            <ac:chgData name="Kristína Basová" userId="a76c0e42-47c3-46e0-a7e9-b46578328b7c" providerId="ADAL" clId="{C91AFC4C-D6F1-4919-AE5A-D0DC915399E1}" dt="2021-06-24T10:10:37.514" v="315" actId="478"/>
            <ac:spMkLst>
              <pc:docMk/>
              <pc:sldMasterMk cId="2669670571" sldId="2147483648"/>
              <pc:sldLayoutMk cId="2435337689" sldId="2147483652"/>
              <ac:spMk id="16" creationId="{46B37B16-0882-42B5-9FED-A3BCA5F296C9}"/>
            </ac:spMkLst>
          </pc:spChg>
          <pc:spChg chg="del">
            <ac:chgData name="Kristína Basová" userId="a76c0e42-47c3-46e0-a7e9-b46578328b7c" providerId="ADAL" clId="{C91AFC4C-D6F1-4919-AE5A-D0DC915399E1}" dt="2021-06-24T10:11:02.592" v="316" actId="478"/>
            <ac:spMkLst>
              <pc:docMk/>
              <pc:sldMasterMk cId="2669670571" sldId="2147483648"/>
              <pc:sldLayoutMk cId="2435337689" sldId="2147483652"/>
              <ac:spMk id="17" creationId="{6A84C585-6E83-4A9E-9A10-0391022FFAA1}"/>
            </ac:spMkLst>
          </pc:spChg>
        </pc:sldLayoutChg>
        <pc:sldLayoutChg chg="delSp modSp mod">
          <pc:chgData name="Kristína Basová" userId="a76c0e42-47c3-46e0-a7e9-b46578328b7c" providerId="ADAL" clId="{C91AFC4C-D6F1-4919-AE5A-D0DC915399E1}" dt="2021-06-24T10:11:39.686" v="326" actId="478"/>
          <pc:sldLayoutMkLst>
            <pc:docMk/>
            <pc:sldMasterMk cId="2669670571" sldId="2147483648"/>
            <pc:sldLayoutMk cId="3414592262" sldId="2147483653"/>
          </pc:sldLayoutMkLst>
          <pc:spChg chg="mod">
            <ac:chgData name="Kristína Basová" userId="a76c0e42-47c3-46e0-a7e9-b46578328b7c" providerId="ADAL" clId="{C91AFC4C-D6F1-4919-AE5A-D0DC915399E1}" dt="2021-06-24T09:41:00.965" v="68"/>
            <ac:spMkLst>
              <pc:docMk/>
              <pc:sldMasterMk cId="2669670571" sldId="2147483648"/>
              <pc:sldLayoutMk cId="3414592262" sldId="2147483653"/>
              <ac:spMk id="2" creationId="{47C2DCD4-E112-40CA-9397-61C507618349}"/>
            </ac:spMkLst>
          </pc:spChg>
          <pc:spChg chg="mod">
            <ac:chgData name="Kristína Basová" userId="a76c0e42-47c3-46e0-a7e9-b46578328b7c" providerId="ADAL" clId="{C91AFC4C-D6F1-4919-AE5A-D0DC915399E1}" dt="2021-06-24T09:44:59.448" v="178" actId="20577"/>
            <ac:spMkLst>
              <pc:docMk/>
              <pc:sldMasterMk cId="2669670571" sldId="2147483648"/>
              <pc:sldLayoutMk cId="3414592262" sldId="2147483653"/>
              <ac:spMk id="5" creationId="{021784DE-AEB1-4EA5-9EB3-9042A5B5135C}"/>
            </ac:spMkLst>
          </pc:spChg>
          <pc:spChg chg="mod">
            <ac:chgData name="Kristína Basová" userId="a76c0e42-47c3-46e0-a7e9-b46578328b7c" providerId="ADAL" clId="{C91AFC4C-D6F1-4919-AE5A-D0DC915399E1}" dt="2021-06-24T09:44:24.087" v="141"/>
            <ac:spMkLst>
              <pc:docMk/>
              <pc:sldMasterMk cId="2669670571" sldId="2147483648"/>
              <pc:sldLayoutMk cId="3414592262" sldId="2147483653"/>
              <ac:spMk id="6" creationId="{842B34A8-DC5C-47A4-BD8D-08AB380F6372}"/>
            </ac:spMkLst>
          </pc:spChg>
          <pc:spChg chg="del">
            <ac:chgData name="Kristína Basová" userId="a76c0e42-47c3-46e0-a7e9-b46578328b7c" providerId="ADAL" clId="{C91AFC4C-D6F1-4919-AE5A-D0DC915399E1}" dt="2021-06-24T10:11:39.686" v="326" actId="478"/>
            <ac:spMkLst>
              <pc:docMk/>
              <pc:sldMasterMk cId="2669670571" sldId="2147483648"/>
              <pc:sldLayoutMk cId="3414592262" sldId="2147483653"/>
              <ac:spMk id="18" creationId="{7AC730A8-17BB-4885-A824-4E97D44781F3}"/>
            </ac:spMkLst>
          </pc:spChg>
          <pc:spChg chg="del">
            <ac:chgData name="Kristína Basová" userId="a76c0e42-47c3-46e0-a7e9-b46578328b7c" providerId="ADAL" clId="{C91AFC4C-D6F1-4919-AE5A-D0DC915399E1}" dt="2021-06-24T10:11:39.017" v="325" actId="478"/>
            <ac:spMkLst>
              <pc:docMk/>
              <pc:sldMasterMk cId="2669670571" sldId="2147483648"/>
              <pc:sldLayoutMk cId="3414592262" sldId="2147483653"/>
              <ac:spMk id="19" creationId="{159A9B2D-EC9C-4224-BA0C-5AEAF924C115}"/>
            </ac:spMkLst>
          </pc:spChg>
        </pc:sldLayoutChg>
        <pc:sldLayoutChg chg="delSp modSp mod">
          <pc:chgData name="Kristína Basová" userId="a76c0e42-47c3-46e0-a7e9-b46578328b7c" providerId="ADAL" clId="{C91AFC4C-D6F1-4919-AE5A-D0DC915399E1}" dt="2021-06-24T10:11:44.686" v="329" actId="478"/>
          <pc:sldLayoutMkLst>
            <pc:docMk/>
            <pc:sldMasterMk cId="2669670571" sldId="2147483648"/>
            <pc:sldLayoutMk cId="3440841929" sldId="2147483654"/>
          </pc:sldLayoutMkLst>
          <pc:spChg chg="mod">
            <ac:chgData name="Kristína Basová" userId="a76c0e42-47c3-46e0-a7e9-b46578328b7c" providerId="ADAL" clId="{C91AFC4C-D6F1-4919-AE5A-D0DC915399E1}" dt="2021-06-24T09:41:03.753" v="69"/>
            <ac:spMkLst>
              <pc:docMk/>
              <pc:sldMasterMk cId="2669670571" sldId="2147483648"/>
              <pc:sldLayoutMk cId="3440841929" sldId="2147483654"/>
              <ac:spMk id="2" creationId="{97774F0D-A129-4E61-BD58-48A0E0A78252}"/>
            </ac:spMkLst>
          </pc:spChg>
          <pc:spChg chg="del mod">
            <ac:chgData name="Kristína Basová" userId="a76c0e42-47c3-46e0-a7e9-b46578328b7c" providerId="ADAL" clId="{C91AFC4C-D6F1-4919-AE5A-D0DC915399E1}" dt="2021-06-24T10:11:44.686" v="329" actId="478"/>
            <ac:spMkLst>
              <pc:docMk/>
              <pc:sldMasterMk cId="2669670571" sldId="2147483648"/>
              <pc:sldLayoutMk cId="3440841929" sldId="2147483654"/>
              <ac:spMk id="14" creationId="{A4AD1512-B305-4C2D-90BD-D5FFE7EDE22F}"/>
            </ac:spMkLst>
          </pc:spChg>
          <pc:spChg chg="del">
            <ac:chgData name="Kristína Basová" userId="a76c0e42-47c3-46e0-a7e9-b46578328b7c" providerId="ADAL" clId="{C91AFC4C-D6F1-4919-AE5A-D0DC915399E1}" dt="2021-06-24T10:11:42.393" v="327" actId="478"/>
            <ac:spMkLst>
              <pc:docMk/>
              <pc:sldMasterMk cId="2669670571" sldId="2147483648"/>
              <pc:sldLayoutMk cId="3440841929" sldId="2147483654"/>
              <ac:spMk id="15" creationId="{4DD7D614-E6FF-424C-AF4B-08D240F111FC}"/>
            </ac:spMkLst>
          </pc:spChg>
        </pc:sldLayoutChg>
        <pc:sldLayoutChg chg="delSp modSp mod">
          <pc:chgData name="Kristína Basová" userId="a76c0e42-47c3-46e0-a7e9-b46578328b7c" providerId="ADAL" clId="{C91AFC4C-D6F1-4919-AE5A-D0DC915399E1}" dt="2021-06-24T10:11:49.403" v="331" actId="478"/>
          <pc:sldLayoutMkLst>
            <pc:docMk/>
            <pc:sldMasterMk cId="2669670571" sldId="2147483648"/>
            <pc:sldLayoutMk cId="4294909687" sldId="2147483655"/>
          </pc:sldLayoutMkLst>
          <pc:spChg chg="mod">
            <ac:chgData name="Kristína Basová" userId="a76c0e42-47c3-46e0-a7e9-b46578328b7c" providerId="ADAL" clId="{C91AFC4C-D6F1-4919-AE5A-D0DC915399E1}" dt="2021-06-24T09:41:52.179" v="79"/>
            <ac:spMkLst>
              <pc:docMk/>
              <pc:sldMasterMk cId="2669670571" sldId="2147483648"/>
              <pc:sldLayoutMk cId="4294909687" sldId="2147483655"/>
              <ac:spMk id="2" creationId="{4A1DEF64-533A-4C57-8265-3A9564299487}"/>
            </ac:spMkLst>
          </pc:spChg>
          <pc:spChg chg="del">
            <ac:chgData name="Kristína Basová" userId="a76c0e42-47c3-46e0-a7e9-b46578328b7c" providerId="ADAL" clId="{C91AFC4C-D6F1-4919-AE5A-D0DC915399E1}" dt="2021-06-24T10:11:49.403" v="331" actId="478"/>
            <ac:spMkLst>
              <pc:docMk/>
              <pc:sldMasterMk cId="2669670571" sldId="2147483648"/>
              <pc:sldLayoutMk cId="4294909687" sldId="2147483655"/>
              <ac:spMk id="16" creationId="{D2CE746E-CA75-4397-A0FF-A695287FDDA3}"/>
            </ac:spMkLst>
          </pc:spChg>
          <pc:spChg chg="del">
            <ac:chgData name="Kristína Basová" userId="a76c0e42-47c3-46e0-a7e9-b46578328b7c" providerId="ADAL" clId="{C91AFC4C-D6F1-4919-AE5A-D0DC915399E1}" dt="2021-06-24T10:11:46.594" v="330" actId="478"/>
            <ac:spMkLst>
              <pc:docMk/>
              <pc:sldMasterMk cId="2669670571" sldId="2147483648"/>
              <pc:sldLayoutMk cId="4294909687" sldId="2147483655"/>
              <ac:spMk id="17" creationId="{30B43BBC-ED70-404C-A4D9-B7A14D7121B0}"/>
            </ac:spMkLst>
          </pc:spChg>
        </pc:sldLayoutChg>
        <pc:sldLayoutChg chg="delSp modSp mod">
          <pc:chgData name="Kristína Basová" userId="a76c0e42-47c3-46e0-a7e9-b46578328b7c" providerId="ADAL" clId="{C91AFC4C-D6F1-4919-AE5A-D0DC915399E1}" dt="2021-06-24T10:11:52.091" v="333" actId="478"/>
          <pc:sldLayoutMkLst>
            <pc:docMk/>
            <pc:sldMasterMk cId="2669670571" sldId="2147483648"/>
            <pc:sldLayoutMk cId="2782677839" sldId="2147483656"/>
          </pc:sldLayoutMkLst>
          <pc:spChg chg="mod">
            <ac:chgData name="Kristína Basová" userId="a76c0e42-47c3-46e0-a7e9-b46578328b7c" providerId="ADAL" clId="{C91AFC4C-D6F1-4919-AE5A-D0DC915399E1}" dt="2021-06-24T09:41:49.019" v="78" actId="1076"/>
            <ac:spMkLst>
              <pc:docMk/>
              <pc:sldMasterMk cId="2669670571" sldId="2147483648"/>
              <pc:sldLayoutMk cId="2782677839" sldId="2147483656"/>
              <ac:spMk id="2" creationId="{6DDB8387-FC81-44C8-B612-197629D76DE1}"/>
            </ac:spMkLst>
          </pc:spChg>
          <pc:spChg chg="mod">
            <ac:chgData name="Kristína Basová" userId="a76c0e42-47c3-46e0-a7e9-b46578328b7c" providerId="ADAL" clId="{C91AFC4C-D6F1-4919-AE5A-D0DC915399E1}" dt="2021-06-24T09:42:30.114" v="82"/>
            <ac:spMkLst>
              <pc:docMk/>
              <pc:sldMasterMk cId="2669670571" sldId="2147483648"/>
              <pc:sldLayoutMk cId="2782677839" sldId="2147483656"/>
              <ac:spMk id="3" creationId="{55AC6365-4D2C-4A5A-A012-635C63017B68}"/>
            </ac:spMkLst>
          </pc:spChg>
          <pc:spChg chg="mod">
            <ac:chgData name="Kristína Basová" userId="a76c0e42-47c3-46e0-a7e9-b46578328b7c" providerId="ADAL" clId="{C91AFC4C-D6F1-4919-AE5A-D0DC915399E1}" dt="2021-06-24T09:41:33.049" v="71"/>
            <ac:spMkLst>
              <pc:docMk/>
              <pc:sldMasterMk cId="2669670571" sldId="2147483648"/>
              <pc:sldLayoutMk cId="2782677839" sldId="2147483656"/>
              <ac:spMk id="4" creationId="{0B5388B8-7B87-4E78-8D9E-C68DD6B19982}"/>
            </ac:spMkLst>
          </pc:spChg>
          <pc:spChg chg="del">
            <ac:chgData name="Kristína Basová" userId="a76c0e42-47c3-46e0-a7e9-b46578328b7c" providerId="ADAL" clId="{C91AFC4C-D6F1-4919-AE5A-D0DC915399E1}" dt="2021-06-24T10:11:52.091" v="333" actId="478"/>
            <ac:spMkLst>
              <pc:docMk/>
              <pc:sldMasterMk cId="2669670571" sldId="2147483648"/>
              <pc:sldLayoutMk cId="2782677839" sldId="2147483656"/>
              <ac:spMk id="18" creationId="{BABE0448-DBE3-414E-8374-480D8DDF5DC6}"/>
            </ac:spMkLst>
          </pc:spChg>
          <pc:spChg chg="del">
            <ac:chgData name="Kristína Basová" userId="a76c0e42-47c3-46e0-a7e9-b46578328b7c" providerId="ADAL" clId="{C91AFC4C-D6F1-4919-AE5A-D0DC915399E1}" dt="2021-06-24T10:11:51.479" v="332" actId="478"/>
            <ac:spMkLst>
              <pc:docMk/>
              <pc:sldMasterMk cId="2669670571" sldId="2147483648"/>
              <pc:sldLayoutMk cId="2782677839" sldId="2147483656"/>
              <ac:spMk id="19" creationId="{CF2D4610-EAF5-4245-BA69-705D14C63276}"/>
            </ac:spMkLst>
          </pc:spChg>
        </pc:sldLayoutChg>
        <pc:sldLayoutChg chg="modSp del mod">
          <pc:chgData name="Kristína Basová" userId="a76c0e42-47c3-46e0-a7e9-b46578328b7c" providerId="ADAL" clId="{C91AFC4C-D6F1-4919-AE5A-D0DC915399E1}" dt="2021-06-24T09:42:53.002" v="84" actId="2696"/>
          <pc:sldLayoutMkLst>
            <pc:docMk/>
            <pc:sldMasterMk cId="2669670571" sldId="2147483648"/>
            <pc:sldLayoutMk cId="2004216718" sldId="2147483657"/>
          </pc:sldLayoutMkLst>
          <pc:spChg chg="mod">
            <ac:chgData name="Kristína Basová" userId="a76c0e42-47c3-46e0-a7e9-b46578328b7c" providerId="ADAL" clId="{C91AFC4C-D6F1-4919-AE5A-D0DC915399E1}" dt="2021-06-24T09:41:57.909" v="80"/>
            <ac:spMkLst>
              <pc:docMk/>
              <pc:sldMasterMk cId="2669670571" sldId="2147483648"/>
              <pc:sldLayoutMk cId="2004216718" sldId="2147483657"/>
              <ac:spMk id="2" creationId="{F25570AF-482B-47F7-9BBB-BB89BC2969B1}"/>
            </ac:spMkLst>
          </pc:spChg>
        </pc:sldLayoutChg>
        <pc:sldLayoutChg chg="modSp del mod">
          <pc:chgData name="Kristína Basová" userId="a76c0e42-47c3-46e0-a7e9-b46578328b7c" providerId="ADAL" clId="{C91AFC4C-D6F1-4919-AE5A-D0DC915399E1}" dt="2021-06-24T09:42:50.571" v="83" actId="2696"/>
          <pc:sldLayoutMkLst>
            <pc:docMk/>
            <pc:sldMasterMk cId="2669670571" sldId="2147483648"/>
            <pc:sldLayoutMk cId="3480500263" sldId="2147483658"/>
          </pc:sldLayoutMkLst>
          <pc:spChg chg="mod">
            <ac:chgData name="Kristína Basová" userId="a76c0e42-47c3-46e0-a7e9-b46578328b7c" providerId="ADAL" clId="{C91AFC4C-D6F1-4919-AE5A-D0DC915399E1}" dt="2021-06-24T09:42:02.214" v="81"/>
            <ac:spMkLst>
              <pc:docMk/>
              <pc:sldMasterMk cId="2669670571" sldId="2147483648"/>
              <pc:sldLayoutMk cId="3480500263" sldId="2147483658"/>
              <ac:spMk id="2" creationId="{56DF88DD-8524-4408-BBB5-AF08BC95B4F8}"/>
            </ac:spMkLst>
          </pc:spChg>
        </pc:sldLayoutChg>
        <pc:sldLayoutChg chg="del">
          <pc:chgData name="Kristína Basová" userId="a76c0e42-47c3-46e0-a7e9-b46578328b7c" providerId="ADAL" clId="{C91AFC4C-D6F1-4919-AE5A-D0DC915399E1}" dt="2021-06-24T09:25:00.632" v="47" actId="2696"/>
          <pc:sldLayoutMkLst>
            <pc:docMk/>
            <pc:sldMasterMk cId="2669670571" sldId="2147483648"/>
            <pc:sldLayoutMk cId="492347070" sldId="2147483659"/>
          </pc:sldLayoutMkLst>
        </pc:sldLayoutChg>
        <pc:sldLayoutChg chg="addSp delSp modSp mod">
          <pc:chgData name="Kristína Basová" userId="a76c0e42-47c3-46e0-a7e9-b46578328b7c" providerId="ADAL" clId="{C91AFC4C-D6F1-4919-AE5A-D0DC915399E1}" dt="2021-06-24T10:29:04.259" v="369" actId="207"/>
          <pc:sldLayoutMkLst>
            <pc:docMk/>
            <pc:sldMasterMk cId="2669670571" sldId="2147483648"/>
            <pc:sldLayoutMk cId="2341075440" sldId="2147483660"/>
          </pc:sldLayoutMkLst>
          <pc:spChg chg="mod">
            <ac:chgData name="Kristína Basová" userId="a76c0e42-47c3-46e0-a7e9-b46578328b7c" providerId="ADAL" clId="{C91AFC4C-D6F1-4919-AE5A-D0DC915399E1}" dt="2021-06-24T09:44:36.148" v="147" actId="20577"/>
            <ac:spMkLst>
              <pc:docMk/>
              <pc:sldMasterMk cId="2669670571" sldId="2147483648"/>
              <pc:sldLayoutMk cId="2341075440" sldId="2147483660"/>
              <ac:spMk id="2" creationId="{4A1DEF64-533A-4C57-8265-3A9564299487}"/>
            </ac:spMkLst>
          </pc:spChg>
          <pc:spChg chg="mod">
            <ac:chgData name="Kristína Basová" userId="a76c0e42-47c3-46e0-a7e9-b46578328b7c" providerId="ADAL" clId="{C91AFC4C-D6F1-4919-AE5A-D0DC915399E1}" dt="2021-06-24T09:24:27.109" v="40" actId="207"/>
            <ac:spMkLst>
              <pc:docMk/>
              <pc:sldMasterMk cId="2669670571" sldId="2147483648"/>
              <pc:sldLayoutMk cId="2341075440" sldId="2147483660"/>
              <ac:spMk id="8" creationId="{BA85FFFD-E6C7-4C90-8627-DD2906419C37}"/>
            </ac:spMkLst>
          </pc:spChg>
          <pc:spChg chg="mod">
            <ac:chgData name="Kristína Basová" userId="a76c0e42-47c3-46e0-a7e9-b46578328b7c" providerId="ADAL" clId="{C91AFC4C-D6F1-4919-AE5A-D0DC915399E1}" dt="2021-06-24T09:24:27.109" v="40" actId="207"/>
            <ac:spMkLst>
              <pc:docMk/>
              <pc:sldMasterMk cId="2669670571" sldId="2147483648"/>
              <pc:sldLayoutMk cId="2341075440" sldId="2147483660"/>
              <ac:spMk id="9" creationId="{D2C71F17-D9D7-4DA9-9557-E4D66AB4E108}"/>
            </ac:spMkLst>
          </pc:spChg>
          <pc:spChg chg="mod">
            <ac:chgData name="Kristína Basová" userId="a76c0e42-47c3-46e0-a7e9-b46578328b7c" providerId="ADAL" clId="{C91AFC4C-D6F1-4919-AE5A-D0DC915399E1}" dt="2021-06-24T09:24:27.109" v="40" actId="207"/>
            <ac:spMkLst>
              <pc:docMk/>
              <pc:sldMasterMk cId="2669670571" sldId="2147483648"/>
              <pc:sldLayoutMk cId="2341075440" sldId="2147483660"/>
              <ac:spMk id="10" creationId="{5169CBA1-A6EB-42BC-99E0-FC1173BBA51E}"/>
            </ac:spMkLst>
          </pc:spChg>
          <pc:spChg chg="mod">
            <ac:chgData name="Kristína Basová" userId="a76c0e42-47c3-46e0-a7e9-b46578328b7c" providerId="ADAL" clId="{C91AFC4C-D6F1-4919-AE5A-D0DC915399E1}" dt="2021-06-24T09:24:27.109" v="40" actId="207"/>
            <ac:spMkLst>
              <pc:docMk/>
              <pc:sldMasterMk cId="2669670571" sldId="2147483648"/>
              <pc:sldLayoutMk cId="2341075440" sldId="2147483660"/>
              <ac:spMk id="11" creationId="{C9DA8B13-CD78-4B36-A6EE-B96AE8435642}"/>
            </ac:spMkLst>
          </pc:spChg>
          <pc:spChg chg="mod">
            <ac:chgData name="Kristína Basová" userId="a76c0e42-47c3-46e0-a7e9-b46578328b7c" providerId="ADAL" clId="{C91AFC4C-D6F1-4919-AE5A-D0DC915399E1}" dt="2021-06-24T10:29:04.259" v="369" actId="207"/>
            <ac:spMkLst>
              <pc:docMk/>
              <pc:sldMasterMk cId="2669670571" sldId="2147483648"/>
              <pc:sldLayoutMk cId="2341075440" sldId="2147483660"/>
              <ac:spMk id="12" creationId="{CB6B8ED4-1A97-48C4-937E-A302300939E6}"/>
            </ac:spMkLst>
          </pc:spChg>
          <pc:spChg chg="del">
            <ac:chgData name="Kristína Basová" userId="a76c0e42-47c3-46e0-a7e9-b46578328b7c" providerId="ADAL" clId="{C91AFC4C-D6F1-4919-AE5A-D0DC915399E1}" dt="2021-06-24T10:11:54.920" v="335" actId="478"/>
            <ac:spMkLst>
              <pc:docMk/>
              <pc:sldMasterMk cId="2669670571" sldId="2147483648"/>
              <pc:sldLayoutMk cId="2341075440" sldId="2147483660"/>
              <ac:spMk id="16" creationId="{D2CE746E-CA75-4397-A0FF-A695287FDDA3}"/>
            </ac:spMkLst>
          </pc:spChg>
          <pc:spChg chg="del">
            <ac:chgData name="Kristína Basová" userId="a76c0e42-47c3-46e0-a7e9-b46578328b7c" providerId="ADAL" clId="{C91AFC4C-D6F1-4919-AE5A-D0DC915399E1}" dt="2021-06-24T10:11:54.331" v="334" actId="478"/>
            <ac:spMkLst>
              <pc:docMk/>
              <pc:sldMasterMk cId="2669670571" sldId="2147483648"/>
              <pc:sldLayoutMk cId="2341075440" sldId="2147483660"/>
              <ac:spMk id="17" creationId="{30B43BBC-ED70-404C-A4D9-B7A14D7121B0}"/>
            </ac:spMkLst>
          </pc:spChg>
          <pc:picChg chg="add mod">
            <ac:chgData name="Kristína Basová" userId="a76c0e42-47c3-46e0-a7e9-b46578328b7c" providerId="ADAL" clId="{C91AFC4C-D6F1-4919-AE5A-D0DC915399E1}" dt="2021-06-24T09:25:41.347" v="52" actId="1076"/>
            <ac:picMkLst>
              <pc:docMk/>
              <pc:sldMasterMk cId="2669670571" sldId="2147483648"/>
              <pc:sldLayoutMk cId="2341075440" sldId="2147483660"/>
              <ac:picMk id="13" creationId="{BD7DCB33-237C-452A-B90A-3B69EFEF1DCC}"/>
            </ac:picMkLst>
          </pc:picChg>
        </pc:sldLayoutChg>
        <pc:sldLayoutChg chg="addSp modSp mod">
          <pc:chgData name="Kristína Basová" userId="a76c0e42-47c3-46e0-a7e9-b46578328b7c" providerId="ADAL" clId="{C91AFC4C-D6F1-4919-AE5A-D0DC915399E1}" dt="2021-06-24T10:28:56.777" v="368" actId="207"/>
          <pc:sldLayoutMkLst>
            <pc:docMk/>
            <pc:sldMasterMk cId="2669670571" sldId="2147483648"/>
            <pc:sldLayoutMk cId="2514996683" sldId="2147483661"/>
          </pc:sldLayoutMkLst>
          <pc:spChg chg="mod">
            <ac:chgData name="Kristína Basová" userId="a76c0e42-47c3-46e0-a7e9-b46578328b7c" providerId="ADAL" clId="{C91AFC4C-D6F1-4919-AE5A-D0DC915399E1}" dt="2021-06-24T09:43:43.916" v="138" actId="20577"/>
            <ac:spMkLst>
              <pc:docMk/>
              <pc:sldMasterMk cId="2669670571" sldId="2147483648"/>
              <pc:sldLayoutMk cId="2514996683" sldId="2147483661"/>
              <ac:spMk id="14" creationId="{4A1DEF64-533A-4C57-8265-3A9564299487}"/>
            </ac:spMkLst>
          </pc:spChg>
          <pc:spChg chg="mod">
            <ac:chgData name="Kristína Basová" userId="a76c0e42-47c3-46e0-a7e9-b46578328b7c" providerId="ADAL" clId="{C91AFC4C-D6F1-4919-AE5A-D0DC915399E1}" dt="2021-06-24T10:28:56.777" v="368" actId="207"/>
            <ac:spMkLst>
              <pc:docMk/>
              <pc:sldMasterMk cId="2669670571" sldId="2147483648"/>
              <pc:sldLayoutMk cId="2514996683" sldId="2147483661"/>
              <ac:spMk id="15" creationId="{BA85FFFD-E6C7-4C90-8627-DD2906419C37}"/>
            </ac:spMkLst>
          </pc:spChg>
          <pc:spChg chg="mod">
            <ac:chgData name="Kristína Basová" userId="a76c0e42-47c3-46e0-a7e9-b46578328b7c" providerId="ADAL" clId="{C91AFC4C-D6F1-4919-AE5A-D0DC915399E1}" dt="2021-06-24T10:28:56.777" v="368" actId="207"/>
            <ac:spMkLst>
              <pc:docMk/>
              <pc:sldMasterMk cId="2669670571" sldId="2147483648"/>
              <pc:sldLayoutMk cId="2514996683" sldId="2147483661"/>
              <ac:spMk id="19" creationId="{D2C71F17-D9D7-4DA9-9557-E4D66AB4E108}"/>
            </ac:spMkLst>
          </pc:spChg>
          <pc:spChg chg="mod">
            <ac:chgData name="Kristína Basová" userId="a76c0e42-47c3-46e0-a7e9-b46578328b7c" providerId="ADAL" clId="{C91AFC4C-D6F1-4919-AE5A-D0DC915399E1}" dt="2021-06-24T10:28:56.777" v="368" actId="207"/>
            <ac:spMkLst>
              <pc:docMk/>
              <pc:sldMasterMk cId="2669670571" sldId="2147483648"/>
              <pc:sldLayoutMk cId="2514996683" sldId="2147483661"/>
              <ac:spMk id="20" creationId="{5169CBA1-A6EB-42BC-99E0-FC1173BBA51E}"/>
            </ac:spMkLst>
          </pc:spChg>
          <pc:spChg chg="mod">
            <ac:chgData name="Kristína Basová" userId="a76c0e42-47c3-46e0-a7e9-b46578328b7c" providerId="ADAL" clId="{C91AFC4C-D6F1-4919-AE5A-D0DC915399E1}" dt="2021-06-24T10:28:56.777" v="368" actId="207"/>
            <ac:spMkLst>
              <pc:docMk/>
              <pc:sldMasterMk cId="2669670571" sldId="2147483648"/>
              <pc:sldLayoutMk cId="2514996683" sldId="2147483661"/>
              <ac:spMk id="21" creationId="{C9DA8B13-CD78-4B36-A6EE-B96AE8435642}"/>
            </ac:spMkLst>
          </pc:spChg>
          <pc:spChg chg="mod">
            <ac:chgData name="Kristína Basová" userId="a76c0e42-47c3-46e0-a7e9-b46578328b7c" providerId="ADAL" clId="{C91AFC4C-D6F1-4919-AE5A-D0DC915399E1}" dt="2021-06-24T09:24:52.673" v="46" actId="2085"/>
            <ac:spMkLst>
              <pc:docMk/>
              <pc:sldMasterMk cId="2669670571" sldId="2147483648"/>
              <pc:sldLayoutMk cId="2514996683" sldId="2147483661"/>
              <ac:spMk id="22" creationId="{CB6B8ED4-1A97-48C4-937E-A302300939E6}"/>
            </ac:spMkLst>
          </pc:spChg>
          <pc:picChg chg="add mod">
            <ac:chgData name="Kristína Basová" userId="a76c0e42-47c3-46e0-a7e9-b46578328b7c" providerId="ADAL" clId="{C91AFC4C-D6F1-4919-AE5A-D0DC915399E1}" dt="2021-06-24T09:25:06.059" v="49" actId="1076"/>
            <ac:picMkLst>
              <pc:docMk/>
              <pc:sldMasterMk cId="2669670571" sldId="2147483648"/>
              <pc:sldLayoutMk cId="2514996683" sldId="2147483661"/>
              <ac:picMk id="10" creationId="{6CDE5D07-FF97-4017-B4A5-7C7F16066197}"/>
            </ac:picMkLst>
          </pc:picChg>
        </pc:sldLayoutChg>
      </pc:sldMasterChg>
    </pc:docChg>
  </pc:docChgLst>
  <pc:docChgLst>
    <pc:chgData name="Viktória Bančanská" userId="S::viktoria-bancanska@upjs.sk::fdb3cda2-9404-418e-be32-510ec8fb2977" providerId="AD" clId="Web-{51E3D991-BAC3-4CEC-B15F-EE0FDB727F2B}"/>
    <pc:docChg chg="modSld">
      <pc:chgData name="Viktória Bančanská" userId="S::viktoria-bancanska@upjs.sk::fdb3cda2-9404-418e-be32-510ec8fb2977" providerId="AD" clId="Web-{51E3D991-BAC3-4CEC-B15F-EE0FDB727F2B}" dt="2022-03-08T12:56:57.644" v="1"/>
      <pc:docMkLst>
        <pc:docMk/>
      </pc:docMkLst>
      <pc:sldChg chg="addSp">
        <pc:chgData name="Viktória Bančanská" userId="S::viktoria-bancanska@upjs.sk::fdb3cda2-9404-418e-be32-510ec8fb2977" providerId="AD" clId="Web-{51E3D991-BAC3-4CEC-B15F-EE0FDB727F2B}" dt="2022-03-08T12:56:57.644" v="1"/>
        <pc:sldMkLst>
          <pc:docMk/>
          <pc:sldMk cId="4083624441" sldId="260"/>
        </pc:sldMkLst>
        <pc:spChg chg="add">
          <ac:chgData name="Viktória Bančanská" userId="S::viktoria-bancanska@upjs.sk::fdb3cda2-9404-418e-be32-510ec8fb2977" providerId="AD" clId="Web-{51E3D991-BAC3-4CEC-B15F-EE0FDB727F2B}" dt="2022-03-08T12:56:55.472" v="0"/>
          <ac:spMkLst>
            <pc:docMk/>
            <pc:sldMk cId="4083624441" sldId="260"/>
            <ac:spMk id="2" creationId="{B2957434-D886-4740-9D1F-F51D73F85AD6}"/>
          </ac:spMkLst>
        </pc:spChg>
        <pc:spChg chg="add">
          <ac:chgData name="Viktória Bančanská" userId="S::viktoria-bancanska@upjs.sk::fdb3cda2-9404-418e-be32-510ec8fb2977" providerId="AD" clId="Web-{51E3D991-BAC3-4CEC-B15F-EE0FDB727F2B}" dt="2022-03-08T12:56:57.644" v="1"/>
          <ac:spMkLst>
            <pc:docMk/>
            <pc:sldMk cId="4083624441" sldId="260"/>
            <ac:spMk id="3" creationId="{B5BF5528-F39D-46A6-B11E-9FAA866F4912}"/>
          </ac:spMkLst>
        </pc:spChg>
      </pc:sldChg>
    </pc:docChg>
  </pc:docChgLst>
  <pc:docChgLst>
    <pc:chgData name="Viktória Mašatová" userId="S::viktoria.masatova@upjs.sk::c7e3fcac-b745-4511-87fe-35858c18108a" providerId="AD" clId="Web-{5FCDC831-7C32-4716-95BA-66A4DB744135}"/>
    <pc:docChg chg="modSld">
      <pc:chgData name="Viktória Mašatová" userId="S::viktoria.masatova@upjs.sk::c7e3fcac-b745-4511-87fe-35858c18108a" providerId="AD" clId="Web-{5FCDC831-7C32-4716-95BA-66A4DB744135}" dt="2022-05-02T07:42:05.696" v="2"/>
      <pc:docMkLst>
        <pc:docMk/>
      </pc:docMkLst>
      <pc:sldChg chg="addSp">
        <pc:chgData name="Viktória Mašatová" userId="S::viktoria.masatova@upjs.sk::c7e3fcac-b745-4511-87fe-35858c18108a" providerId="AD" clId="Web-{5FCDC831-7C32-4716-95BA-66A4DB744135}" dt="2022-05-02T07:42:05.696" v="2"/>
        <pc:sldMkLst>
          <pc:docMk/>
          <pc:sldMk cId="3070349387" sldId="270"/>
        </pc:sldMkLst>
        <pc:spChg chg="add">
          <ac:chgData name="Viktória Mašatová" userId="S::viktoria.masatova@upjs.sk::c7e3fcac-b745-4511-87fe-35858c18108a" providerId="AD" clId="Web-{5FCDC831-7C32-4716-95BA-66A4DB744135}" dt="2022-05-02T07:42:04.165" v="0"/>
          <ac:spMkLst>
            <pc:docMk/>
            <pc:sldMk cId="3070349387" sldId="270"/>
            <ac:spMk id="3" creationId="{97F6B51E-6374-2C43-24EB-7A611D5D8815}"/>
          </ac:spMkLst>
        </pc:spChg>
        <pc:spChg chg="add">
          <ac:chgData name="Viktória Mašatová" userId="S::viktoria.masatova@upjs.sk::c7e3fcac-b745-4511-87fe-35858c18108a" providerId="AD" clId="Web-{5FCDC831-7C32-4716-95BA-66A4DB744135}" dt="2022-05-02T07:42:04.883" v="1"/>
          <ac:spMkLst>
            <pc:docMk/>
            <pc:sldMk cId="3070349387" sldId="270"/>
            <ac:spMk id="4" creationId="{C642B155-DEA7-DCF3-C159-C30581FF8F0A}"/>
          </ac:spMkLst>
        </pc:spChg>
        <pc:spChg chg="add">
          <ac:chgData name="Viktória Mašatová" userId="S::viktoria.masatova@upjs.sk::c7e3fcac-b745-4511-87fe-35858c18108a" providerId="AD" clId="Web-{5FCDC831-7C32-4716-95BA-66A4DB744135}" dt="2022-05-02T07:42:05.696" v="2"/>
          <ac:spMkLst>
            <pc:docMk/>
            <pc:sldMk cId="3070349387" sldId="270"/>
            <ac:spMk id="5" creationId="{459E0FAA-485A-B41D-4A7A-9FDC2EB0A84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21123-DD0C-49DF-A900-57DA0AC78847}" type="datetimeFigureOut">
              <a:rPr lang="sk-SK" smtClean="0"/>
              <a:t>2. 5. 2022</a:t>
            </a:fld>
            <a:endParaRPr lang="sk-SK"/>
          </a:p>
        </p:txBody>
      </p:sp>
      <p:sp>
        <p:nvSpPr>
          <p:cNvPr id="4" name="Zástupný objekt pre obrázok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objekt pre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objekt pre pät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objekt pre číslo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8F9C4-71B5-428F-9BF0-ABC7F5EE1AA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4491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>
            <a:extLst>
              <a:ext uri="{FF2B5EF4-FFF2-40B4-BE49-F238E27FC236}">
                <a16:creationId xmlns:a16="http://schemas.microsoft.com/office/drawing/2014/main" id="{BE43B468-452D-4BDC-B481-922D2361E7AF}"/>
              </a:ext>
            </a:extLst>
          </p:cNvPr>
          <p:cNvSpPr/>
          <p:nvPr userDrawn="1"/>
        </p:nvSpPr>
        <p:spPr>
          <a:xfrm>
            <a:off x="-1" y="0"/>
            <a:ext cx="1227176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pic>
        <p:nvPicPr>
          <p:cNvPr id="3" name="Obrázok 2">
            <a:extLst>
              <a:ext uri="{FF2B5EF4-FFF2-40B4-BE49-F238E27FC236}">
                <a16:creationId xmlns:a16="http://schemas.microsoft.com/office/drawing/2014/main" id="{E5B624C9-F45C-4CF3-8F84-4306414256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142" y="34580"/>
            <a:ext cx="4941979" cy="2071755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4F66244F-3365-4317-BB28-45DC99141D09}"/>
              </a:ext>
            </a:extLst>
          </p:cNvPr>
          <p:cNvSpPr txBox="1"/>
          <p:nvPr userDrawn="1"/>
        </p:nvSpPr>
        <p:spPr>
          <a:xfrm>
            <a:off x="458703" y="2197172"/>
            <a:ext cx="11280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Fostering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quality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protein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</a:t>
            </a:r>
            <a:r>
              <a:rPr lang="sk-SK" sz="2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Eastern</a:t>
            </a:r>
            <a:r>
              <a:rPr lang="sk-SK" sz="2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Slovakia</a:t>
            </a:r>
            <a:endParaRPr lang="sk-SK" sz="28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BlokTextu 15">
            <a:extLst>
              <a:ext uri="{FF2B5EF4-FFF2-40B4-BE49-F238E27FC236}">
                <a16:creationId xmlns:a16="http://schemas.microsoft.com/office/drawing/2014/main" id="{E112BAFC-665E-4E25-8E86-EF994ABC3AA5}"/>
              </a:ext>
            </a:extLst>
          </p:cNvPr>
          <p:cNvSpPr txBox="1"/>
          <p:nvPr userDrawn="1"/>
        </p:nvSpPr>
        <p:spPr>
          <a:xfrm>
            <a:off x="3116044" y="3240380"/>
            <a:ext cx="2554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</a:t>
            </a:r>
            <a:r>
              <a:rPr lang="sk-SK" sz="14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4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0767AB62-07C2-440D-990E-0B75B801B637}"/>
              </a:ext>
            </a:extLst>
          </p:cNvPr>
          <p:cNvSpPr txBox="1"/>
          <p:nvPr userDrawn="1"/>
        </p:nvSpPr>
        <p:spPr>
          <a:xfrm>
            <a:off x="6338087" y="3225860"/>
            <a:ext cx="5488517" cy="388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Cooperating</a:t>
            </a:r>
            <a:r>
              <a:rPr lang="sk-SK" sz="1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r>
              <a:rPr lang="sk-SK" sz="1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8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BlokTextu 21">
            <a:extLst>
              <a:ext uri="{FF2B5EF4-FFF2-40B4-BE49-F238E27FC236}">
                <a16:creationId xmlns:a16="http://schemas.microsoft.com/office/drawing/2014/main" id="{FEA23BAA-716F-472E-9427-FEF95A544467}"/>
              </a:ext>
            </a:extLst>
          </p:cNvPr>
          <p:cNvSpPr txBox="1"/>
          <p:nvPr userDrawn="1"/>
        </p:nvSpPr>
        <p:spPr>
          <a:xfrm>
            <a:off x="2887885" y="6126658"/>
            <a:ext cx="70508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100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project has received funding from the European Union’s Horizon 2020 research and innovation program</a:t>
            </a:r>
            <a:r>
              <a:rPr lang="sk-SK" sz="1100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under grant agreement N° 952333</a:t>
            </a:r>
            <a:endParaRPr lang="sk-SK" sz="14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Obrázok 23">
            <a:extLst>
              <a:ext uri="{FF2B5EF4-FFF2-40B4-BE49-F238E27FC236}">
                <a16:creationId xmlns:a16="http://schemas.microsoft.com/office/drawing/2014/main" id="{D3000D60-227E-4890-B258-36C72DA931A8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2816" y="6090017"/>
            <a:ext cx="855030" cy="5041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ok 10">
            <a:extLst>
              <a:ext uri="{FF2B5EF4-FFF2-40B4-BE49-F238E27FC236}">
                <a16:creationId xmlns:a16="http://schemas.microsoft.com/office/drawing/2014/main" id="{085F7D2B-C6F4-465C-B621-DE2EF96BFD9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6044" y="3673640"/>
            <a:ext cx="1310840" cy="1182096"/>
          </a:xfrm>
          <a:prstGeom prst="rect">
            <a:avLst/>
          </a:prstGeom>
        </p:spPr>
      </p:pic>
      <p:pic>
        <p:nvPicPr>
          <p:cNvPr id="25" name="Obrázok 24">
            <a:extLst>
              <a:ext uri="{FF2B5EF4-FFF2-40B4-BE49-F238E27FC236}">
                <a16:creationId xmlns:a16="http://schemas.microsoft.com/office/drawing/2014/main" id="{35F42C10-4620-447E-8E99-E8D73254C22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9626" y="3841555"/>
            <a:ext cx="1417128" cy="938847"/>
          </a:xfrm>
          <a:prstGeom prst="rect">
            <a:avLst/>
          </a:prstGeom>
        </p:spPr>
      </p:pic>
      <p:pic>
        <p:nvPicPr>
          <p:cNvPr id="27" name="Obrázok 26">
            <a:extLst>
              <a:ext uri="{FF2B5EF4-FFF2-40B4-BE49-F238E27FC236}">
                <a16:creationId xmlns:a16="http://schemas.microsoft.com/office/drawing/2014/main" id="{76714BF0-7AC8-4182-A7A2-D03DFC24BD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8053" y="3757337"/>
            <a:ext cx="1019489" cy="1013542"/>
          </a:xfrm>
          <a:prstGeom prst="rect">
            <a:avLst/>
          </a:prstGeom>
        </p:spPr>
      </p:pic>
      <p:sp>
        <p:nvSpPr>
          <p:cNvPr id="33" name="Obdĺžnik 32">
            <a:extLst>
              <a:ext uri="{FF2B5EF4-FFF2-40B4-BE49-F238E27FC236}">
                <a16:creationId xmlns:a16="http://schemas.microsoft.com/office/drawing/2014/main" id="{2570C8D0-5846-45BA-82A5-AF7CF198E2B2}"/>
              </a:ext>
            </a:extLst>
          </p:cNvPr>
          <p:cNvSpPr/>
          <p:nvPr userDrawn="1"/>
        </p:nvSpPr>
        <p:spPr>
          <a:xfrm>
            <a:off x="687936" y="2288587"/>
            <a:ext cx="128187" cy="38831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Rovnoramenný trojuholník 34">
            <a:extLst>
              <a:ext uri="{FF2B5EF4-FFF2-40B4-BE49-F238E27FC236}">
                <a16:creationId xmlns:a16="http://schemas.microsoft.com/office/drawing/2014/main" id="{B23BA43A-BC87-441C-8BEC-ACEBC9D35358}"/>
              </a:ext>
            </a:extLst>
          </p:cNvPr>
          <p:cNvSpPr/>
          <p:nvPr userDrawn="1"/>
        </p:nvSpPr>
        <p:spPr>
          <a:xfrm>
            <a:off x="1694" y="5624"/>
            <a:ext cx="1335723" cy="1515234"/>
          </a:xfrm>
          <a:custGeom>
            <a:avLst/>
            <a:gdLst>
              <a:gd name="connsiteX0" fmla="*/ 0 w 1034042"/>
              <a:gd name="connsiteY0" fmla="*/ 1153682 h 1153682"/>
              <a:gd name="connsiteX1" fmla="*/ 517021 w 1034042"/>
              <a:gd name="connsiteY1" fmla="*/ 0 h 1153682"/>
              <a:gd name="connsiteX2" fmla="*/ 1034042 w 1034042"/>
              <a:gd name="connsiteY2" fmla="*/ 1153682 h 1153682"/>
              <a:gd name="connsiteX3" fmla="*/ 0 w 1034042"/>
              <a:gd name="connsiteY3" fmla="*/ 1153682 h 1153682"/>
              <a:gd name="connsiteX0" fmla="*/ 0 w 1337417"/>
              <a:gd name="connsiteY0" fmla="*/ 1179319 h 1179319"/>
              <a:gd name="connsiteX1" fmla="*/ 1337417 w 1337417"/>
              <a:gd name="connsiteY1" fmla="*/ 0 h 1179319"/>
              <a:gd name="connsiteX2" fmla="*/ 1034042 w 1337417"/>
              <a:gd name="connsiteY2" fmla="*/ 1179319 h 1179319"/>
              <a:gd name="connsiteX3" fmla="*/ 0 w 1337417"/>
              <a:gd name="connsiteY3" fmla="*/ 1179319 h 1179319"/>
              <a:gd name="connsiteX0" fmla="*/ 0 w 1345963"/>
              <a:gd name="connsiteY0" fmla="*/ 25637 h 1179319"/>
              <a:gd name="connsiteX1" fmla="*/ 1345963 w 1345963"/>
              <a:gd name="connsiteY1" fmla="*/ 0 h 1179319"/>
              <a:gd name="connsiteX2" fmla="*/ 1042588 w 1345963"/>
              <a:gd name="connsiteY2" fmla="*/ 1179319 h 1179319"/>
              <a:gd name="connsiteX3" fmla="*/ 0 w 1345963"/>
              <a:gd name="connsiteY3" fmla="*/ 25637 h 1179319"/>
              <a:gd name="connsiteX0" fmla="*/ 0 w 1345963"/>
              <a:gd name="connsiteY0" fmla="*/ 25637 h 1726249"/>
              <a:gd name="connsiteX1" fmla="*/ 1345963 w 1345963"/>
              <a:gd name="connsiteY1" fmla="*/ 0 h 1726249"/>
              <a:gd name="connsiteX2" fmla="*/ 8547 w 1345963"/>
              <a:gd name="connsiteY2" fmla="*/ 1726249 h 1726249"/>
              <a:gd name="connsiteX3" fmla="*/ 0 w 1345963"/>
              <a:gd name="connsiteY3" fmla="*/ 25637 h 1726249"/>
              <a:gd name="connsiteX0" fmla="*/ 0 w 1363055"/>
              <a:gd name="connsiteY0" fmla="*/ 0 h 1726249"/>
              <a:gd name="connsiteX1" fmla="*/ 1363055 w 1363055"/>
              <a:gd name="connsiteY1" fmla="*/ 0 h 1726249"/>
              <a:gd name="connsiteX2" fmla="*/ 25639 w 1363055"/>
              <a:gd name="connsiteY2" fmla="*/ 1726249 h 1726249"/>
              <a:gd name="connsiteX3" fmla="*/ 0 w 1363055"/>
              <a:gd name="connsiteY3" fmla="*/ 0 h 1726249"/>
              <a:gd name="connsiteX0" fmla="*/ 0 w 1363055"/>
              <a:gd name="connsiteY0" fmla="*/ 0 h 1726249"/>
              <a:gd name="connsiteX1" fmla="*/ 1363055 w 1363055"/>
              <a:gd name="connsiteY1" fmla="*/ 31261 h 1726249"/>
              <a:gd name="connsiteX2" fmla="*/ 25639 w 1363055"/>
              <a:gd name="connsiteY2" fmla="*/ 1726249 h 1726249"/>
              <a:gd name="connsiteX3" fmla="*/ 0 w 1363055"/>
              <a:gd name="connsiteY3" fmla="*/ 0 h 1726249"/>
              <a:gd name="connsiteX0" fmla="*/ 0 w 1363055"/>
              <a:gd name="connsiteY0" fmla="*/ 7816 h 1694988"/>
              <a:gd name="connsiteX1" fmla="*/ 1363055 w 1363055"/>
              <a:gd name="connsiteY1" fmla="*/ 0 h 1694988"/>
              <a:gd name="connsiteX2" fmla="*/ 25639 w 1363055"/>
              <a:gd name="connsiteY2" fmla="*/ 1694988 h 1694988"/>
              <a:gd name="connsiteX3" fmla="*/ 0 w 1363055"/>
              <a:gd name="connsiteY3" fmla="*/ 7816 h 1694988"/>
              <a:gd name="connsiteX0" fmla="*/ 1715 w 1337416"/>
              <a:gd name="connsiteY0" fmla="*/ 0 h 1694988"/>
              <a:gd name="connsiteX1" fmla="*/ 1337416 w 1337416"/>
              <a:gd name="connsiteY1" fmla="*/ 0 h 1694988"/>
              <a:gd name="connsiteX2" fmla="*/ 0 w 1337416"/>
              <a:gd name="connsiteY2" fmla="*/ 1694988 h 1694988"/>
              <a:gd name="connsiteX3" fmla="*/ 1715 w 1337416"/>
              <a:gd name="connsiteY3" fmla="*/ 0 h 1694988"/>
              <a:gd name="connsiteX0" fmla="*/ 22 w 1335723"/>
              <a:gd name="connsiteY0" fmla="*/ 0 h 1515234"/>
              <a:gd name="connsiteX1" fmla="*/ 1335723 w 1335723"/>
              <a:gd name="connsiteY1" fmla="*/ 0 h 1515234"/>
              <a:gd name="connsiteX2" fmla="*/ 10030 w 1335723"/>
              <a:gd name="connsiteY2" fmla="*/ 1515234 h 1515234"/>
              <a:gd name="connsiteX3" fmla="*/ 22 w 1335723"/>
              <a:gd name="connsiteY3" fmla="*/ 0 h 151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723" h="1515234">
                <a:moveTo>
                  <a:pt x="22" y="0"/>
                </a:moveTo>
                <a:lnTo>
                  <a:pt x="1335723" y="0"/>
                </a:lnTo>
                <a:lnTo>
                  <a:pt x="10030" y="1515234"/>
                </a:lnTo>
                <a:cubicBezTo>
                  <a:pt x="10602" y="950238"/>
                  <a:pt x="-550" y="564996"/>
                  <a:pt x="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5" name="Obrázok 14">
            <a:extLst>
              <a:ext uri="{FF2B5EF4-FFF2-40B4-BE49-F238E27FC236}">
                <a16:creationId xmlns:a16="http://schemas.microsoft.com/office/drawing/2014/main" id="{8BDD8D46-856F-4F78-B07E-D489F9FCAC9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4716" y="-34836"/>
            <a:ext cx="9758875" cy="6892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70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B8387-FC81-44C8-B612-197629D76D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907379"/>
            <a:ext cx="3932237" cy="996266"/>
          </a:xfrm>
        </p:spPr>
        <p:txBody>
          <a:bodyPr anchor="b"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CLICK </a:t>
            </a:r>
            <a:br>
              <a:rPr lang="sk-SK" dirty="0"/>
            </a:b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5AC6365-4D2C-4A5A-A012-635C63017B6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130485"/>
          </a:xfrm>
        </p:spPr>
        <p:txBody>
          <a:bodyPr/>
          <a:lstStyle>
            <a:lvl1pPr>
              <a:defRPr sz="32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 sz="28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 sz="24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 sz="20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 sz="2000">
                <a:solidFill>
                  <a:schemeClr val="accent5">
                    <a:lumMod val="7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4" name="Zástupný objekt pre text 3">
            <a:extLst>
              <a:ext uri="{FF2B5EF4-FFF2-40B4-BE49-F238E27FC236}">
                <a16:creationId xmlns:a16="http://schemas.microsoft.com/office/drawing/2014/main" id="{0B5388B8-7B87-4E78-8D9E-C68DD6B19982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06051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</a:t>
            </a:r>
            <a:r>
              <a:rPr lang="en-US" dirty="0"/>
              <a:t>to add </a:t>
            </a:r>
            <a:r>
              <a:rPr lang="sk-SK" dirty="0" err="1"/>
              <a:t>sub</a:t>
            </a:r>
            <a:r>
              <a:rPr lang="en-US" dirty="0"/>
              <a:t>title</a:t>
            </a:r>
            <a:endParaRPr lang="sk-SK" dirty="0"/>
          </a:p>
        </p:txBody>
      </p:sp>
      <p:sp>
        <p:nvSpPr>
          <p:cNvPr id="20" name="Zástupný objekt pre číslo snímky 19">
            <a:extLst>
              <a:ext uri="{FF2B5EF4-FFF2-40B4-BE49-F238E27FC236}">
                <a16:creationId xmlns:a16="http://schemas.microsoft.com/office/drawing/2014/main" id="{4F9198AB-086B-49AE-808E-E48D29DB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5031A51B-731C-4BFC-8A1F-FD0BB0FD8AA2}"/>
              </a:ext>
            </a:extLst>
          </p:cNvPr>
          <p:cNvSpPr/>
          <p:nvPr/>
        </p:nvSpPr>
        <p:spPr>
          <a:xfrm>
            <a:off x="773722" y="812660"/>
            <a:ext cx="62890" cy="118570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2677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ok 13">
            <a:extLst>
              <a:ext uri="{FF2B5EF4-FFF2-40B4-BE49-F238E27FC236}">
                <a16:creationId xmlns:a16="http://schemas.microsoft.com/office/drawing/2014/main" id="{0B80CCC6-4DDE-4E49-988C-0ED28FF33F9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856" y="-17418"/>
            <a:ext cx="9709271" cy="6889376"/>
          </a:xfrm>
          <a:prstGeom prst="rect">
            <a:avLst/>
          </a:prstGeom>
        </p:spPr>
      </p:pic>
      <p:sp>
        <p:nvSpPr>
          <p:cNvPr id="18" name="Zástupný objekt pre číslo snímky 17">
            <a:extLst>
              <a:ext uri="{FF2B5EF4-FFF2-40B4-BE49-F238E27FC236}">
                <a16:creationId xmlns:a16="http://schemas.microsoft.com/office/drawing/2014/main" id="{6942294B-D543-432D-8311-9F367C35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BA85FFFD-E6C7-4C90-8627-DD2906419C37}"/>
              </a:ext>
            </a:extLst>
          </p:cNvPr>
          <p:cNvSpPr/>
          <p:nvPr userDrawn="1"/>
        </p:nvSpPr>
        <p:spPr>
          <a:xfrm>
            <a:off x="5042661" y="3480835"/>
            <a:ext cx="191069" cy="1910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3"/>
              </a:solidFill>
            </a:endParaRP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D2C71F17-D9D7-4DA9-9557-E4D66AB4E108}"/>
              </a:ext>
            </a:extLst>
          </p:cNvPr>
          <p:cNvSpPr/>
          <p:nvPr userDrawn="1"/>
        </p:nvSpPr>
        <p:spPr>
          <a:xfrm>
            <a:off x="6365208" y="3480835"/>
            <a:ext cx="191069" cy="1910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3"/>
              </a:solidFill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5169CBA1-A6EB-42BC-99E0-FC1173BBA51E}"/>
              </a:ext>
            </a:extLst>
          </p:cNvPr>
          <p:cNvSpPr/>
          <p:nvPr userDrawn="1"/>
        </p:nvSpPr>
        <p:spPr>
          <a:xfrm>
            <a:off x="6823820" y="3480835"/>
            <a:ext cx="191069" cy="1910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3"/>
              </a:solidFill>
            </a:endParaRP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C9DA8B13-CD78-4B36-A6EE-B96AE8435642}"/>
              </a:ext>
            </a:extLst>
          </p:cNvPr>
          <p:cNvSpPr/>
          <p:nvPr userDrawn="1"/>
        </p:nvSpPr>
        <p:spPr>
          <a:xfrm>
            <a:off x="5483510" y="3480835"/>
            <a:ext cx="191069" cy="19106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3"/>
              </a:solidFill>
            </a:endParaRPr>
          </a:p>
        </p:txBody>
      </p:sp>
      <p:sp>
        <p:nvSpPr>
          <p:cNvPr id="12" name="Ovál 11">
            <a:extLst>
              <a:ext uri="{FF2B5EF4-FFF2-40B4-BE49-F238E27FC236}">
                <a16:creationId xmlns:a16="http://schemas.microsoft.com/office/drawing/2014/main" id="{CB6B8ED4-1A97-48C4-937E-A302300939E6}"/>
              </a:ext>
            </a:extLst>
          </p:cNvPr>
          <p:cNvSpPr/>
          <p:nvPr userDrawn="1"/>
        </p:nvSpPr>
        <p:spPr>
          <a:xfrm>
            <a:off x="5924359" y="3480835"/>
            <a:ext cx="191069" cy="19106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>
              <a:solidFill>
                <a:schemeClr val="accent3"/>
              </a:solidFill>
            </a:endParaRPr>
          </a:p>
        </p:txBody>
      </p:sp>
      <p:pic>
        <p:nvPicPr>
          <p:cNvPr id="13" name="Obrázok 12">
            <a:extLst>
              <a:ext uri="{FF2B5EF4-FFF2-40B4-BE49-F238E27FC236}">
                <a16:creationId xmlns:a16="http://schemas.microsoft.com/office/drawing/2014/main" id="{BD7DCB33-237C-452A-B90A-3B69EFEF1DC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5065" y="206194"/>
            <a:ext cx="4248265" cy="1780939"/>
          </a:xfrm>
          <a:prstGeom prst="rect">
            <a:avLst/>
          </a:prstGeom>
        </p:spPr>
      </p:pic>
      <p:sp>
        <p:nvSpPr>
          <p:cNvPr id="5" name="BlokTextu 4"/>
          <p:cNvSpPr txBox="1"/>
          <p:nvPr userDrawn="1"/>
        </p:nvSpPr>
        <p:spPr>
          <a:xfrm>
            <a:off x="409303" y="2210745"/>
            <a:ext cx="11342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b="1" dirty="0" err="1">
                <a:solidFill>
                  <a:schemeClr val="bg1"/>
                </a:solidFill>
              </a:rPr>
              <a:t>Thank</a:t>
            </a:r>
            <a:r>
              <a:rPr lang="sk-SK" sz="3600" b="1" dirty="0">
                <a:solidFill>
                  <a:schemeClr val="bg1"/>
                </a:solidFill>
              </a:rPr>
              <a:t> </a:t>
            </a:r>
            <a:r>
              <a:rPr lang="sk-SK" sz="3600" b="1" dirty="0" err="1">
                <a:solidFill>
                  <a:schemeClr val="bg1"/>
                </a:solidFill>
              </a:rPr>
              <a:t>you</a:t>
            </a:r>
            <a:r>
              <a:rPr lang="sk-SK" sz="3600" b="1" dirty="0">
                <a:solidFill>
                  <a:schemeClr val="bg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3410754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ok 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69"/>
          <a:stretch/>
        </p:blipFill>
        <p:spPr>
          <a:xfrm>
            <a:off x="0" y="0"/>
            <a:ext cx="12307330" cy="7327557"/>
          </a:xfrm>
          <a:prstGeom prst="rect">
            <a:avLst/>
          </a:prstGeom>
        </p:spPr>
      </p:pic>
      <p:sp>
        <p:nvSpPr>
          <p:cNvPr id="5" name="Obdĺžnik 4"/>
          <p:cNvSpPr/>
          <p:nvPr userDrawn="1"/>
        </p:nvSpPr>
        <p:spPr>
          <a:xfrm>
            <a:off x="0" y="0"/>
            <a:ext cx="12307330" cy="7327557"/>
          </a:xfrm>
          <a:prstGeom prst="rect">
            <a:avLst/>
          </a:prstGeom>
          <a:solidFill>
            <a:schemeClr val="accent1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Nadpis 1">
            <a:extLst>
              <a:ext uri="{FF2B5EF4-FFF2-40B4-BE49-F238E27FC236}">
                <a16:creationId xmlns:a16="http://schemas.microsoft.com/office/drawing/2014/main" id="{4A1DEF64-533A-4C57-8265-3A9564299487}"/>
              </a:ext>
            </a:extLst>
          </p:cNvPr>
          <p:cNvSpPr txBox="1">
            <a:spLocks/>
          </p:cNvSpPr>
          <p:nvPr userDrawn="1"/>
        </p:nvSpPr>
        <p:spPr>
          <a:xfrm>
            <a:off x="2149030" y="3286826"/>
            <a:ext cx="8145163" cy="10267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dirty="0" err="1"/>
              <a:t>Any</a:t>
            </a:r>
            <a:r>
              <a:rPr lang="sk-SK" dirty="0"/>
              <a:t> </a:t>
            </a:r>
            <a:r>
              <a:rPr lang="sk-SK" dirty="0" err="1"/>
              <a:t>questions</a:t>
            </a:r>
            <a:r>
              <a:rPr lang="sk-SK" dirty="0"/>
              <a:t>?</a:t>
            </a: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BA85FFFD-E6C7-4C90-8627-DD2906419C37}"/>
              </a:ext>
            </a:extLst>
          </p:cNvPr>
          <p:cNvSpPr/>
          <p:nvPr userDrawn="1"/>
        </p:nvSpPr>
        <p:spPr>
          <a:xfrm>
            <a:off x="5014843" y="4631751"/>
            <a:ext cx="191069" cy="19106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9" name="Ovál 18">
            <a:extLst>
              <a:ext uri="{FF2B5EF4-FFF2-40B4-BE49-F238E27FC236}">
                <a16:creationId xmlns:a16="http://schemas.microsoft.com/office/drawing/2014/main" id="{D2C71F17-D9D7-4DA9-9557-E4D66AB4E108}"/>
              </a:ext>
            </a:extLst>
          </p:cNvPr>
          <p:cNvSpPr/>
          <p:nvPr userDrawn="1"/>
        </p:nvSpPr>
        <p:spPr>
          <a:xfrm>
            <a:off x="6337390" y="4631751"/>
            <a:ext cx="191069" cy="19106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0" name="Ovál 19">
            <a:extLst>
              <a:ext uri="{FF2B5EF4-FFF2-40B4-BE49-F238E27FC236}">
                <a16:creationId xmlns:a16="http://schemas.microsoft.com/office/drawing/2014/main" id="{5169CBA1-A6EB-42BC-99E0-FC1173BBA51E}"/>
              </a:ext>
            </a:extLst>
          </p:cNvPr>
          <p:cNvSpPr/>
          <p:nvPr userDrawn="1"/>
        </p:nvSpPr>
        <p:spPr>
          <a:xfrm>
            <a:off x="6796002" y="4631751"/>
            <a:ext cx="191069" cy="19106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1" name="Ovál 20">
            <a:extLst>
              <a:ext uri="{FF2B5EF4-FFF2-40B4-BE49-F238E27FC236}">
                <a16:creationId xmlns:a16="http://schemas.microsoft.com/office/drawing/2014/main" id="{C9DA8B13-CD78-4B36-A6EE-B96AE8435642}"/>
              </a:ext>
            </a:extLst>
          </p:cNvPr>
          <p:cNvSpPr/>
          <p:nvPr userDrawn="1"/>
        </p:nvSpPr>
        <p:spPr>
          <a:xfrm>
            <a:off x="5455692" y="4631751"/>
            <a:ext cx="191069" cy="191069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2" name="Ovál 21">
            <a:extLst>
              <a:ext uri="{FF2B5EF4-FFF2-40B4-BE49-F238E27FC236}">
                <a16:creationId xmlns:a16="http://schemas.microsoft.com/office/drawing/2014/main" id="{CB6B8ED4-1A97-48C4-937E-A302300939E6}"/>
              </a:ext>
            </a:extLst>
          </p:cNvPr>
          <p:cNvSpPr/>
          <p:nvPr userDrawn="1"/>
        </p:nvSpPr>
        <p:spPr>
          <a:xfrm>
            <a:off x="5896541" y="4631751"/>
            <a:ext cx="191069" cy="19106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0" name="Obrázok 9">
            <a:extLst>
              <a:ext uri="{FF2B5EF4-FFF2-40B4-BE49-F238E27FC236}">
                <a16:creationId xmlns:a16="http://schemas.microsoft.com/office/drawing/2014/main" id="{6CDE5D07-FF97-4017-B4A5-7C7F1606619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5487" y="1308281"/>
            <a:ext cx="5944246" cy="249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9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Obrázok 38">
            <a:extLst>
              <a:ext uri="{FF2B5EF4-FFF2-40B4-BE49-F238E27FC236}">
                <a16:creationId xmlns:a16="http://schemas.microsoft.com/office/drawing/2014/main" id="{8BDD8D46-856F-4F78-B07E-D489F9FCAC9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940" y="-34836"/>
            <a:ext cx="9758875" cy="6892836"/>
          </a:xfrm>
          <a:prstGeom prst="rect">
            <a:avLst/>
          </a:prstGeom>
        </p:spPr>
      </p:pic>
      <p:pic>
        <p:nvPicPr>
          <p:cNvPr id="3" name="Obrázok 2">
            <a:extLst>
              <a:ext uri="{FF2B5EF4-FFF2-40B4-BE49-F238E27FC236}">
                <a16:creationId xmlns:a16="http://schemas.microsoft.com/office/drawing/2014/main" id="{E5B624C9-F45C-4CF3-8F84-4306414256B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3964" y="158940"/>
            <a:ext cx="3449580" cy="1446118"/>
          </a:xfrm>
          <a:prstGeom prst="rect">
            <a:avLst/>
          </a:prstGeom>
        </p:spPr>
      </p:pic>
      <p:sp>
        <p:nvSpPr>
          <p:cNvPr id="16" name="BlokTextu 15">
            <a:extLst>
              <a:ext uri="{FF2B5EF4-FFF2-40B4-BE49-F238E27FC236}">
                <a16:creationId xmlns:a16="http://schemas.microsoft.com/office/drawing/2014/main" id="{E112BAFC-665E-4E25-8E86-EF994ABC3AA5}"/>
              </a:ext>
            </a:extLst>
          </p:cNvPr>
          <p:cNvSpPr txBox="1"/>
          <p:nvPr userDrawn="1"/>
        </p:nvSpPr>
        <p:spPr>
          <a:xfrm>
            <a:off x="2995750" y="3743816"/>
            <a:ext cx="2581968" cy="3790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Coordinator</a:t>
            </a:r>
            <a:r>
              <a:rPr lang="sk-SK" sz="14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4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BlokTextu 16">
            <a:extLst>
              <a:ext uri="{FF2B5EF4-FFF2-40B4-BE49-F238E27FC236}">
                <a16:creationId xmlns:a16="http://schemas.microsoft.com/office/drawing/2014/main" id="{0767AB62-07C2-440D-990E-0B75B801B637}"/>
              </a:ext>
            </a:extLst>
          </p:cNvPr>
          <p:cNvSpPr txBox="1"/>
          <p:nvPr userDrawn="1"/>
        </p:nvSpPr>
        <p:spPr>
          <a:xfrm>
            <a:off x="6296298" y="3734132"/>
            <a:ext cx="5530306" cy="38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Cooperating</a:t>
            </a:r>
            <a:r>
              <a:rPr lang="sk-SK" sz="1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k-SK" sz="1800" b="1" dirty="0" err="1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partners</a:t>
            </a:r>
            <a:r>
              <a:rPr lang="sk-SK" sz="1800" b="1" dirty="0">
                <a:solidFill>
                  <a:schemeClr val="accent1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sk-SK" sz="1800" dirty="0">
              <a:solidFill>
                <a:schemeClr val="accent1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Obrázok 10">
            <a:extLst>
              <a:ext uri="{FF2B5EF4-FFF2-40B4-BE49-F238E27FC236}">
                <a16:creationId xmlns:a16="http://schemas.microsoft.com/office/drawing/2014/main" id="{085F7D2B-C6F4-465C-B621-DE2EF96BFD9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979" y="4118334"/>
            <a:ext cx="1056050" cy="952332"/>
          </a:xfrm>
          <a:prstGeom prst="rect">
            <a:avLst/>
          </a:prstGeom>
        </p:spPr>
      </p:pic>
      <p:pic>
        <p:nvPicPr>
          <p:cNvPr id="25" name="Obrázok 24">
            <a:extLst>
              <a:ext uri="{FF2B5EF4-FFF2-40B4-BE49-F238E27FC236}">
                <a16:creationId xmlns:a16="http://schemas.microsoft.com/office/drawing/2014/main" id="{35F42C10-4620-447E-8E99-E8D73254C22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992" y="4156114"/>
            <a:ext cx="1235186" cy="818310"/>
          </a:xfrm>
          <a:prstGeom prst="rect">
            <a:avLst/>
          </a:prstGeom>
        </p:spPr>
      </p:pic>
      <p:pic>
        <p:nvPicPr>
          <p:cNvPr id="27" name="Obrázok 26">
            <a:extLst>
              <a:ext uri="{FF2B5EF4-FFF2-40B4-BE49-F238E27FC236}">
                <a16:creationId xmlns:a16="http://schemas.microsoft.com/office/drawing/2014/main" id="{76714BF0-7AC8-4182-A7A2-D03DFC24BD0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5169" y="4118334"/>
            <a:ext cx="795286" cy="790648"/>
          </a:xfrm>
          <a:prstGeom prst="rect">
            <a:avLst/>
          </a:prstGeom>
        </p:spPr>
      </p:pic>
      <p:sp>
        <p:nvSpPr>
          <p:cNvPr id="33" name="Obdĺžnik 32">
            <a:extLst>
              <a:ext uri="{FF2B5EF4-FFF2-40B4-BE49-F238E27FC236}">
                <a16:creationId xmlns:a16="http://schemas.microsoft.com/office/drawing/2014/main" id="{2570C8D0-5846-45BA-82A5-AF7CF198E2B2}"/>
              </a:ext>
            </a:extLst>
          </p:cNvPr>
          <p:cNvSpPr/>
          <p:nvPr userDrawn="1"/>
        </p:nvSpPr>
        <p:spPr>
          <a:xfrm>
            <a:off x="687936" y="2288587"/>
            <a:ext cx="165504" cy="59395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5" name="Rovnoramenný trojuholník 34">
            <a:extLst>
              <a:ext uri="{FF2B5EF4-FFF2-40B4-BE49-F238E27FC236}">
                <a16:creationId xmlns:a16="http://schemas.microsoft.com/office/drawing/2014/main" id="{B23BA43A-BC87-441C-8BEC-ACEBC9D35358}"/>
              </a:ext>
            </a:extLst>
          </p:cNvPr>
          <p:cNvSpPr/>
          <p:nvPr userDrawn="1"/>
        </p:nvSpPr>
        <p:spPr>
          <a:xfrm>
            <a:off x="1694" y="5624"/>
            <a:ext cx="1335723" cy="1515234"/>
          </a:xfrm>
          <a:custGeom>
            <a:avLst/>
            <a:gdLst>
              <a:gd name="connsiteX0" fmla="*/ 0 w 1034042"/>
              <a:gd name="connsiteY0" fmla="*/ 1153682 h 1153682"/>
              <a:gd name="connsiteX1" fmla="*/ 517021 w 1034042"/>
              <a:gd name="connsiteY1" fmla="*/ 0 h 1153682"/>
              <a:gd name="connsiteX2" fmla="*/ 1034042 w 1034042"/>
              <a:gd name="connsiteY2" fmla="*/ 1153682 h 1153682"/>
              <a:gd name="connsiteX3" fmla="*/ 0 w 1034042"/>
              <a:gd name="connsiteY3" fmla="*/ 1153682 h 1153682"/>
              <a:gd name="connsiteX0" fmla="*/ 0 w 1337417"/>
              <a:gd name="connsiteY0" fmla="*/ 1179319 h 1179319"/>
              <a:gd name="connsiteX1" fmla="*/ 1337417 w 1337417"/>
              <a:gd name="connsiteY1" fmla="*/ 0 h 1179319"/>
              <a:gd name="connsiteX2" fmla="*/ 1034042 w 1337417"/>
              <a:gd name="connsiteY2" fmla="*/ 1179319 h 1179319"/>
              <a:gd name="connsiteX3" fmla="*/ 0 w 1337417"/>
              <a:gd name="connsiteY3" fmla="*/ 1179319 h 1179319"/>
              <a:gd name="connsiteX0" fmla="*/ 0 w 1345963"/>
              <a:gd name="connsiteY0" fmla="*/ 25637 h 1179319"/>
              <a:gd name="connsiteX1" fmla="*/ 1345963 w 1345963"/>
              <a:gd name="connsiteY1" fmla="*/ 0 h 1179319"/>
              <a:gd name="connsiteX2" fmla="*/ 1042588 w 1345963"/>
              <a:gd name="connsiteY2" fmla="*/ 1179319 h 1179319"/>
              <a:gd name="connsiteX3" fmla="*/ 0 w 1345963"/>
              <a:gd name="connsiteY3" fmla="*/ 25637 h 1179319"/>
              <a:gd name="connsiteX0" fmla="*/ 0 w 1345963"/>
              <a:gd name="connsiteY0" fmla="*/ 25637 h 1726249"/>
              <a:gd name="connsiteX1" fmla="*/ 1345963 w 1345963"/>
              <a:gd name="connsiteY1" fmla="*/ 0 h 1726249"/>
              <a:gd name="connsiteX2" fmla="*/ 8547 w 1345963"/>
              <a:gd name="connsiteY2" fmla="*/ 1726249 h 1726249"/>
              <a:gd name="connsiteX3" fmla="*/ 0 w 1345963"/>
              <a:gd name="connsiteY3" fmla="*/ 25637 h 1726249"/>
              <a:gd name="connsiteX0" fmla="*/ 0 w 1363055"/>
              <a:gd name="connsiteY0" fmla="*/ 0 h 1726249"/>
              <a:gd name="connsiteX1" fmla="*/ 1363055 w 1363055"/>
              <a:gd name="connsiteY1" fmla="*/ 0 h 1726249"/>
              <a:gd name="connsiteX2" fmla="*/ 25639 w 1363055"/>
              <a:gd name="connsiteY2" fmla="*/ 1726249 h 1726249"/>
              <a:gd name="connsiteX3" fmla="*/ 0 w 1363055"/>
              <a:gd name="connsiteY3" fmla="*/ 0 h 1726249"/>
              <a:gd name="connsiteX0" fmla="*/ 0 w 1363055"/>
              <a:gd name="connsiteY0" fmla="*/ 0 h 1726249"/>
              <a:gd name="connsiteX1" fmla="*/ 1363055 w 1363055"/>
              <a:gd name="connsiteY1" fmla="*/ 31261 h 1726249"/>
              <a:gd name="connsiteX2" fmla="*/ 25639 w 1363055"/>
              <a:gd name="connsiteY2" fmla="*/ 1726249 h 1726249"/>
              <a:gd name="connsiteX3" fmla="*/ 0 w 1363055"/>
              <a:gd name="connsiteY3" fmla="*/ 0 h 1726249"/>
              <a:gd name="connsiteX0" fmla="*/ 0 w 1363055"/>
              <a:gd name="connsiteY0" fmla="*/ 7816 h 1694988"/>
              <a:gd name="connsiteX1" fmla="*/ 1363055 w 1363055"/>
              <a:gd name="connsiteY1" fmla="*/ 0 h 1694988"/>
              <a:gd name="connsiteX2" fmla="*/ 25639 w 1363055"/>
              <a:gd name="connsiteY2" fmla="*/ 1694988 h 1694988"/>
              <a:gd name="connsiteX3" fmla="*/ 0 w 1363055"/>
              <a:gd name="connsiteY3" fmla="*/ 7816 h 1694988"/>
              <a:gd name="connsiteX0" fmla="*/ 1715 w 1337416"/>
              <a:gd name="connsiteY0" fmla="*/ 0 h 1694988"/>
              <a:gd name="connsiteX1" fmla="*/ 1337416 w 1337416"/>
              <a:gd name="connsiteY1" fmla="*/ 0 h 1694988"/>
              <a:gd name="connsiteX2" fmla="*/ 0 w 1337416"/>
              <a:gd name="connsiteY2" fmla="*/ 1694988 h 1694988"/>
              <a:gd name="connsiteX3" fmla="*/ 1715 w 1337416"/>
              <a:gd name="connsiteY3" fmla="*/ 0 h 1694988"/>
              <a:gd name="connsiteX0" fmla="*/ 22 w 1335723"/>
              <a:gd name="connsiteY0" fmla="*/ 0 h 1515234"/>
              <a:gd name="connsiteX1" fmla="*/ 1335723 w 1335723"/>
              <a:gd name="connsiteY1" fmla="*/ 0 h 1515234"/>
              <a:gd name="connsiteX2" fmla="*/ 10030 w 1335723"/>
              <a:gd name="connsiteY2" fmla="*/ 1515234 h 1515234"/>
              <a:gd name="connsiteX3" fmla="*/ 22 w 1335723"/>
              <a:gd name="connsiteY3" fmla="*/ 0 h 151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5723" h="1515234">
                <a:moveTo>
                  <a:pt x="22" y="0"/>
                </a:moveTo>
                <a:lnTo>
                  <a:pt x="1335723" y="0"/>
                </a:lnTo>
                <a:lnTo>
                  <a:pt x="10030" y="1515234"/>
                </a:lnTo>
                <a:cubicBezTo>
                  <a:pt x="10602" y="950238"/>
                  <a:pt x="-550" y="564996"/>
                  <a:pt x="2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Nadpis 1"/>
          <p:cNvSpPr>
            <a:spLocks noGrp="1"/>
          </p:cNvSpPr>
          <p:nvPr>
            <p:ph type="title" hasCustomPrompt="1"/>
          </p:nvPr>
        </p:nvSpPr>
        <p:spPr>
          <a:xfrm>
            <a:off x="853440" y="2288588"/>
            <a:ext cx="10515600" cy="593949"/>
          </a:xfrm>
        </p:spPr>
        <p:txBody>
          <a:bodyPr>
            <a:normAutofit/>
          </a:bodyPr>
          <a:lstStyle>
            <a:lvl1pPr>
              <a:defRPr sz="2000"/>
            </a:lvl1pPr>
          </a:lstStyle>
          <a:p>
            <a:r>
              <a:rPr lang="sk-SK" dirty="0"/>
              <a:t>CLICK </a:t>
            </a:r>
            <a:r>
              <a:rPr lang="en-US" dirty="0"/>
              <a:t>TO ADD </a:t>
            </a:r>
            <a:r>
              <a:rPr lang="sk-SK" dirty="0"/>
              <a:t>TEXT</a:t>
            </a:r>
          </a:p>
        </p:txBody>
      </p:sp>
      <p:sp>
        <p:nvSpPr>
          <p:cNvPr id="12" name="Zástupný objekt pre dátum 15">
            <a:extLst>
              <a:ext uri="{FF2B5EF4-FFF2-40B4-BE49-F238E27FC236}">
                <a16:creationId xmlns:a16="http://schemas.microsoft.com/office/drawing/2014/main" id="{D2CE746E-CA75-4397-A0FF-A695287FDDA3}"/>
              </a:ext>
            </a:extLst>
          </p:cNvPr>
          <p:cNvSpPr>
            <a:spLocks noGrp="1"/>
          </p:cNvSpPr>
          <p:nvPr userDrawn="1"/>
        </p:nvSpPr>
        <p:spPr>
          <a:xfrm>
            <a:off x="10121777" y="5722242"/>
            <a:ext cx="1454909" cy="224416"/>
          </a:xfrm>
          <a:prstGeom prst="rect">
            <a:avLst/>
          </a:prstGeom>
        </p:spPr>
        <p:txBody>
          <a:bodyPr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594D12-24C9-469C-84E0-566A92AD6BBE}" type="datetime1">
              <a:rPr lang="sk-SK" sz="1400" smtClean="0">
                <a:solidFill>
                  <a:schemeClr val="accent3">
                    <a:lumMod val="50000"/>
                  </a:schemeClr>
                </a:solidFill>
              </a:rPr>
              <a:pPr algn="r"/>
              <a:t>2. 5. 2022</a:t>
            </a:fld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5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ozloženie obsah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511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92563F-BB3C-4CEC-8693-E34EEE839AF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D09B294-3A2D-438C-9BF6-F0C1328FAB4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DC13AF4B-4706-46B9-A92B-5512EB42D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24851662-5144-4A8D-AD9A-C98C7627CBDB}"/>
              </a:ext>
            </a:extLst>
          </p:cNvPr>
          <p:cNvSpPr/>
          <p:nvPr/>
        </p:nvSpPr>
        <p:spPr>
          <a:xfrm>
            <a:off x="1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0" name="Obdĺžnik 9">
            <a:extLst>
              <a:ext uri="{FF2B5EF4-FFF2-40B4-BE49-F238E27FC236}">
                <a16:creationId xmlns:a16="http://schemas.microsoft.com/office/drawing/2014/main" id="{DA32C102-E138-4692-A381-C3DA52BDE8EC}"/>
              </a:ext>
            </a:extLst>
          </p:cNvPr>
          <p:cNvSpPr/>
          <p:nvPr/>
        </p:nvSpPr>
        <p:spPr>
          <a:xfrm>
            <a:off x="12041275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30977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B8CA5-1F27-4A35-8268-9A2FD5899B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7572"/>
            <a:ext cx="10515600" cy="778175"/>
          </a:xfrm>
        </p:spPr>
        <p:txBody>
          <a:bodyPr anchor="b"/>
          <a:lstStyle>
            <a:lvl1pPr>
              <a:defRPr sz="3600" b="1" baseline="0"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CLICK TO ADD TEXT</a:t>
            </a:r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F7C799BF-1E35-4C77-B067-4BD2781E076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150347"/>
            <a:ext cx="10515600" cy="3018933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endParaRPr lang="sk-SK" dirty="0"/>
          </a:p>
        </p:txBody>
      </p:sp>
      <p:sp>
        <p:nvSpPr>
          <p:cNvPr id="16" name="Zástupný objekt pre číslo snímky 15">
            <a:extLst>
              <a:ext uri="{FF2B5EF4-FFF2-40B4-BE49-F238E27FC236}">
                <a16:creationId xmlns:a16="http://schemas.microsoft.com/office/drawing/2014/main" id="{130D3A06-CB61-48B3-937A-7FC82082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5C6F2861-14BF-4C8A-BD63-0F2AF5DC41C6}"/>
              </a:ext>
            </a:extLst>
          </p:cNvPr>
          <p:cNvSpPr/>
          <p:nvPr/>
        </p:nvSpPr>
        <p:spPr>
          <a:xfrm>
            <a:off x="1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6AC25C40-BEFB-4217-BCF5-C9F5164E7FEE}"/>
              </a:ext>
            </a:extLst>
          </p:cNvPr>
          <p:cNvSpPr/>
          <p:nvPr/>
        </p:nvSpPr>
        <p:spPr>
          <a:xfrm>
            <a:off x="12041275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741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BD27F-8086-4C3A-841B-30845D0A631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4FC7E5F-C685-4639-B780-F3D16697296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3756309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289AEAD-C350-4777-84D4-86BD4F40D49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3756309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18" name="Zástupný objekt pre číslo snímky 17">
            <a:extLst>
              <a:ext uri="{FF2B5EF4-FFF2-40B4-BE49-F238E27FC236}">
                <a16:creationId xmlns:a16="http://schemas.microsoft.com/office/drawing/2014/main" id="{DF662A27-0767-47BA-89C3-393D06C81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8" name="Obdĺžnik 7">
            <a:extLst>
              <a:ext uri="{FF2B5EF4-FFF2-40B4-BE49-F238E27FC236}">
                <a16:creationId xmlns:a16="http://schemas.microsoft.com/office/drawing/2014/main" id="{1C4214D2-26F3-4546-ACC0-A98E793117B5}"/>
              </a:ext>
            </a:extLst>
          </p:cNvPr>
          <p:cNvSpPr/>
          <p:nvPr/>
        </p:nvSpPr>
        <p:spPr>
          <a:xfrm>
            <a:off x="1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D270E507-A358-4623-9FFF-96119FEE65C6}"/>
              </a:ext>
            </a:extLst>
          </p:cNvPr>
          <p:cNvSpPr/>
          <p:nvPr/>
        </p:nvSpPr>
        <p:spPr>
          <a:xfrm>
            <a:off x="12041275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5337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C2DCD4-E112-40CA-9397-61C5076183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5" name="Zástupný objekt pre text 4">
            <a:extLst>
              <a:ext uri="{FF2B5EF4-FFF2-40B4-BE49-F238E27FC236}">
                <a16:creationId xmlns:a16="http://schemas.microsoft.com/office/drawing/2014/main" id="{021784DE-AEB1-4EA5-9EB3-9042A5B5135C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subtitle</a:t>
            </a:r>
            <a:endParaRPr lang="sk-SK" dirty="0"/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842B34A8-DC5C-47A4-BD8D-08AB380F637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2885791"/>
          </a:xfrm>
        </p:spPr>
        <p:txBody>
          <a:bodyPr/>
          <a:lstStyle>
            <a:lvl1pPr>
              <a:defRPr>
                <a:solidFill>
                  <a:schemeClr val="accent5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5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5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5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5">
                    <a:lumMod val="75000"/>
                  </a:schemeClr>
                </a:solidFill>
              </a:defRPr>
            </a:lvl5pPr>
          </a:lstStyle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20" name="Zástupný objekt pre číslo snímky 19">
            <a:extLst>
              <a:ext uri="{FF2B5EF4-FFF2-40B4-BE49-F238E27FC236}">
                <a16:creationId xmlns:a16="http://schemas.microsoft.com/office/drawing/2014/main" id="{8894ADF9-D870-4C67-B22E-C05D37413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4592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774F0D-A129-4E61-BD58-48A0E0A782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16" name="Zástupný objekt pre číslo snímky 15">
            <a:extLst>
              <a:ext uri="{FF2B5EF4-FFF2-40B4-BE49-F238E27FC236}">
                <a16:creationId xmlns:a16="http://schemas.microsoft.com/office/drawing/2014/main" id="{3C7867A1-3820-4BD4-AEE9-A2F425FF1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79D6E0D6-7E1E-4122-B5AD-2824F1F545E0}"/>
              </a:ext>
            </a:extLst>
          </p:cNvPr>
          <p:cNvSpPr/>
          <p:nvPr/>
        </p:nvSpPr>
        <p:spPr>
          <a:xfrm>
            <a:off x="1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C77D6DC7-4D8A-4025-B0F2-3A7795619980}"/>
              </a:ext>
            </a:extLst>
          </p:cNvPr>
          <p:cNvSpPr/>
          <p:nvPr/>
        </p:nvSpPr>
        <p:spPr>
          <a:xfrm>
            <a:off x="12041275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0841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1DEF64-533A-4C57-8265-3A956429948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lvl="0"/>
            <a:r>
              <a:rPr lang="sk-SK" dirty="0" err="1"/>
              <a:t>Click</a:t>
            </a:r>
            <a:r>
              <a:rPr lang="sk-SK" dirty="0"/>
              <a:t> </a:t>
            </a:r>
            <a:r>
              <a:rPr lang="en-US" dirty="0"/>
              <a:t>to add </a:t>
            </a:r>
            <a:r>
              <a:rPr lang="sk-SK" dirty="0" err="1"/>
              <a:t>sub</a:t>
            </a:r>
            <a:r>
              <a:rPr lang="en-US" dirty="0"/>
              <a:t>title</a:t>
            </a:r>
            <a:endParaRPr lang="sk-SK" dirty="0"/>
          </a:p>
        </p:txBody>
      </p:sp>
      <p:sp>
        <p:nvSpPr>
          <p:cNvPr id="18" name="Zástupný objekt pre číslo snímky 17">
            <a:extLst>
              <a:ext uri="{FF2B5EF4-FFF2-40B4-BE49-F238E27FC236}">
                <a16:creationId xmlns:a16="http://schemas.microsoft.com/office/drawing/2014/main" id="{6942294B-D543-432D-8311-9F367C357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1C5160B5-15DC-4493-AFF4-0B334AFA9157}"/>
              </a:ext>
            </a:extLst>
          </p:cNvPr>
          <p:cNvSpPr/>
          <p:nvPr/>
        </p:nvSpPr>
        <p:spPr>
          <a:xfrm>
            <a:off x="1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4781C0AD-A45C-4B08-91BC-9905A32FB6F5}"/>
              </a:ext>
            </a:extLst>
          </p:cNvPr>
          <p:cNvSpPr/>
          <p:nvPr/>
        </p:nvSpPr>
        <p:spPr>
          <a:xfrm>
            <a:off x="12041275" y="676213"/>
            <a:ext cx="150724" cy="800895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94909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6119D5BD-1BE0-4B7A-802E-08C07249B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/>
              <a:t>CLICK </a:t>
            </a:r>
            <a:r>
              <a:rPr lang="en-US" dirty="0"/>
              <a:t>TO ADD TITLE</a:t>
            </a:r>
            <a:endParaRPr lang="sk-SK" dirty="0"/>
          </a:p>
        </p:txBody>
      </p:sp>
      <p:sp>
        <p:nvSpPr>
          <p:cNvPr id="3" name="Zástupný objekt pre text 2">
            <a:extLst>
              <a:ext uri="{FF2B5EF4-FFF2-40B4-BE49-F238E27FC236}">
                <a16:creationId xmlns:a16="http://schemas.microsoft.com/office/drawing/2014/main" id="{86ABC7C1-2C6E-4CCC-BB94-EBA30F5A6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4695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err="1"/>
              <a:t>Click</a:t>
            </a:r>
            <a:r>
              <a:rPr lang="sk-SK" dirty="0"/>
              <a:t> to </a:t>
            </a:r>
            <a:r>
              <a:rPr lang="sk-SK" dirty="0" err="1"/>
              <a:t>add</a:t>
            </a:r>
            <a:r>
              <a:rPr lang="sk-SK" dirty="0"/>
              <a:t> </a:t>
            </a:r>
            <a:r>
              <a:rPr lang="sk-SK" dirty="0" err="1"/>
              <a:t>style</a:t>
            </a:r>
            <a:r>
              <a:rPr lang="sk-SK" dirty="0"/>
              <a:t> </a:t>
            </a:r>
          </a:p>
          <a:p>
            <a:pPr lvl="1"/>
            <a:r>
              <a:rPr lang="sk-SK" dirty="0" err="1"/>
              <a:t>Second</a:t>
            </a:r>
            <a:r>
              <a:rPr lang="sk-SK" dirty="0"/>
              <a:t> level</a:t>
            </a:r>
          </a:p>
          <a:p>
            <a:pPr lvl="2"/>
            <a:r>
              <a:rPr lang="sk-SK" dirty="0" err="1"/>
              <a:t>Third</a:t>
            </a:r>
            <a:r>
              <a:rPr lang="sk-SK" dirty="0"/>
              <a:t> level</a:t>
            </a:r>
          </a:p>
          <a:p>
            <a:pPr lvl="3"/>
            <a:r>
              <a:rPr lang="sk-SK" dirty="0" err="1"/>
              <a:t>Fourth</a:t>
            </a:r>
            <a:r>
              <a:rPr lang="sk-SK" dirty="0"/>
              <a:t> level</a:t>
            </a:r>
          </a:p>
          <a:p>
            <a:pPr lvl="4"/>
            <a:r>
              <a:rPr lang="sk-SK" dirty="0" err="1"/>
              <a:t>Fifth</a:t>
            </a:r>
            <a:r>
              <a:rPr lang="sk-SK" dirty="0"/>
              <a:t> level</a:t>
            </a:r>
          </a:p>
        </p:txBody>
      </p:sp>
      <p:sp>
        <p:nvSpPr>
          <p:cNvPr id="15" name="Zástupný objekt pre číslo snímky 5">
            <a:extLst>
              <a:ext uri="{FF2B5EF4-FFF2-40B4-BE49-F238E27FC236}">
                <a16:creationId xmlns:a16="http://schemas.microsoft.com/office/drawing/2014/main" id="{4952D14E-CB51-42F6-A732-BEEC782E64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639656" y="6188323"/>
            <a:ext cx="390983" cy="304552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accent1">
                    <a:lumMod val="2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E43DBD51-2920-45BD-AE74-895D32525D9A}" type="slidenum">
              <a:rPr lang="sk-SK" smtClean="0"/>
              <a:pPr/>
              <a:t>‹#›</a:t>
            </a:fld>
            <a:endParaRPr lang="sk-SK" dirty="0"/>
          </a:p>
        </p:txBody>
      </p:sp>
      <p:sp>
        <p:nvSpPr>
          <p:cNvPr id="20" name="Obdĺžnik: zaoblené rohy 19">
            <a:extLst>
              <a:ext uri="{FF2B5EF4-FFF2-40B4-BE49-F238E27FC236}">
                <a16:creationId xmlns:a16="http://schemas.microsoft.com/office/drawing/2014/main" id="{A25E4B51-B4E6-4B35-9D1D-0A1AC9757F11}"/>
              </a:ext>
            </a:extLst>
          </p:cNvPr>
          <p:cNvSpPr/>
          <p:nvPr/>
        </p:nvSpPr>
        <p:spPr>
          <a:xfrm>
            <a:off x="838200" y="5993256"/>
            <a:ext cx="10647348" cy="8644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BlokTextu 7">
            <a:extLst>
              <a:ext uri="{FF2B5EF4-FFF2-40B4-BE49-F238E27FC236}">
                <a16:creationId xmlns:a16="http://schemas.microsoft.com/office/drawing/2014/main" id="{1AEBDD2C-5DE2-487D-A03C-F57B2CA9D0A1}"/>
              </a:ext>
            </a:extLst>
          </p:cNvPr>
          <p:cNvSpPr txBox="1"/>
          <p:nvPr userDrawn="1"/>
        </p:nvSpPr>
        <p:spPr>
          <a:xfrm>
            <a:off x="1544893" y="6204579"/>
            <a:ext cx="3096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200" dirty="0" err="1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Funded</a:t>
            </a:r>
            <a:r>
              <a:rPr lang="sk-SK" sz="12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by EU, </a:t>
            </a:r>
            <a:r>
              <a:rPr lang="sk-SK" sz="1200" dirty="0" err="1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Horizon</a:t>
            </a:r>
            <a:r>
              <a:rPr lang="sk-SK" sz="12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2020 </a:t>
            </a:r>
            <a:r>
              <a:rPr lang="sk-SK" sz="1200" dirty="0" err="1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project</a:t>
            </a:r>
            <a:r>
              <a:rPr lang="sk-SK" sz="1200" dirty="0">
                <a:solidFill>
                  <a:srgbClr val="201F1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N° 952333</a:t>
            </a:r>
            <a:endParaRPr lang="sk-SK" sz="1200" dirty="0"/>
          </a:p>
        </p:txBody>
      </p:sp>
      <p:pic>
        <p:nvPicPr>
          <p:cNvPr id="23" name="Obrázok 22">
            <a:extLst>
              <a:ext uri="{FF2B5EF4-FFF2-40B4-BE49-F238E27FC236}">
                <a16:creationId xmlns:a16="http://schemas.microsoft.com/office/drawing/2014/main" id="{3B379085-AB6D-4C23-9E4F-16F390E87811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0639" y="6006779"/>
            <a:ext cx="1541455" cy="646202"/>
          </a:xfrm>
          <a:prstGeom prst="rect">
            <a:avLst/>
          </a:prstGeom>
        </p:spPr>
      </p:pic>
      <p:pic>
        <p:nvPicPr>
          <p:cNvPr id="14" name="Obrázok 13">
            <a:extLst>
              <a:ext uri="{FF2B5EF4-FFF2-40B4-BE49-F238E27FC236}">
                <a16:creationId xmlns:a16="http://schemas.microsoft.com/office/drawing/2014/main" id="{45A882D4-0CD1-4652-BD24-C0516CDEED25}"/>
              </a:ext>
            </a:extLst>
          </p:cNvPr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38199" y="6188323"/>
            <a:ext cx="626297" cy="38192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objekt pre dátum 15">
            <a:extLst>
              <a:ext uri="{FF2B5EF4-FFF2-40B4-BE49-F238E27FC236}">
                <a16:creationId xmlns:a16="http://schemas.microsoft.com/office/drawing/2014/main" id="{D2CE746E-CA75-4397-A0FF-A695287FDDA3}"/>
              </a:ext>
            </a:extLst>
          </p:cNvPr>
          <p:cNvSpPr>
            <a:spLocks noGrp="1"/>
          </p:cNvSpPr>
          <p:nvPr userDrawn="1"/>
        </p:nvSpPr>
        <p:spPr>
          <a:xfrm>
            <a:off x="10121777" y="5722242"/>
            <a:ext cx="1454909" cy="224416"/>
          </a:xfrm>
          <a:prstGeom prst="rect">
            <a:avLst/>
          </a:prstGeom>
        </p:spPr>
        <p:txBody>
          <a:bodyPr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0594D12-24C9-469C-84E0-566A92AD6BBE}" type="datetime1">
              <a:rPr lang="sk-SK" sz="1400" smtClean="0">
                <a:solidFill>
                  <a:schemeClr val="accent3">
                    <a:lumMod val="50000"/>
                  </a:schemeClr>
                </a:solidFill>
              </a:rPr>
              <a:pPr algn="r"/>
              <a:t>2. 5. 2022</a:t>
            </a:fld>
            <a:endParaRPr lang="sk-SK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670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63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60" r:id="rId11"/>
    <p:sldLayoutId id="214748366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1">
              <a:lumMod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1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1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957434-D886-4740-9D1F-F51D73F85AD6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BF5528-F39D-46A6-B11E-9FAA866F4912}"/>
              </a:ext>
            </a:extLst>
          </p:cNvPr>
          <p:cNvSpPr txBox="1"/>
          <p:nvPr/>
        </p:nvSpPr>
        <p:spPr>
          <a:xfrm>
            <a:off x="4867275" y="3343275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4083624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číslo snímky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10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12856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3505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BlokTextu 2">
            <a:extLst>
              <a:ext uri="{FF2B5EF4-FFF2-40B4-BE49-F238E27FC236}">
                <a16:creationId xmlns:a16="http://schemas.microsoft.com/office/drawing/2014/main" id="{97F6B51E-6374-2C43-24EB-7A611D5D8815}"/>
              </a:ext>
            </a:extLst>
          </p:cNvPr>
          <p:cNvSpPr txBox="1"/>
          <p:nvPr/>
        </p:nvSpPr>
        <p:spPr>
          <a:xfrm>
            <a:off x="4724400" y="320039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k-SK"/>
              <a:t>Kliknutím zadajte text</a:t>
            </a:r>
          </a:p>
        </p:txBody>
      </p:sp>
      <p:sp>
        <p:nvSpPr>
          <p:cNvPr id="4" name="BlokTextu 3">
            <a:extLst>
              <a:ext uri="{FF2B5EF4-FFF2-40B4-BE49-F238E27FC236}">
                <a16:creationId xmlns:a16="http://schemas.microsoft.com/office/drawing/2014/main" id="{C642B155-DEA7-DCF3-C159-C30581FF8F0A}"/>
              </a:ext>
            </a:extLst>
          </p:cNvPr>
          <p:cNvSpPr txBox="1"/>
          <p:nvPr/>
        </p:nvSpPr>
        <p:spPr>
          <a:xfrm>
            <a:off x="4867275" y="3343274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k-SK"/>
              <a:t>Kliknutím zadajte text</a:t>
            </a:r>
          </a:p>
        </p:txBody>
      </p:sp>
      <p:sp>
        <p:nvSpPr>
          <p:cNvPr id="5" name="BlokTextu 4">
            <a:extLst>
              <a:ext uri="{FF2B5EF4-FFF2-40B4-BE49-F238E27FC236}">
                <a16:creationId xmlns:a16="http://schemas.microsoft.com/office/drawing/2014/main" id="{459E0FAA-485A-B41D-4A7A-9FDC2EB0A847}"/>
              </a:ext>
            </a:extLst>
          </p:cNvPr>
          <p:cNvSpPr txBox="1"/>
          <p:nvPr/>
        </p:nvSpPr>
        <p:spPr>
          <a:xfrm>
            <a:off x="5010150" y="3486149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sk-SK"/>
              <a:t>Kliknutím zadajte text</a:t>
            </a:r>
          </a:p>
        </p:txBody>
      </p:sp>
    </p:spTree>
    <p:extLst>
      <p:ext uri="{BB962C8B-B14F-4D97-AF65-F5344CB8AC3E}">
        <p14:creationId xmlns:p14="http://schemas.microsoft.com/office/powerpoint/2010/main" val="3070349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3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886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4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573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5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40595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text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obsah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6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150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7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94701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8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774765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DBD51-2920-45BD-AE74-895D32525D9A}" type="slidenum">
              <a:rPr lang="sk-SK" smtClean="0"/>
              <a:pPr/>
              <a:t>9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80893179"/>
      </p:ext>
    </p:extLst>
  </p:cSld>
  <p:clrMapOvr>
    <a:masterClrMapping/>
  </p:clrMapOvr>
</p:sld>
</file>

<file path=ppt/theme/theme1.xml><?xml version="1.0" encoding="utf-8"?>
<a:theme xmlns:a="http://schemas.openxmlformats.org/drawingml/2006/main" name="UPJS">
  <a:themeElements>
    <a:clrScheme name="Vlastné 2">
      <a:dk1>
        <a:srgbClr val="00FFCC"/>
      </a:dk1>
      <a:lt1>
        <a:srgbClr val="3C3C3C"/>
      </a:lt1>
      <a:dk2>
        <a:srgbClr val="FFFFFF"/>
      </a:dk2>
      <a:lt2>
        <a:srgbClr val="EDEDED"/>
      </a:lt2>
      <a:accent1>
        <a:srgbClr val="F2F2F2"/>
      </a:accent1>
      <a:accent2>
        <a:srgbClr val="00FFCC"/>
      </a:accent2>
      <a:accent3>
        <a:srgbClr val="525252"/>
      </a:accent3>
      <a:accent4>
        <a:srgbClr val="00FFCC"/>
      </a:accent4>
      <a:accent5>
        <a:srgbClr val="7B7B7B"/>
      </a:accent5>
      <a:accent6>
        <a:srgbClr val="00FFCC"/>
      </a:accent6>
      <a:hlink>
        <a:srgbClr val="7B7B7B"/>
      </a:hlink>
      <a:folHlink>
        <a:srgbClr val="00FFCC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rektorat">
        <a:dk1>
          <a:srgbClr val="000000"/>
        </a:dk1>
        <a:lt1>
          <a:srgbClr val="CC863C"/>
        </a:lt1>
        <a:dk2>
          <a:srgbClr val="FFFFFF"/>
        </a:dk2>
        <a:lt2>
          <a:srgbClr val="A5A5A5"/>
        </a:lt2>
        <a:accent1>
          <a:srgbClr val="FFFFFF"/>
        </a:accent1>
        <a:accent2>
          <a:srgbClr val="CC863C"/>
        </a:accent2>
        <a:accent3>
          <a:srgbClr val="CC863C"/>
        </a:accent3>
        <a:accent4>
          <a:srgbClr val="CC863C"/>
        </a:accent4>
        <a:accent5>
          <a:srgbClr val="CC863C"/>
        </a:accent5>
        <a:accent6>
          <a:srgbClr val="CC863C"/>
        </a:accent6>
        <a:hlink>
          <a:srgbClr val="CC863C"/>
        </a:hlink>
        <a:folHlink>
          <a:srgbClr val="CC863C"/>
        </a:folHlink>
      </a:clrScheme>
    </a:extraClrScheme>
    <a:extraClrScheme>
      <a:clrScheme name="PriF">
        <a:dk1>
          <a:srgbClr val="000000"/>
        </a:dk1>
        <a:lt1>
          <a:srgbClr val="00823A"/>
        </a:lt1>
        <a:dk2>
          <a:srgbClr val="FFFFFF"/>
        </a:dk2>
        <a:lt2>
          <a:srgbClr val="A5A5A5"/>
        </a:lt2>
        <a:accent1>
          <a:srgbClr val="FFFFFF"/>
        </a:accent1>
        <a:accent2>
          <a:srgbClr val="00823A"/>
        </a:accent2>
        <a:accent3>
          <a:srgbClr val="00823A"/>
        </a:accent3>
        <a:accent4>
          <a:srgbClr val="00823A"/>
        </a:accent4>
        <a:accent5>
          <a:srgbClr val="00823A"/>
        </a:accent5>
        <a:accent6>
          <a:srgbClr val="00823A"/>
        </a:accent6>
        <a:hlink>
          <a:srgbClr val="00823A"/>
        </a:hlink>
        <a:folHlink>
          <a:srgbClr val="00823A"/>
        </a:folHlink>
      </a:clrScheme>
    </a:extraClrScheme>
    <a:extraClrScheme>
      <a:clrScheme name="FF">
        <a:dk1>
          <a:srgbClr val="1D1B1B"/>
        </a:dk1>
        <a:lt1>
          <a:srgbClr val="FFC000"/>
        </a:lt1>
        <a:dk2>
          <a:srgbClr val="FFFFFF"/>
        </a:dk2>
        <a:lt2>
          <a:srgbClr val="A5A5A5"/>
        </a:lt2>
        <a:accent1>
          <a:srgbClr val="1D1B1B"/>
        </a:accent1>
        <a:accent2>
          <a:srgbClr val="FFC000"/>
        </a:accent2>
        <a:accent3>
          <a:srgbClr val="FFC000"/>
        </a:accent3>
        <a:accent4>
          <a:srgbClr val="FFC000"/>
        </a:accent4>
        <a:accent5>
          <a:srgbClr val="FFC000"/>
        </a:accent5>
        <a:accent6>
          <a:srgbClr val="FFC000"/>
        </a:accent6>
        <a:hlink>
          <a:srgbClr val="FFC000"/>
        </a:hlink>
        <a:folHlink>
          <a:srgbClr val="FFC000"/>
        </a:folHlink>
      </a:clrScheme>
    </a:extraClrScheme>
    <a:extraClrScheme>
      <a:clrScheme name="PF">
        <a:dk1>
          <a:srgbClr val="000000"/>
        </a:dk1>
        <a:lt1>
          <a:srgbClr val="822B7C"/>
        </a:lt1>
        <a:dk2>
          <a:srgbClr val="FFFFFF"/>
        </a:dk2>
        <a:lt2>
          <a:srgbClr val="A5A5A5"/>
        </a:lt2>
        <a:accent1>
          <a:srgbClr val="FFFFFF"/>
        </a:accent1>
        <a:accent2>
          <a:srgbClr val="822B7C"/>
        </a:accent2>
        <a:accent3>
          <a:srgbClr val="822B7C"/>
        </a:accent3>
        <a:accent4>
          <a:srgbClr val="822B7C"/>
        </a:accent4>
        <a:accent5>
          <a:srgbClr val="822B7C"/>
        </a:accent5>
        <a:accent6>
          <a:srgbClr val="822B7C"/>
        </a:accent6>
        <a:hlink>
          <a:srgbClr val="822B7C"/>
        </a:hlink>
        <a:folHlink>
          <a:srgbClr val="822B7C"/>
        </a:folHlink>
      </a:clrScheme>
    </a:extraClrScheme>
    <a:extraClrScheme>
      <a:clrScheme name="LF">
        <a:dk1>
          <a:srgbClr val="000000"/>
        </a:dk1>
        <a:lt1>
          <a:srgbClr val="C82532"/>
        </a:lt1>
        <a:dk2>
          <a:srgbClr val="FFFFFF"/>
        </a:dk2>
        <a:lt2>
          <a:srgbClr val="A5A5A5"/>
        </a:lt2>
        <a:accent1>
          <a:srgbClr val="FFFFFF"/>
        </a:accent1>
        <a:accent2>
          <a:srgbClr val="C82532"/>
        </a:accent2>
        <a:accent3>
          <a:srgbClr val="C82532"/>
        </a:accent3>
        <a:accent4>
          <a:srgbClr val="C82532"/>
        </a:accent4>
        <a:accent5>
          <a:srgbClr val="C82532"/>
        </a:accent5>
        <a:accent6>
          <a:srgbClr val="C82532"/>
        </a:accent6>
        <a:hlink>
          <a:srgbClr val="C82532"/>
        </a:hlink>
        <a:folHlink>
          <a:srgbClr val="C82532"/>
        </a:folHlink>
      </a:clrScheme>
    </a:extraClrScheme>
    <a:extraClrScheme>
      <a:clrScheme name="FVS">
        <a:dk1>
          <a:srgbClr val="000000"/>
        </a:dk1>
        <a:lt1>
          <a:srgbClr val="0083CA"/>
        </a:lt1>
        <a:dk2>
          <a:srgbClr val="FFFFFF"/>
        </a:dk2>
        <a:lt2>
          <a:srgbClr val="A5A5A5"/>
        </a:lt2>
        <a:accent1>
          <a:srgbClr val="FFFFFF"/>
        </a:accent1>
        <a:accent2>
          <a:srgbClr val="0083CA"/>
        </a:accent2>
        <a:accent3>
          <a:srgbClr val="0083CA"/>
        </a:accent3>
        <a:accent4>
          <a:srgbClr val="0083CA"/>
        </a:accent4>
        <a:accent5>
          <a:srgbClr val="0083CA"/>
        </a:accent5>
        <a:accent6>
          <a:srgbClr val="0083CA"/>
        </a:accent6>
        <a:hlink>
          <a:srgbClr val="0083CA"/>
        </a:hlink>
        <a:folHlink>
          <a:srgbClr val="0083CA"/>
        </a:folHlink>
      </a:clrScheme>
    </a:extraClrScheme>
  </a:extraClrSchemeLst>
  <a:extLst>
    <a:ext uri="{05A4C25C-085E-4340-85A3-A5531E510DB2}">
      <thm15:themeFamily xmlns:thm15="http://schemas.microsoft.com/office/thememl/2012/main" name="UPJS" id="{F46C47A3-F526-46F9-898F-986627EF9341}" vid="{8DDC23CA-6236-430F-9646-F71760D5EED0}"/>
    </a:ext>
  </a:extLst>
</a:theme>
</file>

<file path=ppt/theme/theme2.xml><?xml version="1.0" encoding="utf-8"?>
<a:theme xmlns:a="http://schemas.openxmlformats.org/drawingml/2006/main" name="Motív balík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0FF31FDD2C3C4E802788231FCAC033" ma:contentTypeVersion="13" ma:contentTypeDescription="Umožňuje vytvoriť nový dokument." ma:contentTypeScope="" ma:versionID="fb6eadf01e7bfe6c6822a746cb74d3d1">
  <xsd:schema xmlns:xsd="http://www.w3.org/2001/XMLSchema" xmlns:xs="http://www.w3.org/2001/XMLSchema" xmlns:p="http://schemas.microsoft.com/office/2006/metadata/properties" xmlns:ns2="3af22b6d-9eee-4e3d-808d-d62f5f3116c2" xmlns:ns3="868a09a0-8156-4836-93e8-d260779dec71" targetNamespace="http://schemas.microsoft.com/office/2006/metadata/properties" ma:root="true" ma:fieldsID="35487abf90f4e7eeb6579e7e56764e5f" ns2:_="" ns3:_="">
    <xsd:import namespace="3af22b6d-9eee-4e3d-808d-d62f5f3116c2"/>
    <xsd:import namespace="868a09a0-8156-4836-93e8-d260779dec7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f22b6d-9eee-4e3d-808d-d62f5f3116c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Zdieľa sa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Zdieľané s podrobnosťami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8a09a0-8156-4836-93e8-d260779dec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5220EE2-7CE8-459E-AEA7-4FB565D332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f22b6d-9eee-4e3d-808d-d62f5f3116c2"/>
    <ds:schemaRef ds:uri="868a09a0-8156-4836-93e8-d260779dec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01463A-2257-440A-A6AE-02EBFD8C0DC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76FC58-884A-4BCD-B8DD-0BEE35CBF3A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UPJS (2)</Template>
  <TotalTime>335</TotalTime>
  <Words>8</Words>
  <Application>Microsoft Office PowerPoint</Application>
  <PresentationFormat>Širokouhlá</PresentationFormat>
  <Paragraphs>8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UPJS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kristina.basova</dc:creator>
  <cp:lastModifiedBy>user</cp:lastModifiedBy>
  <cp:revision>40</cp:revision>
  <dcterms:created xsi:type="dcterms:W3CDTF">2020-06-24T10:16:11Z</dcterms:created>
  <dcterms:modified xsi:type="dcterms:W3CDTF">2022-05-02T07:42:14Z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0x0101005A0FF31FDD2C3C4E802788231FCAC033</vt:lpwstr>
  </property>
</Properties>
</file>