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65938" cy="95408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FAAFE-B70A-4D2D-9CC3-094D7ADA2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EA871C-8E45-4851-84EB-FED161D4A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9ED6990-8CEB-4934-9B8C-3DBB4730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925F-63D6-45B1-BA52-0989E423D155}" type="datetimeFigureOut">
              <a:rPr lang="sk-SK" smtClean="0"/>
              <a:t>14.2.2022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C7DF2CD-53D8-4EA2-B93C-1F482534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1B58835-D5E3-4263-A567-7F1FDDBF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0131-AAC7-470B-8D99-0084E9E36C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558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717D9-F94D-4826-9BC9-606D59CB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88F3370-8237-4EAA-85A0-8A91FF60F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FB30B3-39E0-49FA-A2A9-507FADE2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925F-63D6-45B1-BA52-0989E423D155}" type="datetimeFigureOut">
              <a:rPr lang="sk-SK" smtClean="0"/>
              <a:t>14.2.2022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FA24B7D-7852-44FA-85D4-937320A2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4A6BF7C-1558-4AAE-9709-B51216A0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0131-AAC7-470B-8D99-0084E9E36C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907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75A85D67-735A-4B97-8ED7-EFE6B677B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E50F8D4-C9CA-4FBE-9FE1-14B3C701F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9F91287-8208-41B2-89E6-E0703740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925F-63D6-45B1-BA52-0989E423D155}" type="datetimeFigureOut">
              <a:rPr lang="sk-SK" smtClean="0"/>
              <a:t>14.2.2022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5D52937-5581-49FD-9AAA-EB1D9179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64D9008-394C-414C-879B-829E0FEE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0131-AAC7-470B-8D99-0084E9E36C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062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D64D0-2B02-4147-A9E2-3A857C06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20AE4BD-EEB6-4EA1-99FC-EC44D7ED3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272EFE7-4712-4397-AB3D-8D1E7359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925F-63D6-45B1-BA52-0989E423D155}" type="datetimeFigureOut">
              <a:rPr lang="sk-SK" smtClean="0"/>
              <a:t>14.2.2022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6CA68A7-FD13-4F3C-951E-8CE532A0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63B5954-5D63-4A79-938E-583D3ED9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0131-AAC7-470B-8D99-0084E9E36C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580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0607D-A326-41A1-91DF-0C4CA90F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78C892-19C6-46AC-9E50-C9A2EC70E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04E67B7-984D-4E3C-A9B2-081F3DAC4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925F-63D6-45B1-BA52-0989E423D155}" type="datetimeFigureOut">
              <a:rPr lang="sk-SK" smtClean="0"/>
              <a:t>14.2.2022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C38410E-3D47-4427-9B2C-270E1C5A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033F9CC-F0BF-4F7C-9351-54CC91D7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0131-AAC7-470B-8D99-0084E9E36C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018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FA2E6D-D5BA-40B3-903D-21CCB650B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557E572-B7E8-4494-9F21-3E2882E10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D14D829-D8A8-4A03-9B4D-8189C58FE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0363B21-E7B2-46D3-9679-37FE7DDE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925F-63D6-45B1-BA52-0989E423D155}" type="datetimeFigureOut">
              <a:rPr lang="sk-SK" smtClean="0"/>
              <a:t>14.2.2022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B7F1733-5EA2-4481-880A-B2E56C81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5857964-8541-4E2F-A752-12A77647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0131-AAC7-470B-8D99-0084E9E36C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770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A0360D-C38E-4754-8B4E-10ACBC59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553742-C681-444B-91C4-F0287FDC1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7C99DB9-BCDD-42FD-81FC-25743B474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B3684A3-78EB-4B80-8836-5A5491B8D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4E7AA91-292B-49F3-8DD3-D5A18AD7D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E23EA30-B023-41DC-A604-0A1A05C6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925F-63D6-45B1-BA52-0989E423D155}" type="datetimeFigureOut">
              <a:rPr lang="sk-SK" smtClean="0"/>
              <a:t>14.2.2022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E7CC6D5-C684-4CD0-A372-B6C11DEE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EBEE0B5-6B93-4098-AFFE-4036C1B4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0131-AAC7-470B-8D99-0084E9E36C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725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185D25-7924-4113-B8F6-2E34546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1EA5438-8E12-41EB-94B3-FA5E7892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925F-63D6-45B1-BA52-0989E423D155}" type="datetimeFigureOut">
              <a:rPr lang="sk-SK" smtClean="0"/>
              <a:t>14.2.2022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BF363C7-41F5-49A9-AAB1-ABA01F54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33E219F-0083-4018-A246-4CFB96F9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0131-AAC7-470B-8D99-0084E9E36C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016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9F38420-E6AE-4A26-89EF-4924DF71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925F-63D6-45B1-BA52-0989E423D155}" type="datetimeFigureOut">
              <a:rPr lang="sk-SK" smtClean="0"/>
              <a:t>14.2.2022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1AAF3DE-BC7B-48E7-9A0E-CD4E7B5E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F072A62-1052-4332-9FF6-5E166D27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0131-AAC7-470B-8D99-0084E9E36C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252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29236-1335-4071-A8F1-3E93184D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BFD67B-DDA3-4087-9850-62F43C353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C95DFD-9986-42BC-A94B-46599C0F0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DD58F89-0A9D-4B7E-A2FD-D82C38FC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925F-63D6-45B1-BA52-0989E423D155}" type="datetimeFigureOut">
              <a:rPr lang="sk-SK" smtClean="0"/>
              <a:t>14.2.2022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858A5BF-D5E5-4343-972D-3F89C440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676D05-C251-4E15-823D-AC6E1EF7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0131-AAC7-470B-8D99-0084E9E36C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239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347FB-EA91-4BB5-AD33-4A59C045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C15EF0E0-7FCF-468F-B700-98F549506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E660DB-2765-4226-87CA-1A5568115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EF52E46-379D-41D6-A0FF-BBCEC90A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925F-63D6-45B1-BA52-0989E423D155}" type="datetimeFigureOut">
              <a:rPr lang="sk-SK" smtClean="0"/>
              <a:t>14.2.2022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0A120A8-A4F6-4BC7-970A-C4F3C5F3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9C75E3D-B4DB-4251-925E-4A024A35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0131-AAC7-470B-8D99-0084E9E36C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806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E568187-CB48-423F-A3E7-E421250B5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05D43E-1A45-4DFE-9A4A-6FA2263F8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616820-70B8-416D-B7BC-B0E597447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C925F-63D6-45B1-BA52-0989E423D155}" type="datetimeFigureOut">
              <a:rPr lang="sk-SK" smtClean="0"/>
              <a:t>14.2.2022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B8F9A42-4217-454F-8569-78711D8E7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299BA28-0444-403A-BDAF-2164BEADC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80131-AAC7-470B-8D99-0084E9E36C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983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089D5795-47BA-438E-9418-F55FCE0E3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884" y="4248150"/>
            <a:ext cx="1963841" cy="401376"/>
          </a:xfrm>
        </p:spPr>
        <p:txBody>
          <a:bodyPr>
            <a:normAutofit lnSpcReduction="10000"/>
          </a:bodyPr>
          <a:lstStyle/>
          <a:p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0E9A4F-4BA9-4D43-B633-A89C126C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55" y="0"/>
            <a:ext cx="9158498" cy="647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F248C59F-4097-407A-A3C2-DDDBFEAFC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547" y="4236528"/>
            <a:ext cx="1963842" cy="2510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55E65DD1-7E0B-4A2C-9B52-0E85BA1F7B9F}"/>
              </a:ext>
            </a:extLst>
          </p:cNvPr>
          <p:cNvSpPr txBox="1"/>
          <p:nvPr/>
        </p:nvSpPr>
        <p:spPr>
          <a:xfrm>
            <a:off x="4475904" y="4387916"/>
            <a:ext cx="599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ODDELENIE DETSKEJ NEUROCHIRURGIE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305DA827-801B-4C39-8165-13655E696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653" y="6227610"/>
            <a:ext cx="9158499" cy="772668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5727229A-04B8-4291-B240-58E75020C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655" y="5244366"/>
            <a:ext cx="6169152" cy="912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4315562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</Words>
  <Application>Microsoft Office PowerPoint</Application>
  <PresentationFormat>Širokouhlá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Motív Office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BR</dc:creator>
  <cp:lastModifiedBy>BR</cp:lastModifiedBy>
  <cp:revision>1</cp:revision>
  <cp:lastPrinted>2022-02-14T18:04:46Z</cp:lastPrinted>
  <dcterms:created xsi:type="dcterms:W3CDTF">2022-02-14T17:44:02Z</dcterms:created>
  <dcterms:modified xsi:type="dcterms:W3CDTF">2022-02-14T18:05:48Z</dcterms:modified>
</cp:coreProperties>
</file>