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41" r:id="rId2"/>
    <p:sldMasterId id="2147483753" r:id="rId3"/>
    <p:sldMasterId id="2147483765" r:id="rId4"/>
    <p:sldMasterId id="2147483777" r:id="rId5"/>
    <p:sldMasterId id="2147483789" r:id="rId6"/>
    <p:sldMasterId id="2147483813" r:id="rId7"/>
  </p:sldMasterIdLst>
  <p:notesMasterIdLst>
    <p:notesMasterId r:id="rId37"/>
  </p:notesMasterIdLst>
  <p:sldIdLst>
    <p:sldId id="256" r:id="rId8"/>
    <p:sldId id="283" r:id="rId9"/>
    <p:sldId id="284" r:id="rId10"/>
    <p:sldId id="282" r:id="rId11"/>
    <p:sldId id="285" r:id="rId12"/>
    <p:sldId id="286" r:id="rId13"/>
    <p:sldId id="287" r:id="rId14"/>
    <p:sldId id="288" r:id="rId15"/>
    <p:sldId id="289" r:id="rId16"/>
    <p:sldId id="269" r:id="rId17"/>
    <p:sldId id="261" r:id="rId18"/>
    <p:sldId id="274" r:id="rId19"/>
    <p:sldId id="273" r:id="rId20"/>
    <p:sldId id="260" r:id="rId21"/>
    <p:sldId id="271" r:id="rId22"/>
    <p:sldId id="275" r:id="rId23"/>
    <p:sldId id="263" r:id="rId24"/>
    <p:sldId id="257" r:id="rId25"/>
    <p:sldId id="258" r:id="rId26"/>
    <p:sldId id="259" r:id="rId27"/>
    <p:sldId id="262" r:id="rId28"/>
    <p:sldId id="264" r:id="rId29"/>
    <p:sldId id="270" r:id="rId30"/>
    <p:sldId id="277" r:id="rId31"/>
    <p:sldId id="272" r:id="rId32"/>
    <p:sldId id="276" r:id="rId33"/>
    <p:sldId id="279" r:id="rId34"/>
    <p:sldId id="280" r:id="rId35"/>
    <p:sldId id="281" r:id="rId3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965B8-A85F-4D9F-A01A-78DD08A5EA81}" type="datetimeFigureOut">
              <a:rPr lang="sk-SK" smtClean="0"/>
              <a:pPr/>
              <a:t>23. 5. 2019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34E8A-B70D-42BD-9E27-189CAB04750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1pPr>
            <a:lvl2pPr marL="742950" indent="-285750" defTabSz="762000"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2pPr>
            <a:lvl3pPr marL="1143000" indent="-228600" defTabSz="762000"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3pPr>
            <a:lvl4pPr marL="1600200" indent="-228600" defTabSz="762000"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4pPr>
            <a:lvl5pPr marL="2057400" indent="-228600" defTabSz="762000"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9pPr>
          </a:lstStyle>
          <a:p>
            <a:fld id="{16E0AA63-AC62-43D4-848E-16808B938B6C}" type="slidenum">
              <a:rPr lang="sk-SK" altLang="sk-SK" b="0">
                <a:latin typeface="Times New Roman" panose="02020603050405020304" pitchFamily="18" charset="0"/>
              </a:rPr>
              <a:pPr/>
              <a:t>5</a:t>
            </a:fld>
            <a:endParaRPr lang="sk-SK" altLang="sk-SK" b="0">
              <a:latin typeface="Times New Roman" panose="02020603050405020304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1533983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1pPr>
            <a:lvl2pPr marL="742950" indent="-285750" defTabSz="762000"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2pPr>
            <a:lvl3pPr marL="1143000" indent="-228600" defTabSz="762000"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3pPr>
            <a:lvl4pPr marL="1600200" indent="-228600" defTabSz="762000"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4pPr>
            <a:lvl5pPr marL="2057400" indent="-228600" defTabSz="762000"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9pPr>
          </a:lstStyle>
          <a:p>
            <a:fld id="{BFD850F7-59F2-4E2E-9785-887DD2B12863}" type="slidenum">
              <a:rPr lang="sk-SK" altLang="sk-SK" b="0">
                <a:latin typeface="Times New Roman" panose="02020603050405020304" pitchFamily="18" charset="0"/>
              </a:rPr>
              <a:pPr/>
              <a:t>6</a:t>
            </a:fld>
            <a:endParaRPr lang="sk-SK" altLang="sk-SK" b="0">
              <a:latin typeface="Times New Roman" panose="02020603050405020304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2589507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1pPr>
            <a:lvl2pPr marL="742950" indent="-285750" defTabSz="762000"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2pPr>
            <a:lvl3pPr marL="1143000" indent="-228600" defTabSz="762000"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3pPr>
            <a:lvl4pPr marL="1600200" indent="-228600" defTabSz="762000"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4pPr>
            <a:lvl5pPr marL="2057400" indent="-228600" defTabSz="762000"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9pPr>
          </a:lstStyle>
          <a:p>
            <a:fld id="{89FD69A6-8DBE-4706-A344-FD46781557F9}" type="slidenum">
              <a:rPr lang="sk-SK" altLang="sk-SK" b="0">
                <a:latin typeface="Times New Roman" panose="02020603050405020304" pitchFamily="18" charset="0"/>
              </a:rPr>
              <a:pPr/>
              <a:t>7</a:t>
            </a:fld>
            <a:endParaRPr lang="sk-SK" altLang="sk-SK" b="0">
              <a:latin typeface="Times New Roman" panose="02020603050405020304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3785399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1pPr>
            <a:lvl2pPr marL="742950" indent="-285750" defTabSz="762000"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2pPr>
            <a:lvl3pPr marL="1143000" indent="-228600" defTabSz="762000"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3pPr>
            <a:lvl4pPr marL="1600200" indent="-228600" defTabSz="762000"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4pPr>
            <a:lvl5pPr marL="2057400" indent="-228600" defTabSz="762000"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9pPr>
          </a:lstStyle>
          <a:p>
            <a:fld id="{1D26D9EA-893E-4F00-A8F4-00D84ABAA6BB}" type="slidenum">
              <a:rPr lang="sk-SK" altLang="sk-SK" b="0">
                <a:latin typeface="Times New Roman" panose="02020603050405020304" pitchFamily="18" charset="0"/>
              </a:rPr>
              <a:pPr/>
              <a:t>8</a:t>
            </a:fld>
            <a:endParaRPr lang="sk-SK" altLang="sk-SK" b="0">
              <a:latin typeface="Times New Roman" panose="02020603050405020304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759104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1pPr>
            <a:lvl2pPr marL="742950" indent="-285750" defTabSz="762000"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2pPr>
            <a:lvl3pPr marL="1143000" indent="-228600" defTabSz="762000"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3pPr>
            <a:lvl4pPr marL="1600200" indent="-228600" defTabSz="762000"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4pPr>
            <a:lvl5pPr marL="2057400" indent="-228600" defTabSz="762000"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CE" panose="020B0604020202020204" pitchFamily="34" charset="0"/>
              </a:defRPr>
            </a:lvl9pPr>
          </a:lstStyle>
          <a:p>
            <a:fld id="{88FAAA66-2924-4029-B88F-AC0CA9BDDC29}" type="slidenum">
              <a:rPr lang="sk-SK" altLang="sk-SK" b="0">
                <a:latin typeface="Times New Roman" panose="02020603050405020304" pitchFamily="18" charset="0"/>
              </a:rPr>
              <a:pPr/>
              <a:t>9</a:t>
            </a:fld>
            <a:endParaRPr lang="sk-SK" altLang="sk-SK" b="0">
              <a:latin typeface="Times New Roman" panose="02020603050405020304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1891424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B6208-3B84-4477-9A41-A75E11333550}" type="slidenum">
              <a:rPr lang="sk-SK"/>
              <a:pPr/>
              <a:t>11</a:t>
            </a:fld>
            <a:endParaRPr lang="sk-SK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sk-SK" sz="1600"/>
              <a:t>Prevalencia 0,9% &gt; 65 r: 3-5% 80 r: &gt; 10%</a:t>
            </a:r>
          </a:p>
          <a:p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ľ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abuľky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noProof="0" smtClean="0"/>
              <a:t>Ak chcete pridať tabuľku, kliknite na ikonu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30" y="128588"/>
            <a:ext cx="8226919" cy="1433512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088220-990E-496C-BC13-C7F5342EECCF}" type="datetimeFigureOut">
              <a:rPr lang="sk-SK" smtClean="0"/>
              <a:pPr/>
              <a:t>23. 5. 2019</a:t>
            </a:fld>
            <a:endParaRPr lang="sk-SK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2425" cy="474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>
          <a:xfrm>
            <a:off x="6551613" y="6245225"/>
            <a:ext cx="2132012" cy="474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78F32B-834E-418E-A7F6-F5F2EB01652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92463" y="357190"/>
            <a:ext cx="5480050" cy="1190625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531813" y="1905000"/>
            <a:ext cx="8110537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noProof="0" smtClean="0"/>
              <a:t>Ak chcete pridať graf, kliknite na ikonu</a:t>
            </a:r>
            <a:endParaRPr lang="fr-FR" noProof="0" smtClean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-128"/>
              </a:defRPr>
            </a:lvl1pPr>
          </a:lstStyle>
          <a:p>
            <a:fld id="{3B088220-990E-496C-BC13-C7F5342EECCF}" type="datetimeFigureOut">
              <a:rPr lang="sk-SK" smtClean="0"/>
              <a:pPr/>
              <a:t>23. 5. 2019</a:t>
            </a:fld>
            <a:endParaRPr lang="sk-SK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78F32B-834E-418E-A7F6-F5F2EB01652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2B427FFD-2D8F-4A11-B013-0BD0C9C7242A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6FAA6C73-80E7-494B-A244-C56E73E3E50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38829813-30C4-4D5B-9230-9AF4D0CC6C6D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EE560AB3-76B5-4812-BB77-D0A22FE11E0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569A1EA0-7F9D-411C-A9E3-AD2F0FB77B06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858FCE54-B9B8-44ED-A618-E764A0861C1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0AA0E9D8-BAEF-4DBF-9292-21FA40A35A20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02EC7B11-F892-4471-AD4C-E4202094EFA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CAA3364C-61E4-4B55-B339-AEDDF266093E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5FCF4364-EF0E-4BB8-B477-AF70A6B197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2725BFE8-D651-4F9E-89AF-69B8779E77DE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2BEF6C1F-499F-41DE-BC0A-072964CA925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fld id="{0D93415E-760E-425C-92DD-26A4703CD121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fld id="{6562678B-198E-4120-BFA7-6D60C94DCE2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A6DFD135-10C6-4224-BFBD-B14C3F6D4FEF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2772D8F8-6EB7-4255-B33D-643917C7BDA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C25D4EB4-3C04-43C5-B793-D4FD07F2FF27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9E433248-BBF4-4C5A-B94D-BA836EAF553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AB80FC61-DB8F-4164-A148-D8D980191306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3C90A9FA-5D02-472B-AC37-8F310E0E4C5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0E15E6BE-CFCB-4F05-A9F0-2C2913075211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564BE92B-88E0-49A3-8344-FAF72C13173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DE1A2CDA-4A45-4490-8B57-0802A8BDA01E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9F3316A7-3B2F-400C-B355-1E76E48C7C7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4AE4652C-6547-4F15-ABF1-CFCD7FA76AF4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349B9C20-27FD-4427-9E98-A60D5B3ABA7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603CDAD2-5AFA-4862-A45E-596980E3E445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B35FBE87-747D-4796-89C2-81603430492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BAC20340-BE02-4580-BAD7-F124FF1EB3DE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641E59F9-929C-499A-8A8F-F8B0E0196B0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3E067956-EB17-46AB-901F-89521F0C5968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9895DD06-F641-4D76-BFC4-D502C639950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BA980F91-602E-4AA8-ABBA-469388214C47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C0EC125B-D6A4-4695-AEAE-6F5E42275F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fld id="{4113900B-3BF2-4261-9DF3-043021E030E0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fld id="{BF6F50AD-313F-4628-8CEB-50EFF0C9F58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8CE4B3F1-C423-4F4F-884B-F3C51D465789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5CEDF714-E651-4E77-8142-574BDC39E06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E6390118-746B-416A-80CD-AFD8F60257BC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C9E11090-6967-4E62-8453-046E4C0C972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B874C6CA-D229-487E-AF47-166E1B8D128F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8996AEE4-7BC5-410B-B07E-E79A9121C33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CC8167BD-B8C9-43E2-994A-D4CA659969DC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2C86E9BE-88A5-491E-BA7C-20941A83E4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1F6B2BDA-47E1-46E2-975D-55BEC4F9CABA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C6F20123-255D-454B-BC6F-747C059524B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D95EE820-3D42-4534-8A97-6BF3D97CEA52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B95F0475-8FB8-4515-A15E-201617BD734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CEBB8369-C085-499A-8B81-64E833B2CB4F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0B1394DA-3E21-4BC2-B97D-BBF4092136A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4B128750-DBCD-427C-BCC8-ECD22DCDA991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A80CBAAA-D0AD-4964-9A60-2530CA4D7C9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427C1DD3-8610-45DC-BFE2-C157AFFD3B38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0D9939A5-E474-4656-AA13-1765780B016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2F64B476-7DD1-4DF1-9962-5186FA8FB690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2497D59C-5E51-432F-B49B-E6F94CD10F1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fld id="{A17D3923-1779-410A-96FA-43304A1B9808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fld id="{71A091EB-72BB-4D16-ADBD-D3A7BA9C168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86574401-1C57-490A-956B-005F52514130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08493893-3820-42EE-9B17-45A5F1B3EE4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83335046-9326-467A-86ED-88402E1B464B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B9A84093-8D5E-4B15-B022-3C22CD5757C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16F558B3-B69B-4172-858E-D1B0A7C40161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89CA640F-B03B-44B7-90EA-06A2F262BA1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AA57C929-A87A-4635-B0F8-60B339C339CA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3C284F75-6EB8-46D0-AADB-F8D41579B76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A0928A1A-28A8-4728-B76D-4DCC5CEF97EF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CD0DE16A-A05B-4A36-BE33-4A4C4969B0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C9CDABEA-A1DA-41E3-9E67-BCAD3518A12A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EBF3BAD9-CBE4-4357-A071-26C8372026C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8080E70C-652C-4244-AE84-A54204D0C5C0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EF14445E-4487-4EBE-9FF4-9BCFE49783D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E5FD1865-B14B-4BAC-B244-E635FF6093DC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A352FFD9-4E37-4D76-BB7B-3C1EBBB0B80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0CBFF19D-7501-4CF4-869B-5B2927F40FBB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0DD705A3-5310-4F07-831F-68980B1D5EC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B50FB212-D6D7-405B-91EB-496BD15BBA5B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C554DA98-B1A7-4D47-A0FB-536B906261E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fld id="{1F3B8295-9B62-478B-A27F-05C5C8A3B4EB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fld id="{668419F3-6BFB-4912-AAE4-7307FC58529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4F229425-0110-450A-AADB-046DD3F16924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5BC3031E-7734-4D7D-A5AE-BFF99DB785C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D41A1111-890E-48C7-8EA9-66E70E6933B4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959FEAB4-7254-489A-96DD-68653C02457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82EF4D99-98E1-45A2-B149-25645A83EA81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4AA9520D-7D8B-460E-85E8-72C93E5D4CB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BC885F97-D270-41B2-BC53-9A3D0524D390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98DBAFFA-8680-4872-9C8F-616E7A96F04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B87D2243-6A37-4611-AF60-D73B6EB3E414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2E742D66-5216-46A8-BCBB-A73EAEBA25C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63DF649B-82F9-4DFF-846E-22E13C9697AC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E8F9B616-049F-4FEA-A96E-FC764C49C3E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95410624-F386-4BF7-9ADB-7FD47CDC3EE0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AA339E00-FB4B-4888-B412-EF9DF82FED4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21C8B770-D5DE-4C70-B240-587DF9785ECF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0BDC97F4-8A3B-4DA5-AB9A-9699A823E5E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7A146827-BB92-4BDB-A28C-D78D9073EB9B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EE94B090-4580-4627-A0E7-09D93E43578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3A143FD9-7936-47B9-A3E1-EB17DCA4F91B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54DE63F8-08B1-4DFB-8B7E-F374EB2ABAC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fld id="{1BF97D87-47D4-4CD4-9EBB-0DDF3D23D42E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fld id="{5EB5AEA0-C225-40D6-B2F8-34A0EBF7B8B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C906CDAD-45F1-4C98-995F-79F9FE053D24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15616034-03B7-443B-B34E-52C8E77C247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46E9B973-FB78-467A-B6E6-B1B3625382F3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E4570409-EDCF-464E-BDB5-9ABC29E3079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0D825A4A-1469-4B3C-95BE-09000684BC3B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98C66DDA-C6AC-4293-BA44-37EA16F0472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A5CE454C-E3AE-4719-AB9C-06411B68B4EC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E53870BD-D517-4BEC-A600-09D68B77998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70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39733" y="1600201"/>
            <a:ext cx="40470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3673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ľ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8667" y="228600"/>
            <a:ext cx="8466667" cy="9144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abuľky 2"/>
          <p:cNvSpPr>
            <a:spLocks noGrp="1"/>
          </p:cNvSpPr>
          <p:nvPr>
            <p:ph type="tbl" idx="1"/>
          </p:nvPr>
        </p:nvSpPr>
        <p:spPr>
          <a:xfrm>
            <a:off x="677333" y="17526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noProof="0" smtClean="0"/>
              <a:t>Ak chcete pridať tabuľku, kliknite na ikonu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8F2C86-B44B-492C-B342-21C479335BE7}" type="datetimeFigureOut">
              <a:rPr lang="sk-SK" smtClean="0"/>
              <a:pPr/>
              <a:t>23. 5. 2019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57E9BD-ED79-4FDF-AA9A-C0773088DDA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ázok 1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9pPr>
    </p:titleStyle>
    <p:bodyStyle>
      <a:lvl1pPr marL="271463" indent="-271463"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Wingdings 3" pitchFamily="18" charset="2"/>
        <a:buBlip>
          <a:blip r:embed="rId18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301625"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Arial" pitchFamily="34" charset="0"/>
        <a:buChar char="–"/>
        <a:defRPr sz="2200">
          <a:solidFill>
            <a:schemeClr val="tx1"/>
          </a:solidFill>
          <a:latin typeface="+mn-lt"/>
        </a:defRPr>
      </a:lvl2pPr>
      <a:lvl3pPr marL="823913" indent="-247650"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SzPct val="120000"/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00138" indent="-274638"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1355725" indent="-239713"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SzPct val="120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1812925" indent="-239713"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SzPct val="120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270125" indent="-239713"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SzPct val="120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2727325" indent="-239713"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SzPct val="120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184525" indent="-239713"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SzPct val="120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štýly predlohy textu</a:t>
            </a:r>
          </a:p>
        </p:txBody>
      </p:sp>
      <p:sp>
        <p:nvSpPr>
          <p:cNvPr id="17411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D84E57E-1CE8-491F-A282-1DE2EE4BBF67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3574D1-CD3F-48CB-9C57-C8281F4E7E3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pic>
        <p:nvPicPr>
          <p:cNvPr id="17415" name="Obrázok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 spd="slow"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štýly predlohy textu</a:t>
            </a:r>
          </a:p>
        </p:txBody>
      </p:sp>
      <p:sp>
        <p:nvSpPr>
          <p:cNvPr id="18435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89C78C2-3D6A-443A-8B84-F1DFC6A3D730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D6E0C2C-36F5-41D8-BF92-92F42AB233B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pic>
        <p:nvPicPr>
          <p:cNvPr id="18439" name="Obrázok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 spd="slow"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štýly predlohy textu</a:t>
            </a:r>
          </a:p>
        </p:txBody>
      </p:sp>
      <p:sp>
        <p:nvSpPr>
          <p:cNvPr id="19459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02BE735-D6BD-4A6D-BA74-ACF16755CD8D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D6F8F6-F32B-4B09-8524-C7D0B1B424F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pic>
        <p:nvPicPr>
          <p:cNvPr id="19463" name="Obrázok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 spd="slow"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štýly predlohy textu</a:t>
            </a:r>
          </a:p>
        </p:txBody>
      </p:sp>
      <p:sp>
        <p:nvSpPr>
          <p:cNvPr id="20483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343077-4E0E-420D-BF53-D70A7D034668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64C6438-86A6-4FD5-B7BD-0E971AF6897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pic>
        <p:nvPicPr>
          <p:cNvPr id="20487" name="Obrázok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 spd="slow"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štýly predlohy textu</a:t>
            </a:r>
          </a:p>
        </p:txBody>
      </p:sp>
      <p:sp>
        <p:nvSpPr>
          <p:cNvPr id="2150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2DE3D6D-AB20-462D-BB2E-07A0B1E0A0BA}" type="datetimeFigureOut">
              <a:rPr lang="sk-SK"/>
              <a:pPr>
                <a:defRPr/>
              </a:pPr>
              <a:t>23. 5. 2019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C98DC3-85FC-41B5-B19B-2826647A78D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pic>
        <p:nvPicPr>
          <p:cNvPr id="21511" name="Obrázok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ransition spd="slow"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11018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ransition/>
  <p:txStyles>
    <p:titleStyle>
      <a:lvl1pPr algn="ctr" defTabSz="7620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D52B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7620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D52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defTabSz="7620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D52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defTabSz="7620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D52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defTabSz="7620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D52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defTabSz="7620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D52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defTabSz="7620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D52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defTabSz="7620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D52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defTabSz="7620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D52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defTabSz="762000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buChar char="Ø"/>
        <a:defRPr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33400" indent="-76200" algn="l" defTabSz="762000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36650" indent="-184150" algn="l" defTabSz="762000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27188" indent="-255588" algn="l" defTabSz="762000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559050" indent="-228600" algn="l" defTabSz="762000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3016250" indent="-228600" algn="l" defTabSz="762000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473450" indent="-228600" algn="l" defTabSz="762000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930650" indent="-228600" algn="l" defTabSz="762000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387850" indent="-228600" algn="l" defTabSz="762000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sk/url?sa=i&amp;rct=j&amp;q=&amp;esrc=s&amp;source=images&amp;cd=&amp;cad=rja&amp;uact=8&amp;ved=0ahUKEwi0sbCxhLLPAhVPrRQKHc_rChQQjRwIBw&amp;url=http://www.clevelandclinicmeded.com/medicalpubs/diseasemanagement/cardiology/atrial-fibrillation/&amp;bvm=bv.134052249,d.ZGg&amp;psig=AFQjCNGmP0201GoBx9au6OxBrzauja8gUg&amp;ust=1475151128658285" TargetMode="External"/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1.em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sk/url?sa=i&amp;rct=j&amp;q=&amp;esrc=s&amp;source=images&amp;cd=&amp;cad=rja&amp;uact=8&amp;ved=0ahUKEwihoPqG5aLPAhWEXhQKHcPoDqMQjRwIBw&amp;url=http://www.jafib.com/published.php?type=full&amp;id=1281&amp;psig=AFQjCNFjjPk-jpbcvUZfpau8hyGN4djYUQ&amp;ust=1474627115334996" TargetMode="External"/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sk/url?sa=i&amp;rct=j&amp;q=&amp;esrc=s&amp;source=images&amp;cd=&amp;cad=rja&amp;uact=8&amp;ved=0ahUKEwjWsISb5aLPAhVC8RQKHeBHBeMQjRwIBw&amp;url=http://ehjcimaging.oxfordjournals.org/content/15/1/1&amp;psig=AFQjCNFjjPk-jpbcvUZfpau8hyGN4djYUQ&amp;ust=1474627115334996" TargetMode="Externa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41.jpeg"/><Relationship Id="rId4" Type="http://schemas.openxmlformats.org/officeDocument/2006/relationships/hyperlink" Target="http://www.google.sk/url?sa=i&amp;rct=j&amp;q=&amp;esrc=s&amp;source=images&amp;cd=&amp;ved=0ahUKEwjT4dmFmrLPAhXD0xQKHXlxD3sQjRwIBw&amp;url=http://research.vet.upenn.edu/LinkClick.aspx?link=5023&amp;tabid=4971&amp;bvm=bv.134052249,d.ZGg&amp;psig=AFQjCNFaIwNZiZGMeTIUf6rhK3q3VattzQ&amp;ust=147515691035587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www.sciencedirect.com/science/article/pii/S0167527316300079" TargetMode="External"/><Relationship Id="rId1" Type="http://schemas.openxmlformats.org/officeDocument/2006/relationships/slideLayout" Target="../slideLayouts/slideLayout7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google.sk/url?sa=i&amp;rct=j&amp;q=&amp;esrc=s&amp;source=images&amp;cd=&amp;cad=rja&amp;uact=8&amp;ved=0ahUKEwjYmeGG_7HPAhXEORQKHWhiBCkQjRwIBw&amp;url=http://eurheartj.oxfordjournals.org/content/35/22/1448&amp;psig=AFQjCNEMlKltC4ceZ7Ov4W5ASj9w5RG_rA&amp;ust=1475149646659864" TargetMode="External"/><Relationship Id="rId1" Type="http://schemas.openxmlformats.org/officeDocument/2006/relationships/slideLayout" Target="../slideLayouts/slideLayout7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0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1.xml"/><Relationship Id="rId6" Type="http://schemas.openxmlformats.org/officeDocument/2006/relationships/hyperlink" Target="http://www.google.sk/url?sa=i&amp;rct=j&amp;q=&amp;esrc=s&amp;source=images&amp;cd=&amp;cad=rja&amp;uact=8&amp;ved=0ahUKEwj9kvm5lLLPAhWGbhQKHQq6A1sQjRwIBw&amp;url=http://www.babymhospital.org/BMH_MJ/index.php/BMHMJ/article/view/53/58&amp;bvm=bv.134052249,d.ZGg&amp;psig=AFQjCNF5ucy4M_v3E4hBojwm3d1dK815Nw&amp;ust=1475155319576730" TargetMode="External"/><Relationship Id="rId5" Type="http://schemas.openxmlformats.org/officeDocument/2006/relationships/image" Target="../media/image59.png"/><Relationship Id="rId4" Type="http://schemas.openxmlformats.org/officeDocument/2006/relationships/hyperlink" Target="http://www.google.sk/url?sa=i&amp;rct=j&amp;q=&amp;esrc=s&amp;source=images&amp;cd=&amp;cad=rja&amp;uact=8&amp;ved=0ahUKEwiTgY-BkrLPAhUGVhQKHY4xAUIQjRwIBw&amp;url=http://www.tlakomery.eu/Lekarsky-tlakomer-Microlife-Watch-BP-home-S-d707.htm?tab=description&amp;bvm=bv.134052249,d.ZGg&amp;psig=AFQjCNGN1YrWyNUvPATkBazbXy3zu6Qk6Q&amp;ust=1475154777031548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1470025"/>
          </a:xfrm>
        </p:spPr>
        <p:txBody>
          <a:bodyPr/>
          <a:lstStyle/>
          <a:p>
            <a:r>
              <a:rPr lang="sk-SK" dirty="0" smtClean="0"/>
              <a:t>PATOFYZIOLÓGIA FIBRILUJÚCEHO HYPERTENZNÉHO SRDCA A KARDIOLOGICKÝ MANAŽMENT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15408" y="5157192"/>
            <a:ext cx="5328592" cy="622920"/>
          </a:xfrm>
        </p:spPr>
        <p:txBody>
          <a:bodyPr/>
          <a:lstStyle/>
          <a:p>
            <a:r>
              <a:rPr lang="sk-SK" dirty="0" smtClean="0"/>
              <a:t>J. </a:t>
            </a:r>
            <a:r>
              <a:rPr lang="sk-SK" dirty="0" err="1" smtClean="0"/>
              <a:t>Gonsorčík</a:t>
            </a:r>
            <a:r>
              <a:rPr lang="sk-SK" dirty="0" smtClean="0"/>
              <a:t>, P. </a:t>
            </a:r>
            <a:r>
              <a:rPr lang="sk-SK" dirty="0" err="1" smtClean="0"/>
              <a:t>Gášpár</a:t>
            </a:r>
            <a:r>
              <a:rPr lang="sk-SK" dirty="0" smtClean="0"/>
              <a:t>, M. </a:t>
            </a:r>
            <a:r>
              <a:rPr lang="sk-SK" dirty="0" err="1" smtClean="0"/>
              <a:t>Huňavý</a:t>
            </a:r>
            <a:endParaRPr lang="sk-SK" dirty="0" smtClean="0"/>
          </a:p>
          <a:p>
            <a:r>
              <a:rPr lang="sk-SK" b="0" i="1" dirty="0" smtClean="0"/>
              <a:t>Klinika kardiológie UPJŠ LF a VÚSCH a.s., Košice</a:t>
            </a:r>
          </a:p>
          <a:p>
            <a:endParaRPr lang="sk-SK" dirty="0"/>
          </a:p>
        </p:txBody>
      </p:sp>
      <p:pic>
        <p:nvPicPr>
          <p:cNvPr id="4" name="Picture 6" descr="http://kosice.virtualne.sk/portals_pictures/i_000966/i_9669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5938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http://www.ismck.com/2011/wpimages/wp50b71877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260648"/>
            <a:ext cx="987425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Spravca\Desktop\Prilohy\acute coronary syndro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01008"/>
            <a:ext cx="3128876" cy="288899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sk-SK" dirty="0" smtClean="0"/>
              <a:t>ARTÉRIOVÁ HYPERTENZIA A FIBRILÁCIA PREDSIENÍ – PREVALENCIA A EPIDEMIOLÓGIA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k-SK" dirty="0" smtClean="0"/>
              <a:t>AH: 20 - &gt;50 % DOSPELEJ POPULÁCIE</a:t>
            </a:r>
          </a:p>
          <a:p>
            <a:pPr algn="ctr">
              <a:buNone/>
            </a:pPr>
            <a:r>
              <a:rPr lang="sk-SK" dirty="0" err="1" smtClean="0"/>
              <a:t>Afib</a:t>
            </a:r>
            <a:r>
              <a:rPr lang="sk-SK" dirty="0" smtClean="0"/>
              <a:t>: 1 – 2 % - 15 %                                            </a:t>
            </a:r>
          </a:p>
          <a:p>
            <a:pPr algn="ctr">
              <a:buNone/>
            </a:pPr>
            <a:r>
              <a:rPr lang="sk-SK" dirty="0" smtClean="0"/>
              <a:t> ~ ↑↑↑ &gt;50 r </a:t>
            </a:r>
            <a:endParaRPr lang="sk-SK" dirty="0"/>
          </a:p>
        </p:txBody>
      </p:sp>
      <p:pic>
        <p:nvPicPr>
          <p:cNvPr id="4" name="Picture 2" descr="Výsledok vyhľadávania obrázkov pre dopyt patterns of atrial fibrilla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852936"/>
            <a:ext cx="4104456" cy="2233718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5698480" y="2780928"/>
            <a:ext cx="20697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FF0000"/>
                </a:solidFill>
              </a:rPr>
              <a:t>EU</a:t>
            </a:r>
          </a:p>
          <a:p>
            <a:r>
              <a:rPr lang="sk-SK" b="1" dirty="0" smtClean="0"/>
              <a:t>&gt;6 mil.: 2015</a:t>
            </a:r>
          </a:p>
          <a:p>
            <a:r>
              <a:rPr lang="sk-SK" b="1" dirty="0" smtClean="0"/>
              <a:t>14 – 17 mil.: 2030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0" y="5229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1/3 </a:t>
            </a:r>
            <a:r>
              <a:rPr lang="sk-SK" b="1" dirty="0" err="1" smtClean="0"/>
              <a:t>arytmologických</a:t>
            </a:r>
            <a:r>
              <a:rPr lang="sk-SK" b="1" dirty="0" smtClean="0"/>
              <a:t> hospitalizácií           </a:t>
            </a:r>
            <a:r>
              <a:rPr lang="sk-SK" b="1" dirty="0" smtClean="0">
                <a:latin typeface="Calibri"/>
              </a:rPr>
              <a:t>↑ Celková a KV mortalita</a:t>
            </a:r>
          </a:p>
          <a:p>
            <a:pPr algn="ctr"/>
            <a:r>
              <a:rPr lang="sk-SK" b="1" dirty="0" smtClean="0">
                <a:latin typeface="Calibri"/>
              </a:rPr>
              <a:t>				         Demencia  a </a:t>
            </a:r>
            <a:r>
              <a:rPr lang="sk-SK" b="1" dirty="0" err="1" smtClean="0">
                <a:latin typeface="Calibri"/>
              </a:rPr>
              <a:t>QoL</a:t>
            </a:r>
            <a:endParaRPr lang="sk-SK" b="1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692275" y="1268760"/>
            <a:ext cx="7127875" cy="252060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sk-SK" sz="2400" b="1" dirty="0" smtClean="0"/>
              <a:t>„</a:t>
            </a:r>
            <a:r>
              <a:rPr lang="sk-SK" sz="2400" b="1" dirty="0" err="1" smtClean="0"/>
              <a:t>Grandfather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of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arrhythmias</a:t>
            </a:r>
            <a:r>
              <a:rPr lang="sk-SK" sz="2400" b="1" dirty="0" smtClean="0"/>
              <a:t>, </a:t>
            </a:r>
            <a:r>
              <a:rPr lang="sk-SK" sz="2400" b="1" dirty="0" err="1" smtClean="0"/>
              <a:t>arrhythmia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of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grandfathers</a:t>
            </a:r>
            <a:r>
              <a:rPr lang="sk-SK" sz="2400" b="1" dirty="0" smtClean="0"/>
              <a:t>.“</a:t>
            </a:r>
          </a:p>
          <a:p>
            <a:pPr marL="0" indent="0">
              <a:buFontTx/>
              <a:buNone/>
            </a:pPr>
            <a:endParaRPr lang="sk-SK" sz="2400" b="1" dirty="0"/>
          </a:p>
          <a:p>
            <a:pPr marL="0" indent="0">
              <a:buFontTx/>
              <a:buNone/>
            </a:pPr>
            <a:r>
              <a:rPr lang="sk-SK" sz="2400" dirty="0"/>
              <a:t>				</a:t>
            </a:r>
          </a:p>
        </p:txBody>
      </p:sp>
      <p:pic>
        <p:nvPicPr>
          <p:cNvPr id="22532" name="Picture 4" descr="hearthomecrop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1266825" cy="1162050"/>
          </a:xfrm>
          <a:prstGeom prst="rect">
            <a:avLst/>
          </a:prstGeom>
          <a:noFill/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HISTÓRIA A SÚČASNÁ KLASIFIKÁCIA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1691680" y="2492896"/>
            <a:ext cx="6316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„</a:t>
            </a:r>
            <a:r>
              <a:rPr lang="sk-SK" sz="2400" b="1" dirty="0" err="1" smtClean="0"/>
              <a:t>Atrial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fibrillation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begets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atrial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fibrillation</a:t>
            </a:r>
            <a:r>
              <a:rPr lang="sk-SK" sz="2400" b="1" dirty="0" smtClean="0"/>
              <a:t>“</a:t>
            </a:r>
            <a:endParaRPr lang="sk-SK" sz="24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140968"/>
            <a:ext cx="3456384" cy="353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741255" cy="567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723900"/>
            <a:ext cx="81153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293096"/>
            <a:ext cx="2349393" cy="229935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6" name="Obrázok 6" descr="C:\Users\Spravca\Desktop\nove obrazky\Obr.1 -Cernicky RI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0648"/>
            <a:ext cx="2263388" cy="22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2656"/>
            <a:ext cx="2173566" cy="215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293096"/>
            <a:ext cx="230451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obrázek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060848"/>
            <a:ext cx="2736304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5013176"/>
            <a:ext cx="17283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116632"/>
            <a:ext cx="1872208" cy="1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sciencedirect.com/science?_ob=MiamiCaptionURL&amp;_method=retrieve&amp;_eid=1-s2.0-S0167527316300079&amp;_image=1-s2.0-S0167527316300079-gr2_lrg.jpg&amp;_cid=271057&amp;_explode=defaultEXP_LIST&amp;_idxType=defaultREF_WORK_INDEX_TYPE&amp;_alpha=defaultALPHA&amp;_ba=&amp;_rdoc=1&amp;_fmt=FULL&amp;_isHiQual=Y&amp;_issn=01675273&amp;_pii=S0167527316300079&amp;md5=3fa562f5cc373fb2f3ab45209c2155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84976" cy="612068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863" y="790575"/>
            <a:ext cx="677227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1187624" y="4437112"/>
            <a:ext cx="13773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900" b="1" dirty="0" smtClean="0">
                <a:solidFill>
                  <a:schemeClr val="accent6"/>
                </a:solidFill>
              </a:rPr>
              <a:t>(KCNQ 1, KCNE 2/5...)</a:t>
            </a:r>
            <a:endParaRPr lang="sk-SK" sz="900" b="1" dirty="0">
              <a:solidFill>
                <a:schemeClr val="accent6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779912" y="2708920"/>
            <a:ext cx="6399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900" b="1" dirty="0" err="1" smtClean="0">
                <a:solidFill>
                  <a:schemeClr val="accent6"/>
                </a:solidFill>
              </a:rPr>
              <a:t>Konexin</a:t>
            </a:r>
            <a:endParaRPr lang="sk-SK" b="1" dirty="0">
              <a:solidFill>
                <a:schemeClr val="accent6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6444208" y="2204864"/>
            <a:ext cx="13708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900" b="1" dirty="0" smtClean="0">
                <a:solidFill>
                  <a:schemeClr val="accent6"/>
                </a:solidFill>
              </a:rPr>
              <a:t>(TGFß1, PDGF, IL-6...)</a:t>
            </a:r>
            <a:endParaRPr lang="sk-SK" sz="9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4" name="Picture 278" descr="hea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700213"/>
            <a:ext cx="4097337" cy="4824412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/>
              <a:t>Progresia fibrózy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773238"/>
            <a:ext cx="30003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3492500" y="3284538"/>
            <a:ext cx="2447925" cy="2889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0425" y="4868863"/>
            <a:ext cx="3076575" cy="1135062"/>
            <a:chOff x="880" y="1256"/>
            <a:chExt cx="3903" cy="2038"/>
          </a:xfrm>
        </p:grpSpPr>
        <p:sp>
          <p:nvSpPr>
            <p:cNvPr id="9226" name="Freeform 10"/>
            <p:cNvSpPr>
              <a:spLocks/>
            </p:cNvSpPr>
            <p:nvPr/>
          </p:nvSpPr>
          <p:spPr bwMode="auto">
            <a:xfrm>
              <a:off x="960" y="1615"/>
              <a:ext cx="1256" cy="366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14"/>
                </a:cxn>
                <a:cxn ang="0">
                  <a:pos x="0" y="164"/>
                </a:cxn>
                <a:cxn ang="0">
                  <a:pos x="113" y="167"/>
                </a:cxn>
                <a:cxn ang="0">
                  <a:pos x="569" y="168"/>
                </a:cxn>
                <a:cxn ang="0">
                  <a:pos x="630" y="128"/>
                </a:cxn>
                <a:cxn ang="0">
                  <a:pos x="540" y="20"/>
                </a:cxn>
                <a:cxn ang="0">
                  <a:pos x="107" y="0"/>
                </a:cxn>
                <a:cxn ang="0">
                  <a:pos x="0" y="11"/>
                </a:cxn>
              </a:cxnLst>
              <a:rect l="0" t="0" r="r" b="b"/>
              <a:pathLst>
                <a:path w="630" h="172">
                  <a:moveTo>
                    <a:pt x="0" y="11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62" y="172"/>
                    <a:pt x="113" y="167"/>
                  </a:cubicBezTo>
                  <a:cubicBezTo>
                    <a:pt x="163" y="161"/>
                    <a:pt x="569" y="168"/>
                    <a:pt x="569" y="168"/>
                  </a:cubicBezTo>
                  <a:cubicBezTo>
                    <a:pt x="630" y="128"/>
                    <a:pt x="630" y="128"/>
                    <a:pt x="630" y="128"/>
                  </a:cubicBezTo>
                  <a:cubicBezTo>
                    <a:pt x="540" y="20"/>
                    <a:pt x="540" y="20"/>
                    <a:pt x="540" y="20"/>
                  </a:cubicBezTo>
                  <a:cubicBezTo>
                    <a:pt x="107" y="0"/>
                    <a:pt x="107" y="0"/>
                    <a:pt x="107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AD5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auto">
            <a:xfrm>
              <a:off x="1024" y="1983"/>
              <a:ext cx="1848" cy="421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19" y="35"/>
                </a:cxn>
                <a:cxn ang="0">
                  <a:pos x="460" y="13"/>
                </a:cxn>
                <a:cxn ang="0">
                  <a:pos x="681" y="3"/>
                </a:cxn>
                <a:cxn ang="0">
                  <a:pos x="807" y="0"/>
                </a:cxn>
                <a:cxn ang="0">
                  <a:pos x="861" y="117"/>
                </a:cxn>
                <a:cxn ang="0">
                  <a:pos x="225" y="198"/>
                </a:cxn>
                <a:cxn ang="0">
                  <a:pos x="0" y="183"/>
                </a:cxn>
              </a:cxnLst>
              <a:rect l="0" t="0" r="r" b="b"/>
              <a:pathLst>
                <a:path w="927" h="198">
                  <a:moveTo>
                    <a:pt x="0" y="183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460" y="13"/>
                    <a:pt x="460" y="13"/>
                    <a:pt x="460" y="13"/>
                  </a:cubicBezTo>
                  <a:cubicBezTo>
                    <a:pt x="681" y="3"/>
                    <a:pt x="681" y="3"/>
                    <a:pt x="681" y="3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07" y="0"/>
                    <a:pt x="927" y="64"/>
                    <a:pt x="861" y="117"/>
                  </a:cubicBezTo>
                  <a:cubicBezTo>
                    <a:pt x="795" y="171"/>
                    <a:pt x="225" y="198"/>
                    <a:pt x="225" y="198"/>
                  </a:cubicBezTo>
                  <a:cubicBezTo>
                    <a:pt x="225" y="198"/>
                    <a:pt x="24" y="193"/>
                    <a:pt x="0" y="183"/>
                  </a:cubicBezTo>
                  <a:close/>
                </a:path>
              </a:pathLst>
            </a:custGeom>
            <a:solidFill>
              <a:srgbClr val="FAD5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auto">
            <a:xfrm>
              <a:off x="1189" y="2326"/>
              <a:ext cx="1731" cy="619"/>
            </a:xfrm>
            <a:custGeom>
              <a:avLst/>
              <a:gdLst/>
              <a:ahLst/>
              <a:cxnLst>
                <a:cxn ang="0">
                  <a:pos x="0" y="291"/>
                </a:cxn>
                <a:cxn ang="0">
                  <a:pos x="92" y="286"/>
                </a:cxn>
                <a:cxn ang="0">
                  <a:pos x="662" y="199"/>
                </a:cxn>
                <a:cxn ang="0">
                  <a:pos x="863" y="88"/>
                </a:cxn>
                <a:cxn ang="0">
                  <a:pos x="557" y="65"/>
                </a:cxn>
                <a:cxn ang="0">
                  <a:pos x="263" y="89"/>
                </a:cxn>
                <a:cxn ang="0">
                  <a:pos x="21" y="175"/>
                </a:cxn>
                <a:cxn ang="0">
                  <a:pos x="0" y="291"/>
                </a:cxn>
              </a:cxnLst>
              <a:rect l="0" t="0" r="r" b="b"/>
              <a:pathLst>
                <a:path w="868" h="291">
                  <a:moveTo>
                    <a:pt x="0" y="291"/>
                  </a:moveTo>
                  <a:cubicBezTo>
                    <a:pt x="92" y="286"/>
                    <a:pt x="92" y="286"/>
                    <a:pt x="92" y="286"/>
                  </a:cubicBezTo>
                  <a:cubicBezTo>
                    <a:pt x="92" y="286"/>
                    <a:pt x="601" y="209"/>
                    <a:pt x="662" y="199"/>
                  </a:cubicBezTo>
                  <a:cubicBezTo>
                    <a:pt x="724" y="190"/>
                    <a:pt x="857" y="176"/>
                    <a:pt x="863" y="88"/>
                  </a:cubicBezTo>
                  <a:cubicBezTo>
                    <a:pt x="868" y="0"/>
                    <a:pt x="625" y="62"/>
                    <a:pt x="557" y="65"/>
                  </a:cubicBezTo>
                  <a:cubicBezTo>
                    <a:pt x="488" y="67"/>
                    <a:pt x="315" y="58"/>
                    <a:pt x="263" y="89"/>
                  </a:cubicBezTo>
                  <a:cubicBezTo>
                    <a:pt x="210" y="121"/>
                    <a:pt x="47" y="169"/>
                    <a:pt x="21" y="175"/>
                  </a:cubicBezTo>
                  <a:lnTo>
                    <a:pt x="0" y="291"/>
                  </a:lnTo>
                  <a:close/>
                </a:path>
              </a:pathLst>
            </a:custGeom>
            <a:solidFill>
              <a:srgbClr val="FAD5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29" name="Freeform 13"/>
            <p:cNvSpPr>
              <a:spLocks/>
            </p:cNvSpPr>
            <p:nvPr/>
          </p:nvSpPr>
          <p:spPr bwMode="auto">
            <a:xfrm>
              <a:off x="1119" y="2417"/>
              <a:ext cx="381" cy="28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12"/>
                </a:cxn>
                <a:cxn ang="0">
                  <a:pos x="122" y="119"/>
                </a:cxn>
                <a:cxn ang="0">
                  <a:pos x="144" y="20"/>
                </a:cxn>
                <a:cxn ang="0">
                  <a:pos x="15" y="0"/>
                </a:cxn>
              </a:cxnLst>
              <a:rect l="0" t="0" r="r" b="b"/>
              <a:pathLst>
                <a:path w="191" h="133">
                  <a:moveTo>
                    <a:pt x="15" y="0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53" y="133"/>
                    <a:pt x="122" y="119"/>
                  </a:cubicBezTo>
                  <a:cubicBezTo>
                    <a:pt x="191" y="105"/>
                    <a:pt x="144" y="20"/>
                    <a:pt x="144" y="2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FAD5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auto">
            <a:xfrm>
              <a:off x="1253" y="1258"/>
              <a:ext cx="3530" cy="2036"/>
            </a:xfrm>
            <a:custGeom>
              <a:avLst/>
              <a:gdLst/>
              <a:ahLst/>
              <a:cxnLst>
                <a:cxn ang="0">
                  <a:pos x="813" y="112"/>
                </a:cxn>
                <a:cxn ang="0">
                  <a:pos x="823" y="101"/>
                </a:cxn>
                <a:cxn ang="0">
                  <a:pos x="930" y="97"/>
                </a:cxn>
                <a:cxn ang="0">
                  <a:pos x="1342" y="23"/>
                </a:cxn>
                <a:cxn ang="0">
                  <a:pos x="1527" y="170"/>
                </a:cxn>
                <a:cxn ang="0">
                  <a:pos x="1639" y="238"/>
                </a:cxn>
                <a:cxn ang="0">
                  <a:pos x="1630" y="322"/>
                </a:cxn>
                <a:cxn ang="0">
                  <a:pos x="1720" y="422"/>
                </a:cxn>
                <a:cxn ang="0">
                  <a:pos x="1704" y="544"/>
                </a:cxn>
                <a:cxn ang="0">
                  <a:pos x="1763" y="661"/>
                </a:cxn>
                <a:cxn ang="0">
                  <a:pos x="1711" y="780"/>
                </a:cxn>
                <a:cxn ang="0">
                  <a:pos x="1418" y="816"/>
                </a:cxn>
                <a:cxn ang="0">
                  <a:pos x="1187" y="834"/>
                </a:cxn>
                <a:cxn ang="0">
                  <a:pos x="942" y="884"/>
                </a:cxn>
                <a:cxn ang="0">
                  <a:pos x="593" y="855"/>
                </a:cxn>
                <a:cxn ang="0">
                  <a:pos x="312" y="885"/>
                </a:cxn>
                <a:cxn ang="0">
                  <a:pos x="0" y="929"/>
                </a:cxn>
                <a:cxn ang="0">
                  <a:pos x="9" y="791"/>
                </a:cxn>
                <a:cxn ang="0">
                  <a:pos x="791" y="703"/>
                </a:cxn>
                <a:cxn ang="0">
                  <a:pos x="847" y="605"/>
                </a:cxn>
                <a:cxn ang="0">
                  <a:pos x="762" y="239"/>
                </a:cxn>
                <a:cxn ang="0">
                  <a:pos x="813" y="112"/>
                </a:cxn>
              </a:cxnLst>
              <a:rect l="0" t="0" r="r" b="b"/>
              <a:pathLst>
                <a:path w="1770" h="957">
                  <a:moveTo>
                    <a:pt x="813" y="112"/>
                  </a:moveTo>
                  <a:cubicBezTo>
                    <a:pt x="823" y="101"/>
                    <a:pt x="823" y="101"/>
                    <a:pt x="823" y="101"/>
                  </a:cubicBezTo>
                  <a:cubicBezTo>
                    <a:pt x="823" y="101"/>
                    <a:pt x="891" y="92"/>
                    <a:pt x="930" y="97"/>
                  </a:cubicBezTo>
                  <a:cubicBezTo>
                    <a:pt x="968" y="101"/>
                    <a:pt x="1265" y="0"/>
                    <a:pt x="1342" y="23"/>
                  </a:cubicBezTo>
                  <a:cubicBezTo>
                    <a:pt x="1418" y="46"/>
                    <a:pt x="1514" y="56"/>
                    <a:pt x="1527" y="170"/>
                  </a:cubicBezTo>
                  <a:cubicBezTo>
                    <a:pt x="1527" y="170"/>
                    <a:pt x="1594" y="165"/>
                    <a:pt x="1639" y="238"/>
                  </a:cubicBezTo>
                  <a:cubicBezTo>
                    <a:pt x="1666" y="282"/>
                    <a:pt x="1630" y="322"/>
                    <a:pt x="1630" y="322"/>
                  </a:cubicBezTo>
                  <a:cubicBezTo>
                    <a:pt x="1630" y="322"/>
                    <a:pt x="1697" y="350"/>
                    <a:pt x="1720" y="422"/>
                  </a:cubicBezTo>
                  <a:cubicBezTo>
                    <a:pt x="1742" y="494"/>
                    <a:pt x="1704" y="544"/>
                    <a:pt x="1704" y="544"/>
                  </a:cubicBezTo>
                  <a:cubicBezTo>
                    <a:pt x="1704" y="544"/>
                    <a:pt x="1756" y="582"/>
                    <a:pt x="1763" y="661"/>
                  </a:cubicBezTo>
                  <a:cubicBezTo>
                    <a:pt x="1770" y="741"/>
                    <a:pt x="1711" y="780"/>
                    <a:pt x="1711" y="780"/>
                  </a:cubicBezTo>
                  <a:cubicBezTo>
                    <a:pt x="1711" y="780"/>
                    <a:pt x="1506" y="835"/>
                    <a:pt x="1418" y="816"/>
                  </a:cubicBezTo>
                  <a:cubicBezTo>
                    <a:pt x="1291" y="787"/>
                    <a:pt x="1203" y="847"/>
                    <a:pt x="1187" y="834"/>
                  </a:cubicBezTo>
                  <a:cubicBezTo>
                    <a:pt x="1187" y="834"/>
                    <a:pt x="1057" y="894"/>
                    <a:pt x="942" y="884"/>
                  </a:cubicBezTo>
                  <a:cubicBezTo>
                    <a:pt x="828" y="874"/>
                    <a:pt x="662" y="837"/>
                    <a:pt x="593" y="855"/>
                  </a:cubicBezTo>
                  <a:cubicBezTo>
                    <a:pt x="523" y="874"/>
                    <a:pt x="463" y="921"/>
                    <a:pt x="312" y="885"/>
                  </a:cubicBezTo>
                  <a:cubicBezTo>
                    <a:pt x="205" y="860"/>
                    <a:pt x="98" y="957"/>
                    <a:pt x="0" y="929"/>
                  </a:cubicBezTo>
                  <a:cubicBezTo>
                    <a:pt x="9" y="791"/>
                    <a:pt x="9" y="791"/>
                    <a:pt x="9" y="791"/>
                  </a:cubicBezTo>
                  <a:cubicBezTo>
                    <a:pt x="791" y="703"/>
                    <a:pt x="791" y="703"/>
                    <a:pt x="791" y="703"/>
                  </a:cubicBezTo>
                  <a:cubicBezTo>
                    <a:pt x="847" y="605"/>
                    <a:pt x="847" y="605"/>
                    <a:pt x="847" y="605"/>
                  </a:cubicBezTo>
                  <a:cubicBezTo>
                    <a:pt x="762" y="239"/>
                    <a:pt x="762" y="239"/>
                    <a:pt x="762" y="239"/>
                  </a:cubicBezTo>
                  <a:lnTo>
                    <a:pt x="813" y="112"/>
                  </a:lnTo>
                  <a:close/>
                </a:path>
              </a:pathLst>
            </a:custGeom>
            <a:solidFill>
              <a:srgbClr val="FAD5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auto">
            <a:xfrm>
              <a:off x="940" y="1428"/>
              <a:ext cx="2433" cy="165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32" y="148"/>
                </a:cxn>
                <a:cxn ang="0">
                  <a:pos x="340" y="136"/>
                </a:cxn>
                <a:cxn ang="0">
                  <a:pos x="580" y="200"/>
                </a:cxn>
                <a:cxn ang="0">
                  <a:pos x="492" y="199"/>
                </a:cxn>
                <a:cxn ang="0">
                  <a:pos x="284" y="198"/>
                </a:cxn>
                <a:cxn ang="0">
                  <a:pos x="187" y="223"/>
                </a:cxn>
                <a:cxn ang="0">
                  <a:pos x="148" y="220"/>
                </a:cxn>
                <a:cxn ang="0">
                  <a:pos x="43" y="235"/>
                </a:cxn>
                <a:cxn ang="0">
                  <a:pos x="79" y="360"/>
                </a:cxn>
                <a:cxn ang="0">
                  <a:pos x="231" y="336"/>
                </a:cxn>
                <a:cxn ang="0">
                  <a:pos x="348" y="345"/>
                </a:cxn>
                <a:cxn ang="0">
                  <a:pos x="489" y="329"/>
                </a:cxn>
                <a:cxn ang="0">
                  <a:pos x="548" y="330"/>
                </a:cxn>
                <a:cxn ang="0">
                  <a:pos x="784" y="295"/>
                </a:cxn>
                <a:cxn ang="0">
                  <a:pos x="821" y="302"/>
                </a:cxn>
                <a:cxn ang="0">
                  <a:pos x="898" y="327"/>
                </a:cxn>
                <a:cxn ang="0">
                  <a:pos x="808" y="359"/>
                </a:cxn>
                <a:cxn ang="0">
                  <a:pos x="641" y="390"/>
                </a:cxn>
                <a:cxn ang="0">
                  <a:pos x="575" y="392"/>
                </a:cxn>
                <a:cxn ang="0">
                  <a:pos x="461" y="414"/>
                </a:cxn>
                <a:cxn ang="0">
                  <a:pos x="418" y="423"/>
                </a:cxn>
                <a:cxn ang="0">
                  <a:pos x="361" y="419"/>
                </a:cxn>
                <a:cxn ang="0">
                  <a:pos x="202" y="417"/>
                </a:cxn>
                <a:cxn ang="0">
                  <a:pos x="93" y="430"/>
                </a:cxn>
                <a:cxn ang="0">
                  <a:pos x="121" y="502"/>
                </a:cxn>
                <a:cxn ang="0">
                  <a:pos x="216" y="520"/>
                </a:cxn>
                <a:cxn ang="0">
                  <a:pos x="133" y="566"/>
                </a:cxn>
                <a:cxn ang="0">
                  <a:pos x="152" y="609"/>
                </a:cxn>
                <a:cxn ang="0">
                  <a:pos x="287" y="605"/>
                </a:cxn>
                <a:cxn ang="0">
                  <a:pos x="489" y="531"/>
                </a:cxn>
                <a:cxn ang="0">
                  <a:pos x="717" y="531"/>
                </a:cxn>
                <a:cxn ang="0">
                  <a:pos x="809" y="527"/>
                </a:cxn>
                <a:cxn ang="0">
                  <a:pos x="975" y="524"/>
                </a:cxn>
                <a:cxn ang="0">
                  <a:pos x="837" y="567"/>
                </a:cxn>
                <a:cxn ang="0">
                  <a:pos x="427" y="595"/>
                </a:cxn>
                <a:cxn ang="0">
                  <a:pos x="303" y="634"/>
                </a:cxn>
                <a:cxn ang="0">
                  <a:pos x="152" y="666"/>
                </a:cxn>
                <a:cxn ang="0">
                  <a:pos x="190" y="776"/>
                </a:cxn>
                <a:cxn ang="0">
                  <a:pos x="346" y="752"/>
                </a:cxn>
                <a:cxn ang="0">
                  <a:pos x="407" y="733"/>
                </a:cxn>
                <a:cxn ang="0">
                  <a:pos x="492" y="725"/>
                </a:cxn>
                <a:cxn ang="0">
                  <a:pos x="780" y="689"/>
                </a:cxn>
                <a:cxn ang="0">
                  <a:pos x="1050" y="681"/>
                </a:cxn>
                <a:cxn ang="0">
                  <a:pos x="1220" y="686"/>
                </a:cxn>
                <a:cxn ang="0">
                  <a:pos x="1174" y="609"/>
                </a:cxn>
                <a:cxn ang="0">
                  <a:pos x="1117" y="612"/>
                </a:cxn>
                <a:cxn ang="0">
                  <a:pos x="1029" y="600"/>
                </a:cxn>
                <a:cxn ang="0">
                  <a:pos x="993" y="581"/>
                </a:cxn>
                <a:cxn ang="0">
                  <a:pos x="1035" y="543"/>
                </a:cxn>
                <a:cxn ang="0">
                  <a:pos x="1132" y="511"/>
                </a:cxn>
                <a:cxn ang="0">
                  <a:pos x="908" y="112"/>
                </a:cxn>
                <a:cxn ang="0">
                  <a:pos x="641" y="62"/>
                </a:cxn>
                <a:cxn ang="0">
                  <a:pos x="348" y="12"/>
                </a:cxn>
                <a:cxn ang="0">
                  <a:pos x="0" y="72"/>
                </a:cxn>
              </a:cxnLst>
              <a:rect l="0" t="0" r="r" b="b"/>
              <a:pathLst>
                <a:path w="1220" h="776">
                  <a:moveTo>
                    <a:pt x="0" y="72"/>
                  </a:moveTo>
                  <a:cubicBezTo>
                    <a:pt x="32" y="148"/>
                    <a:pt x="32" y="148"/>
                    <a:pt x="32" y="148"/>
                  </a:cubicBezTo>
                  <a:cubicBezTo>
                    <a:pt x="32" y="148"/>
                    <a:pt x="288" y="136"/>
                    <a:pt x="340" y="136"/>
                  </a:cubicBezTo>
                  <a:cubicBezTo>
                    <a:pt x="392" y="136"/>
                    <a:pt x="480" y="128"/>
                    <a:pt x="580" y="200"/>
                  </a:cubicBezTo>
                  <a:cubicBezTo>
                    <a:pt x="580" y="200"/>
                    <a:pt x="523" y="207"/>
                    <a:pt x="492" y="199"/>
                  </a:cubicBezTo>
                  <a:cubicBezTo>
                    <a:pt x="461" y="192"/>
                    <a:pt x="314" y="188"/>
                    <a:pt x="284" y="198"/>
                  </a:cubicBezTo>
                  <a:cubicBezTo>
                    <a:pt x="254" y="207"/>
                    <a:pt x="188" y="212"/>
                    <a:pt x="187" y="223"/>
                  </a:cubicBezTo>
                  <a:cubicBezTo>
                    <a:pt x="187" y="223"/>
                    <a:pt x="175" y="217"/>
                    <a:pt x="148" y="220"/>
                  </a:cubicBezTo>
                  <a:cubicBezTo>
                    <a:pt x="121" y="223"/>
                    <a:pt x="43" y="235"/>
                    <a:pt x="43" y="235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224" y="346"/>
                    <a:pt x="231" y="336"/>
                  </a:cubicBezTo>
                  <a:cubicBezTo>
                    <a:pt x="231" y="336"/>
                    <a:pt x="288" y="346"/>
                    <a:pt x="348" y="345"/>
                  </a:cubicBezTo>
                  <a:cubicBezTo>
                    <a:pt x="408" y="344"/>
                    <a:pt x="489" y="329"/>
                    <a:pt x="489" y="329"/>
                  </a:cubicBezTo>
                  <a:cubicBezTo>
                    <a:pt x="489" y="329"/>
                    <a:pt x="505" y="334"/>
                    <a:pt x="548" y="330"/>
                  </a:cubicBezTo>
                  <a:cubicBezTo>
                    <a:pt x="590" y="327"/>
                    <a:pt x="774" y="319"/>
                    <a:pt x="784" y="295"/>
                  </a:cubicBezTo>
                  <a:cubicBezTo>
                    <a:pt x="784" y="295"/>
                    <a:pt x="800" y="304"/>
                    <a:pt x="821" y="302"/>
                  </a:cubicBezTo>
                  <a:cubicBezTo>
                    <a:pt x="843" y="301"/>
                    <a:pt x="890" y="309"/>
                    <a:pt x="898" y="327"/>
                  </a:cubicBezTo>
                  <a:cubicBezTo>
                    <a:pt x="907" y="346"/>
                    <a:pt x="843" y="356"/>
                    <a:pt x="808" y="359"/>
                  </a:cubicBezTo>
                  <a:cubicBezTo>
                    <a:pt x="774" y="362"/>
                    <a:pt x="651" y="377"/>
                    <a:pt x="641" y="390"/>
                  </a:cubicBezTo>
                  <a:cubicBezTo>
                    <a:pt x="641" y="390"/>
                    <a:pt x="599" y="386"/>
                    <a:pt x="575" y="392"/>
                  </a:cubicBezTo>
                  <a:cubicBezTo>
                    <a:pt x="552" y="399"/>
                    <a:pt x="475" y="417"/>
                    <a:pt x="461" y="414"/>
                  </a:cubicBezTo>
                  <a:cubicBezTo>
                    <a:pt x="447" y="411"/>
                    <a:pt x="418" y="417"/>
                    <a:pt x="418" y="423"/>
                  </a:cubicBezTo>
                  <a:cubicBezTo>
                    <a:pt x="418" y="423"/>
                    <a:pt x="391" y="410"/>
                    <a:pt x="361" y="419"/>
                  </a:cubicBezTo>
                  <a:cubicBezTo>
                    <a:pt x="331" y="429"/>
                    <a:pt x="246" y="412"/>
                    <a:pt x="202" y="417"/>
                  </a:cubicBezTo>
                  <a:cubicBezTo>
                    <a:pt x="157" y="423"/>
                    <a:pt x="93" y="430"/>
                    <a:pt x="93" y="430"/>
                  </a:cubicBezTo>
                  <a:cubicBezTo>
                    <a:pt x="121" y="502"/>
                    <a:pt x="121" y="502"/>
                    <a:pt x="121" y="502"/>
                  </a:cubicBezTo>
                  <a:cubicBezTo>
                    <a:pt x="121" y="502"/>
                    <a:pt x="202" y="482"/>
                    <a:pt x="216" y="520"/>
                  </a:cubicBezTo>
                  <a:cubicBezTo>
                    <a:pt x="229" y="558"/>
                    <a:pt x="133" y="566"/>
                    <a:pt x="133" y="566"/>
                  </a:cubicBezTo>
                  <a:cubicBezTo>
                    <a:pt x="152" y="609"/>
                    <a:pt x="152" y="609"/>
                    <a:pt x="152" y="609"/>
                  </a:cubicBezTo>
                  <a:cubicBezTo>
                    <a:pt x="152" y="609"/>
                    <a:pt x="254" y="610"/>
                    <a:pt x="287" y="605"/>
                  </a:cubicBezTo>
                  <a:cubicBezTo>
                    <a:pt x="377" y="590"/>
                    <a:pt x="433" y="533"/>
                    <a:pt x="489" y="531"/>
                  </a:cubicBezTo>
                  <a:cubicBezTo>
                    <a:pt x="546" y="528"/>
                    <a:pt x="711" y="546"/>
                    <a:pt x="717" y="531"/>
                  </a:cubicBezTo>
                  <a:cubicBezTo>
                    <a:pt x="717" y="531"/>
                    <a:pt x="756" y="541"/>
                    <a:pt x="809" y="527"/>
                  </a:cubicBezTo>
                  <a:cubicBezTo>
                    <a:pt x="862" y="513"/>
                    <a:pt x="965" y="501"/>
                    <a:pt x="975" y="524"/>
                  </a:cubicBezTo>
                  <a:cubicBezTo>
                    <a:pt x="986" y="547"/>
                    <a:pt x="873" y="580"/>
                    <a:pt x="837" y="567"/>
                  </a:cubicBezTo>
                  <a:cubicBezTo>
                    <a:pt x="801" y="554"/>
                    <a:pt x="494" y="574"/>
                    <a:pt x="427" y="595"/>
                  </a:cubicBezTo>
                  <a:cubicBezTo>
                    <a:pt x="360" y="615"/>
                    <a:pt x="316" y="628"/>
                    <a:pt x="303" y="634"/>
                  </a:cubicBezTo>
                  <a:cubicBezTo>
                    <a:pt x="290" y="639"/>
                    <a:pt x="147" y="649"/>
                    <a:pt x="152" y="666"/>
                  </a:cubicBezTo>
                  <a:cubicBezTo>
                    <a:pt x="190" y="776"/>
                    <a:pt x="190" y="776"/>
                    <a:pt x="190" y="776"/>
                  </a:cubicBezTo>
                  <a:cubicBezTo>
                    <a:pt x="190" y="776"/>
                    <a:pt x="320" y="761"/>
                    <a:pt x="346" y="752"/>
                  </a:cubicBezTo>
                  <a:cubicBezTo>
                    <a:pt x="372" y="744"/>
                    <a:pt x="408" y="739"/>
                    <a:pt x="407" y="733"/>
                  </a:cubicBezTo>
                  <a:cubicBezTo>
                    <a:pt x="407" y="733"/>
                    <a:pt x="431" y="743"/>
                    <a:pt x="492" y="725"/>
                  </a:cubicBezTo>
                  <a:cubicBezTo>
                    <a:pt x="553" y="706"/>
                    <a:pt x="735" y="688"/>
                    <a:pt x="780" y="689"/>
                  </a:cubicBezTo>
                  <a:cubicBezTo>
                    <a:pt x="824" y="690"/>
                    <a:pt x="1059" y="696"/>
                    <a:pt x="1050" y="681"/>
                  </a:cubicBezTo>
                  <a:cubicBezTo>
                    <a:pt x="1050" y="681"/>
                    <a:pt x="1201" y="694"/>
                    <a:pt x="1220" y="686"/>
                  </a:cubicBezTo>
                  <a:cubicBezTo>
                    <a:pt x="1174" y="609"/>
                    <a:pt x="1174" y="609"/>
                    <a:pt x="1174" y="609"/>
                  </a:cubicBezTo>
                  <a:cubicBezTo>
                    <a:pt x="1174" y="609"/>
                    <a:pt x="1130" y="607"/>
                    <a:pt x="1117" y="612"/>
                  </a:cubicBezTo>
                  <a:cubicBezTo>
                    <a:pt x="1104" y="618"/>
                    <a:pt x="1054" y="602"/>
                    <a:pt x="1029" y="600"/>
                  </a:cubicBezTo>
                  <a:cubicBezTo>
                    <a:pt x="1004" y="598"/>
                    <a:pt x="996" y="595"/>
                    <a:pt x="993" y="581"/>
                  </a:cubicBezTo>
                  <a:cubicBezTo>
                    <a:pt x="990" y="567"/>
                    <a:pt x="1024" y="557"/>
                    <a:pt x="1035" y="543"/>
                  </a:cubicBezTo>
                  <a:cubicBezTo>
                    <a:pt x="1046" y="529"/>
                    <a:pt x="1132" y="511"/>
                    <a:pt x="1132" y="511"/>
                  </a:cubicBezTo>
                  <a:cubicBezTo>
                    <a:pt x="908" y="112"/>
                    <a:pt x="908" y="112"/>
                    <a:pt x="908" y="112"/>
                  </a:cubicBezTo>
                  <a:cubicBezTo>
                    <a:pt x="908" y="112"/>
                    <a:pt x="691" y="86"/>
                    <a:pt x="641" y="62"/>
                  </a:cubicBezTo>
                  <a:cubicBezTo>
                    <a:pt x="591" y="38"/>
                    <a:pt x="514" y="0"/>
                    <a:pt x="348" y="12"/>
                  </a:cubicBezTo>
                  <a:cubicBezTo>
                    <a:pt x="182" y="24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D47F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auto">
            <a:xfrm>
              <a:off x="2749" y="1430"/>
              <a:ext cx="562" cy="1085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106" y="19"/>
                </a:cxn>
                <a:cxn ang="0">
                  <a:pos x="169" y="80"/>
                </a:cxn>
                <a:cxn ang="0">
                  <a:pos x="231" y="145"/>
                </a:cxn>
                <a:cxn ang="0">
                  <a:pos x="232" y="260"/>
                </a:cxn>
                <a:cxn ang="0">
                  <a:pos x="275" y="396"/>
                </a:cxn>
                <a:cxn ang="0">
                  <a:pos x="224" y="510"/>
                </a:cxn>
                <a:cxn ang="0">
                  <a:pos x="0" y="110"/>
                </a:cxn>
              </a:cxnLst>
              <a:rect l="0" t="0" r="r" b="b"/>
              <a:pathLst>
                <a:path w="282" h="510">
                  <a:moveTo>
                    <a:pt x="0" y="110"/>
                  </a:moveTo>
                  <a:cubicBezTo>
                    <a:pt x="0" y="110"/>
                    <a:pt x="25" y="0"/>
                    <a:pt x="106" y="19"/>
                  </a:cubicBezTo>
                  <a:cubicBezTo>
                    <a:pt x="170" y="35"/>
                    <a:pt x="169" y="80"/>
                    <a:pt x="169" y="80"/>
                  </a:cubicBezTo>
                  <a:cubicBezTo>
                    <a:pt x="169" y="80"/>
                    <a:pt x="208" y="94"/>
                    <a:pt x="231" y="145"/>
                  </a:cubicBezTo>
                  <a:cubicBezTo>
                    <a:pt x="254" y="196"/>
                    <a:pt x="232" y="260"/>
                    <a:pt x="232" y="260"/>
                  </a:cubicBezTo>
                  <a:cubicBezTo>
                    <a:pt x="232" y="260"/>
                    <a:pt x="282" y="293"/>
                    <a:pt x="275" y="396"/>
                  </a:cubicBezTo>
                  <a:cubicBezTo>
                    <a:pt x="268" y="499"/>
                    <a:pt x="224" y="510"/>
                    <a:pt x="224" y="510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E1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auto">
            <a:xfrm>
              <a:off x="3277" y="2619"/>
              <a:ext cx="134" cy="268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37" y="14"/>
                </a:cxn>
                <a:cxn ang="0">
                  <a:pos x="47" y="126"/>
                </a:cxn>
                <a:cxn ang="0">
                  <a:pos x="0" y="49"/>
                </a:cxn>
              </a:cxnLst>
              <a:rect l="0" t="0" r="r" b="b"/>
              <a:pathLst>
                <a:path w="67" h="126">
                  <a:moveTo>
                    <a:pt x="0" y="49"/>
                  </a:moveTo>
                  <a:cubicBezTo>
                    <a:pt x="0" y="49"/>
                    <a:pt x="18" y="0"/>
                    <a:pt x="37" y="14"/>
                  </a:cubicBezTo>
                  <a:cubicBezTo>
                    <a:pt x="55" y="28"/>
                    <a:pt x="67" y="98"/>
                    <a:pt x="47" y="126"/>
                  </a:cubicBezTo>
                  <a:lnTo>
                    <a:pt x="0" y="49"/>
                  </a:lnTo>
                  <a:close/>
                </a:path>
              </a:pathLst>
            </a:custGeom>
            <a:solidFill>
              <a:srgbClr val="E1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auto">
            <a:xfrm>
              <a:off x="1167" y="2845"/>
              <a:ext cx="148" cy="447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29" y="175"/>
                </a:cxn>
                <a:cxn ang="0">
                  <a:pos x="74" y="110"/>
                </a:cxn>
                <a:cxn ang="0">
                  <a:pos x="36" y="0"/>
                </a:cxn>
              </a:cxnLst>
              <a:rect l="0" t="0" r="r" b="b"/>
              <a:pathLst>
                <a:path w="74" h="210">
                  <a:moveTo>
                    <a:pt x="36" y="0"/>
                  </a:moveTo>
                  <a:cubicBezTo>
                    <a:pt x="36" y="0"/>
                    <a:pt x="0" y="139"/>
                    <a:pt x="29" y="175"/>
                  </a:cubicBezTo>
                  <a:cubicBezTo>
                    <a:pt x="57" y="210"/>
                    <a:pt x="74" y="110"/>
                    <a:pt x="74" y="11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E1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auto">
            <a:xfrm>
              <a:off x="1143" y="2632"/>
              <a:ext cx="96" cy="34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147"/>
                </a:cxn>
                <a:cxn ang="0">
                  <a:pos x="48" y="43"/>
                </a:cxn>
                <a:cxn ang="0">
                  <a:pos x="29" y="0"/>
                </a:cxn>
              </a:cxnLst>
              <a:rect l="0" t="0" r="r" b="b"/>
              <a:pathLst>
                <a:path w="48" h="162">
                  <a:moveTo>
                    <a:pt x="29" y="0"/>
                  </a:moveTo>
                  <a:cubicBezTo>
                    <a:pt x="29" y="0"/>
                    <a:pt x="0" y="127"/>
                    <a:pt x="23" y="147"/>
                  </a:cubicBezTo>
                  <a:cubicBezTo>
                    <a:pt x="39" y="162"/>
                    <a:pt x="48" y="43"/>
                    <a:pt x="48" y="43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E1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auto">
            <a:xfrm>
              <a:off x="1078" y="2341"/>
              <a:ext cx="99" cy="35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148"/>
                </a:cxn>
                <a:cxn ang="0">
                  <a:pos x="50" y="73"/>
                </a:cxn>
                <a:cxn ang="0">
                  <a:pos x="21" y="0"/>
                </a:cxn>
              </a:cxnLst>
              <a:rect l="0" t="0" r="r" b="b"/>
              <a:pathLst>
                <a:path w="50" h="168">
                  <a:moveTo>
                    <a:pt x="21" y="0"/>
                  </a:moveTo>
                  <a:cubicBezTo>
                    <a:pt x="21" y="0"/>
                    <a:pt x="0" y="129"/>
                    <a:pt x="21" y="148"/>
                  </a:cubicBezTo>
                  <a:cubicBezTo>
                    <a:pt x="41" y="168"/>
                    <a:pt x="50" y="73"/>
                    <a:pt x="50" y="73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E1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37" name="Freeform 21"/>
            <p:cNvSpPr>
              <a:spLocks/>
            </p:cNvSpPr>
            <p:nvPr/>
          </p:nvSpPr>
          <p:spPr bwMode="auto">
            <a:xfrm>
              <a:off x="954" y="1928"/>
              <a:ext cx="142" cy="51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0" y="205"/>
                </a:cxn>
                <a:cxn ang="0">
                  <a:pos x="71" y="125"/>
                </a:cxn>
                <a:cxn ang="0">
                  <a:pos x="34" y="0"/>
                </a:cxn>
              </a:cxnLst>
              <a:rect l="0" t="0" r="r" b="b"/>
              <a:pathLst>
                <a:path w="71" h="241">
                  <a:moveTo>
                    <a:pt x="34" y="0"/>
                  </a:moveTo>
                  <a:cubicBezTo>
                    <a:pt x="34" y="0"/>
                    <a:pt x="0" y="151"/>
                    <a:pt x="30" y="205"/>
                  </a:cubicBezTo>
                  <a:cubicBezTo>
                    <a:pt x="49" y="241"/>
                    <a:pt x="71" y="125"/>
                    <a:pt x="71" y="125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E1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auto">
            <a:xfrm>
              <a:off x="880" y="1581"/>
              <a:ext cx="122" cy="43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6" y="178"/>
                </a:cxn>
                <a:cxn ang="0">
                  <a:pos x="59" y="74"/>
                </a:cxn>
                <a:cxn ang="0">
                  <a:pos x="28" y="0"/>
                </a:cxn>
              </a:cxnLst>
              <a:rect l="0" t="0" r="r" b="b"/>
              <a:pathLst>
                <a:path w="61" h="202">
                  <a:moveTo>
                    <a:pt x="28" y="0"/>
                  </a:moveTo>
                  <a:cubicBezTo>
                    <a:pt x="28" y="0"/>
                    <a:pt x="0" y="145"/>
                    <a:pt x="36" y="178"/>
                  </a:cubicBezTo>
                  <a:cubicBezTo>
                    <a:pt x="61" y="202"/>
                    <a:pt x="59" y="74"/>
                    <a:pt x="59" y="74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E1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39" name="Freeform 23"/>
            <p:cNvSpPr>
              <a:spLocks/>
            </p:cNvSpPr>
            <p:nvPr/>
          </p:nvSpPr>
          <p:spPr bwMode="auto">
            <a:xfrm>
              <a:off x="3172" y="1449"/>
              <a:ext cx="125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2"/>
                </a:cxn>
                <a:cxn ang="0">
                  <a:pos x="12" y="7"/>
                </a:cxn>
                <a:cxn ang="0">
                  <a:pos x="39" y="12"/>
                </a:cxn>
                <a:cxn ang="0">
                  <a:pos x="25" y="17"/>
                </a:cxn>
                <a:cxn ang="0">
                  <a:pos x="48" y="20"/>
                </a:cxn>
                <a:cxn ang="0">
                  <a:pos x="36" y="28"/>
                </a:cxn>
                <a:cxn ang="0">
                  <a:pos x="36" y="30"/>
                </a:cxn>
                <a:cxn ang="0">
                  <a:pos x="53" y="33"/>
                </a:cxn>
                <a:cxn ang="0">
                  <a:pos x="45" y="40"/>
                </a:cxn>
                <a:cxn ang="0">
                  <a:pos x="59" y="43"/>
                </a:cxn>
                <a:cxn ang="0">
                  <a:pos x="52" y="50"/>
                </a:cxn>
                <a:cxn ang="0">
                  <a:pos x="63" y="53"/>
                </a:cxn>
                <a:cxn ang="0">
                  <a:pos x="59" y="56"/>
                </a:cxn>
                <a:cxn ang="0">
                  <a:pos x="63" y="57"/>
                </a:cxn>
                <a:cxn ang="0">
                  <a:pos x="57" y="63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cubicBezTo>
                    <a:pt x="7" y="2"/>
                    <a:pt x="14" y="0"/>
                    <a:pt x="20" y="2"/>
                  </a:cubicBezTo>
                  <a:cubicBezTo>
                    <a:pt x="18" y="3"/>
                    <a:pt x="14" y="5"/>
                    <a:pt x="12" y="7"/>
                  </a:cubicBezTo>
                  <a:cubicBezTo>
                    <a:pt x="19" y="11"/>
                    <a:pt x="31" y="9"/>
                    <a:pt x="39" y="12"/>
                  </a:cubicBezTo>
                  <a:cubicBezTo>
                    <a:pt x="34" y="14"/>
                    <a:pt x="29" y="16"/>
                    <a:pt x="25" y="17"/>
                  </a:cubicBezTo>
                  <a:cubicBezTo>
                    <a:pt x="33" y="18"/>
                    <a:pt x="40" y="18"/>
                    <a:pt x="48" y="20"/>
                  </a:cubicBezTo>
                  <a:cubicBezTo>
                    <a:pt x="47" y="24"/>
                    <a:pt x="40" y="26"/>
                    <a:pt x="36" y="28"/>
                  </a:cubicBezTo>
                  <a:cubicBezTo>
                    <a:pt x="36" y="28"/>
                    <a:pt x="36" y="30"/>
                    <a:pt x="36" y="30"/>
                  </a:cubicBezTo>
                  <a:cubicBezTo>
                    <a:pt x="40" y="30"/>
                    <a:pt x="51" y="29"/>
                    <a:pt x="53" y="33"/>
                  </a:cubicBezTo>
                  <a:cubicBezTo>
                    <a:pt x="56" y="38"/>
                    <a:pt x="48" y="38"/>
                    <a:pt x="45" y="40"/>
                  </a:cubicBezTo>
                  <a:cubicBezTo>
                    <a:pt x="49" y="43"/>
                    <a:pt x="54" y="41"/>
                    <a:pt x="59" y="43"/>
                  </a:cubicBezTo>
                  <a:cubicBezTo>
                    <a:pt x="58" y="47"/>
                    <a:pt x="54" y="47"/>
                    <a:pt x="52" y="50"/>
                  </a:cubicBezTo>
                  <a:cubicBezTo>
                    <a:pt x="56" y="52"/>
                    <a:pt x="60" y="51"/>
                    <a:pt x="63" y="53"/>
                  </a:cubicBezTo>
                  <a:cubicBezTo>
                    <a:pt x="62" y="53"/>
                    <a:pt x="59" y="55"/>
                    <a:pt x="59" y="56"/>
                  </a:cubicBezTo>
                  <a:cubicBezTo>
                    <a:pt x="60" y="56"/>
                    <a:pt x="61" y="56"/>
                    <a:pt x="63" y="57"/>
                  </a:cubicBezTo>
                  <a:cubicBezTo>
                    <a:pt x="63" y="61"/>
                    <a:pt x="60" y="63"/>
                    <a:pt x="57" y="63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auto">
            <a:xfrm>
              <a:off x="3178" y="1447"/>
              <a:ext cx="125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2"/>
                </a:cxn>
                <a:cxn ang="0">
                  <a:pos x="12" y="7"/>
                </a:cxn>
                <a:cxn ang="0">
                  <a:pos x="38" y="12"/>
                </a:cxn>
                <a:cxn ang="0">
                  <a:pos x="25" y="17"/>
                </a:cxn>
                <a:cxn ang="0">
                  <a:pos x="48" y="20"/>
                </a:cxn>
                <a:cxn ang="0">
                  <a:pos x="36" y="28"/>
                </a:cxn>
                <a:cxn ang="0">
                  <a:pos x="36" y="30"/>
                </a:cxn>
                <a:cxn ang="0">
                  <a:pos x="53" y="33"/>
                </a:cxn>
                <a:cxn ang="0">
                  <a:pos x="44" y="40"/>
                </a:cxn>
                <a:cxn ang="0">
                  <a:pos x="59" y="43"/>
                </a:cxn>
                <a:cxn ang="0">
                  <a:pos x="52" y="50"/>
                </a:cxn>
                <a:cxn ang="0">
                  <a:pos x="63" y="53"/>
                </a:cxn>
                <a:cxn ang="0">
                  <a:pos x="59" y="56"/>
                </a:cxn>
                <a:cxn ang="0">
                  <a:pos x="63" y="57"/>
                </a:cxn>
                <a:cxn ang="0">
                  <a:pos x="57" y="63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cubicBezTo>
                    <a:pt x="6" y="2"/>
                    <a:pt x="14" y="0"/>
                    <a:pt x="20" y="2"/>
                  </a:cubicBezTo>
                  <a:cubicBezTo>
                    <a:pt x="18" y="4"/>
                    <a:pt x="14" y="6"/>
                    <a:pt x="12" y="7"/>
                  </a:cubicBezTo>
                  <a:cubicBezTo>
                    <a:pt x="19" y="11"/>
                    <a:pt x="31" y="10"/>
                    <a:pt x="38" y="12"/>
                  </a:cubicBezTo>
                  <a:cubicBezTo>
                    <a:pt x="34" y="14"/>
                    <a:pt x="29" y="16"/>
                    <a:pt x="25" y="17"/>
                  </a:cubicBezTo>
                  <a:cubicBezTo>
                    <a:pt x="33" y="18"/>
                    <a:pt x="40" y="18"/>
                    <a:pt x="48" y="20"/>
                  </a:cubicBezTo>
                  <a:cubicBezTo>
                    <a:pt x="46" y="24"/>
                    <a:pt x="40" y="27"/>
                    <a:pt x="36" y="28"/>
                  </a:cubicBezTo>
                  <a:cubicBezTo>
                    <a:pt x="36" y="29"/>
                    <a:pt x="36" y="30"/>
                    <a:pt x="36" y="30"/>
                  </a:cubicBezTo>
                  <a:cubicBezTo>
                    <a:pt x="39" y="31"/>
                    <a:pt x="51" y="30"/>
                    <a:pt x="53" y="33"/>
                  </a:cubicBezTo>
                  <a:cubicBezTo>
                    <a:pt x="56" y="39"/>
                    <a:pt x="48" y="38"/>
                    <a:pt x="44" y="40"/>
                  </a:cubicBezTo>
                  <a:cubicBezTo>
                    <a:pt x="49" y="43"/>
                    <a:pt x="54" y="41"/>
                    <a:pt x="59" y="43"/>
                  </a:cubicBezTo>
                  <a:cubicBezTo>
                    <a:pt x="58" y="47"/>
                    <a:pt x="54" y="48"/>
                    <a:pt x="52" y="50"/>
                  </a:cubicBezTo>
                  <a:cubicBezTo>
                    <a:pt x="55" y="52"/>
                    <a:pt x="60" y="51"/>
                    <a:pt x="63" y="53"/>
                  </a:cubicBezTo>
                  <a:cubicBezTo>
                    <a:pt x="62" y="54"/>
                    <a:pt x="59" y="56"/>
                    <a:pt x="59" y="56"/>
                  </a:cubicBezTo>
                  <a:cubicBezTo>
                    <a:pt x="60" y="56"/>
                    <a:pt x="61" y="57"/>
                    <a:pt x="63" y="57"/>
                  </a:cubicBezTo>
                  <a:cubicBezTo>
                    <a:pt x="63" y="61"/>
                    <a:pt x="60" y="63"/>
                    <a:pt x="57" y="63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41" name="Freeform 25"/>
            <p:cNvSpPr>
              <a:spLocks/>
            </p:cNvSpPr>
            <p:nvPr/>
          </p:nvSpPr>
          <p:spPr bwMode="auto">
            <a:xfrm>
              <a:off x="3692" y="1317"/>
              <a:ext cx="229" cy="3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5"/>
                </a:cxn>
                <a:cxn ang="0">
                  <a:pos x="12" y="14"/>
                </a:cxn>
                <a:cxn ang="0">
                  <a:pos x="46" y="18"/>
                </a:cxn>
                <a:cxn ang="0">
                  <a:pos x="26" y="32"/>
                </a:cxn>
                <a:cxn ang="0">
                  <a:pos x="53" y="29"/>
                </a:cxn>
                <a:cxn ang="0">
                  <a:pos x="39" y="38"/>
                </a:cxn>
                <a:cxn ang="0">
                  <a:pos x="61" y="39"/>
                </a:cxn>
                <a:cxn ang="0">
                  <a:pos x="52" y="47"/>
                </a:cxn>
                <a:cxn ang="0">
                  <a:pos x="76" y="48"/>
                </a:cxn>
                <a:cxn ang="0">
                  <a:pos x="60" y="64"/>
                </a:cxn>
                <a:cxn ang="0">
                  <a:pos x="87" y="63"/>
                </a:cxn>
                <a:cxn ang="0">
                  <a:pos x="68" y="80"/>
                </a:cxn>
                <a:cxn ang="0">
                  <a:pos x="103" y="86"/>
                </a:cxn>
                <a:cxn ang="0">
                  <a:pos x="82" y="102"/>
                </a:cxn>
                <a:cxn ang="0">
                  <a:pos x="110" y="114"/>
                </a:cxn>
                <a:cxn ang="0">
                  <a:pos x="83" y="124"/>
                </a:cxn>
                <a:cxn ang="0">
                  <a:pos x="115" y="130"/>
                </a:cxn>
                <a:cxn ang="0">
                  <a:pos x="85" y="140"/>
                </a:cxn>
                <a:cxn ang="0">
                  <a:pos x="107" y="141"/>
                </a:cxn>
                <a:cxn ang="0">
                  <a:pos x="101" y="146"/>
                </a:cxn>
                <a:cxn ang="0">
                  <a:pos x="103" y="146"/>
                </a:cxn>
              </a:cxnLst>
              <a:rect l="0" t="0" r="r" b="b"/>
              <a:pathLst>
                <a:path w="115" h="146">
                  <a:moveTo>
                    <a:pt x="0" y="0"/>
                  </a:moveTo>
                  <a:cubicBezTo>
                    <a:pt x="9" y="3"/>
                    <a:pt x="19" y="2"/>
                    <a:pt x="28" y="5"/>
                  </a:cubicBezTo>
                  <a:cubicBezTo>
                    <a:pt x="23" y="8"/>
                    <a:pt x="16" y="11"/>
                    <a:pt x="12" y="14"/>
                  </a:cubicBezTo>
                  <a:cubicBezTo>
                    <a:pt x="23" y="15"/>
                    <a:pt x="36" y="13"/>
                    <a:pt x="46" y="18"/>
                  </a:cubicBezTo>
                  <a:cubicBezTo>
                    <a:pt x="40" y="23"/>
                    <a:pt x="32" y="26"/>
                    <a:pt x="26" y="32"/>
                  </a:cubicBezTo>
                  <a:cubicBezTo>
                    <a:pt x="34" y="33"/>
                    <a:pt x="44" y="30"/>
                    <a:pt x="53" y="29"/>
                  </a:cubicBezTo>
                  <a:cubicBezTo>
                    <a:pt x="49" y="32"/>
                    <a:pt x="40" y="33"/>
                    <a:pt x="39" y="38"/>
                  </a:cubicBezTo>
                  <a:cubicBezTo>
                    <a:pt x="45" y="39"/>
                    <a:pt x="57" y="34"/>
                    <a:pt x="61" y="39"/>
                  </a:cubicBezTo>
                  <a:cubicBezTo>
                    <a:pt x="58" y="41"/>
                    <a:pt x="54" y="44"/>
                    <a:pt x="52" y="47"/>
                  </a:cubicBezTo>
                  <a:cubicBezTo>
                    <a:pt x="60" y="50"/>
                    <a:pt x="68" y="46"/>
                    <a:pt x="76" y="48"/>
                  </a:cubicBezTo>
                  <a:cubicBezTo>
                    <a:pt x="76" y="54"/>
                    <a:pt x="64" y="59"/>
                    <a:pt x="60" y="64"/>
                  </a:cubicBezTo>
                  <a:cubicBezTo>
                    <a:pt x="68" y="64"/>
                    <a:pt x="78" y="60"/>
                    <a:pt x="87" y="63"/>
                  </a:cubicBezTo>
                  <a:cubicBezTo>
                    <a:pt x="85" y="70"/>
                    <a:pt x="74" y="75"/>
                    <a:pt x="68" y="80"/>
                  </a:cubicBezTo>
                  <a:cubicBezTo>
                    <a:pt x="78" y="81"/>
                    <a:pt x="97" y="76"/>
                    <a:pt x="103" y="86"/>
                  </a:cubicBezTo>
                  <a:cubicBezTo>
                    <a:pt x="99" y="90"/>
                    <a:pt x="79" y="95"/>
                    <a:pt x="82" y="102"/>
                  </a:cubicBezTo>
                  <a:cubicBezTo>
                    <a:pt x="84" y="108"/>
                    <a:pt x="105" y="107"/>
                    <a:pt x="110" y="114"/>
                  </a:cubicBezTo>
                  <a:cubicBezTo>
                    <a:pt x="102" y="120"/>
                    <a:pt x="91" y="118"/>
                    <a:pt x="83" y="124"/>
                  </a:cubicBezTo>
                  <a:cubicBezTo>
                    <a:pt x="89" y="129"/>
                    <a:pt x="106" y="128"/>
                    <a:pt x="115" y="130"/>
                  </a:cubicBezTo>
                  <a:cubicBezTo>
                    <a:pt x="106" y="136"/>
                    <a:pt x="93" y="134"/>
                    <a:pt x="85" y="140"/>
                  </a:cubicBezTo>
                  <a:cubicBezTo>
                    <a:pt x="92" y="141"/>
                    <a:pt x="100" y="140"/>
                    <a:pt x="107" y="141"/>
                  </a:cubicBezTo>
                  <a:cubicBezTo>
                    <a:pt x="106" y="143"/>
                    <a:pt x="104" y="145"/>
                    <a:pt x="101" y="146"/>
                  </a:cubicBezTo>
                  <a:cubicBezTo>
                    <a:pt x="102" y="146"/>
                    <a:pt x="102" y="146"/>
                    <a:pt x="103" y="146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42" name="Freeform 26"/>
            <p:cNvSpPr>
              <a:spLocks/>
            </p:cNvSpPr>
            <p:nvPr/>
          </p:nvSpPr>
          <p:spPr bwMode="auto">
            <a:xfrm>
              <a:off x="3698" y="1313"/>
              <a:ext cx="227" cy="3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5"/>
                </a:cxn>
                <a:cxn ang="0">
                  <a:pos x="11" y="14"/>
                </a:cxn>
                <a:cxn ang="0">
                  <a:pos x="46" y="17"/>
                </a:cxn>
                <a:cxn ang="0">
                  <a:pos x="25" y="32"/>
                </a:cxn>
                <a:cxn ang="0">
                  <a:pos x="53" y="29"/>
                </a:cxn>
                <a:cxn ang="0">
                  <a:pos x="38" y="38"/>
                </a:cxn>
                <a:cxn ang="0">
                  <a:pos x="61" y="39"/>
                </a:cxn>
                <a:cxn ang="0">
                  <a:pos x="51" y="47"/>
                </a:cxn>
                <a:cxn ang="0">
                  <a:pos x="76" y="48"/>
                </a:cxn>
                <a:cxn ang="0">
                  <a:pos x="59" y="63"/>
                </a:cxn>
                <a:cxn ang="0">
                  <a:pos x="86" y="63"/>
                </a:cxn>
                <a:cxn ang="0">
                  <a:pos x="68" y="80"/>
                </a:cxn>
                <a:cxn ang="0">
                  <a:pos x="102" y="86"/>
                </a:cxn>
                <a:cxn ang="0">
                  <a:pos x="81" y="102"/>
                </a:cxn>
                <a:cxn ang="0">
                  <a:pos x="110" y="114"/>
                </a:cxn>
                <a:cxn ang="0">
                  <a:pos x="82" y="124"/>
                </a:cxn>
                <a:cxn ang="0">
                  <a:pos x="114" y="130"/>
                </a:cxn>
                <a:cxn ang="0">
                  <a:pos x="84" y="140"/>
                </a:cxn>
                <a:cxn ang="0">
                  <a:pos x="106" y="141"/>
                </a:cxn>
                <a:cxn ang="0">
                  <a:pos x="100" y="145"/>
                </a:cxn>
                <a:cxn ang="0">
                  <a:pos x="103" y="146"/>
                </a:cxn>
              </a:cxnLst>
              <a:rect l="0" t="0" r="r" b="b"/>
              <a:pathLst>
                <a:path w="114" h="146">
                  <a:moveTo>
                    <a:pt x="0" y="0"/>
                  </a:moveTo>
                  <a:cubicBezTo>
                    <a:pt x="9" y="2"/>
                    <a:pt x="19" y="2"/>
                    <a:pt x="27" y="5"/>
                  </a:cubicBezTo>
                  <a:cubicBezTo>
                    <a:pt x="22" y="8"/>
                    <a:pt x="16" y="10"/>
                    <a:pt x="11" y="14"/>
                  </a:cubicBezTo>
                  <a:cubicBezTo>
                    <a:pt x="23" y="14"/>
                    <a:pt x="35" y="13"/>
                    <a:pt x="46" y="17"/>
                  </a:cubicBezTo>
                  <a:cubicBezTo>
                    <a:pt x="39" y="23"/>
                    <a:pt x="31" y="26"/>
                    <a:pt x="25" y="32"/>
                  </a:cubicBezTo>
                  <a:cubicBezTo>
                    <a:pt x="34" y="33"/>
                    <a:pt x="44" y="30"/>
                    <a:pt x="53" y="29"/>
                  </a:cubicBezTo>
                  <a:cubicBezTo>
                    <a:pt x="48" y="32"/>
                    <a:pt x="39" y="33"/>
                    <a:pt x="38" y="38"/>
                  </a:cubicBezTo>
                  <a:cubicBezTo>
                    <a:pt x="45" y="39"/>
                    <a:pt x="56" y="34"/>
                    <a:pt x="61" y="39"/>
                  </a:cubicBezTo>
                  <a:cubicBezTo>
                    <a:pt x="57" y="41"/>
                    <a:pt x="53" y="43"/>
                    <a:pt x="51" y="47"/>
                  </a:cubicBezTo>
                  <a:cubicBezTo>
                    <a:pt x="59" y="50"/>
                    <a:pt x="67" y="46"/>
                    <a:pt x="76" y="48"/>
                  </a:cubicBezTo>
                  <a:cubicBezTo>
                    <a:pt x="75" y="54"/>
                    <a:pt x="63" y="58"/>
                    <a:pt x="59" y="63"/>
                  </a:cubicBezTo>
                  <a:cubicBezTo>
                    <a:pt x="68" y="64"/>
                    <a:pt x="78" y="60"/>
                    <a:pt x="86" y="63"/>
                  </a:cubicBezTo>
                  <a:cubicBezTo>
                    <a:pt x="85" y="70"/>
                    <a:pt x="73" y="75"/>
                    <a:pt x="68" y="80"/>
                  </a:cubicBezTo>
                  <a:cubicBezTo>
                    <a:pt x="77" y="81"/>
                    <a:pt x="96" y="76"/>
                    <a:pt x="102" y="86"/>
                  </a:cubicBezTo>
                  <a:cubicBezTo>
                    <a:pt x="98" y="90"/>
                    <a:pt x="79" y="95"/>
                    <a:pt x="81" y="102"/>
                  </a:cubicBezTo>
                  <a:cubicBezTo>
                    <a:pt x="83" y="108"/>
                    <a:pt x="104" y="107"/>
                    <a:pt x="110" y="114"/>
                  </a:cubicBezTo>
                  <a:cubicBezTo>
                    <a:pt x="102" y="120"/>
                    <a:pt x="90" y="118"/>
                    <a:pt x="82" y="124"/>
                  </a:cubicBezTo>
                  <a:cubicBezTo>
                    <a:pt x="88" y="129"/>
                    <a:pt x="105" y="128"/>
                    <a:pt x="114" y="130"/>
                  </a:cubicBezTo>
                  <a:cubicBezTo>
                    <a:pt x="106" y="136"/>
                    <a:pt x="93" y="134"/>
                    <a:pt x="84" y="140"/>
                  </a:cubicBezTo>
                  <a:cubicBezTo>
                    <a:pt x="92" y="141"/>
                    <a:pt x="99" y="140"/>
                    <a:pt x="106" y="141"/>
                  </a:cubicBezTo>
                  <a:cubicBezTo>
                    <a:pt x="105" y="143"/>
                    <a:pt x="104" y="145"/>
                    <a:pt x="100" y="145"/>
                  </a:cubicBezTo>
                  <a:cubicBezTo>
                    <a:pt x="101" y="146"/>
                    <a:pt x="102" y="146"/>
                    <a:pt x="103" y="146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43" name="Freeform 27"/>
            <p:cNvSpPr>
              <a:spLocks/>
            </p:cNvSpPr>
            <p:nvPr/>
          </p:nvSpPr>
          <p:spPr bwMode="auto">
            <a:xfrm>
              <a:off x="3708" y="1634"/>
              <a:ext cx="88" cy="31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7" y="12"/>
                </a:cxn>
                <a:cxn ang="0">
                  <a:pos x="4" y="17"/>
                </a:cxn>
                <a:cxn ang="0">
                  <a:pos x="36" y="24"/>
                </a:cxn>
                <a:cxn ang="0">
                  <a:pos x="14" y="29"/>
                </a:cxn>
                <a:cxn ang="0">
                  <a:pos x="44" y="35"/>
                </a:cxn>
                <a:cxn ang="0">
                  <a:pos x="15" y="48"/>
                </a:cxn>
                <a:cxn ang="0">
                  <a:pos x="36" y="57"/>
                </a:cxn>
                <a:cxn ang="0">
                  <a:pos x="12" y="69"/>
                </a:cxn>
                <a:cxn ang="0">
                  <a:pos x="33" y="77"/>
                </a:cxn>
                <a:cxn ang="0">
                  <a:pos x="7" y="89"/>
                </a:cxn>
                <a:cxn ang="0">
                  <a:pos x="35" y="94"/>
                </a:cxn>
                <a:cxn ang="0">
                  <a:pos x="6" y="107"/>
                </a:cxn>
                <a:cxn ang="0">
                  <a:pos x="29" y="111"/>
                </a:cxn>
                <a:cxn ang="0">
                  <a:pos x="5" y="123"/>
                </a:cxn>
                <a:cxn ang="0">
                  <a:pos x="19" y="127"/>
                </a:cxn>
                <a:cxn ang="0">
                  <a:pos x="3" y="137"/>
                </a:cxn>
                <a:cxn ang="0">
                  <a:pos x="13" y="140"/>
                </a:cxn>
                <a:cxn ang="0">
                  <a:pos x="0" y="146"/>
                </a:cxn>
                <a:cxn ang="0">
                  <a:pos x="7" y="145"/>
                </a:cxn>
                <a:cxn ang="0">
                  <a:pos x="3" y="149"/>
                </a:cxn>
              </a:cxnLst>
              <a:rect l="0" t="0" r="r" b="b"/>
              <a:pathLst>
                <a:path w="44" h="149">
                  <a:moveTo>
                    <a:pt x="5" y="0"/>
                  </a:moveTo>
                  <a:cubicBezTo>
                    <a:pt x="12" y="5"/>
                    <a:pt x="19" y="10"/>
                    <a:pt x="27" y="12"/>
                  </a:cubicBezTo>
                  <a:cubicBezTo>
                    <a:pt x="19" y="14"/>
                    <a:pt x="11" y="14"/>
                    <a:pt x="4" y="17"/>
                  </a:cubicBezTo>
                  <a:cubicBezTo>
                    <a:pt x="15" y="17"/>
                    <a:pt x="26" y="18"/>
                    <a:pt x="36" y="24"/>
                  </a:cubicBezTo>
                  <a:cubicBezTo>
                    <a:pt x="29" y="26"/>
                    <a:pt x="20" y="25"/>
                    <a:pt x="14" y="29"/>
                  </a:cubicBezTo>
                  <a:cubicBezTo>
                    <a:pt x="23" y="32"/>
                    <a:pt x="34" y="31"/>
                    <a:pt x="44" y="35"/>
                  </a:cubicBezTo>
                  <a:cubicBezTo>
                    <a:pt x="41" y="43"/>
                    <a:pt x="21" y="41"/>
                    <a:pt x="15" y="48"/>
                  </a:cubicBezTo>
                  <a:cubicBezTo>
                    <a:pt x="22" y="49"/>
                    <a:pt x="33" y="49"/>
                    <a:pt x="36" y="57"/>
                  </a:cubicBezTo>
                  <a:cubicBezTo>
                    <a:pt x="30" y="63"/>
                    <a:pt x="18" y="62"/>
                    <a:pt x="12" y="69"/>
                  </a:cubicBezTo>
                  <a:cubicBezTo>
                    <a:pt x="18" y="74"/>
                    <a:pt x="28" y="72"/>
                    <a:pt x="33" y="77"/>
                  </a:cubicBezTo>
                  <a:cubicBezTo>
                    <a:pt x="27" y="85"/>
                    <a:pt x="14" y="83"/>
                    <a:pt x="7" y="89"/>
                  </a:cubicBezTo>
                  <a:cubicBezTo>
                    <a:pt x="16" y="92"/>
                    <a:pt x="26" y="91"/>
                    <a:pt x="35" y="94"/>
                  </a:cubicBezTo>
                  <a:cubicBezTo>
                    <a:pt x="29" y="102"/>
                    <a:pt x="13" y="98"/>
                    <a:pt x="6" y="107"/>
                  </a:cubicBezTo>
                  <a:cubicBezTo>
                    <a:pt x="13" y="110"/>
                    <a:pt x="22" y="108"/>
                    <a:pt x="29" y="111"/>
                  </a:cubicBezTo>
                  <a:cubicBezTo>
                    <a:pt x="24" y="118"/>
                    <a:pt x="9" y="116"/>
                    <a:pt x="5" y="123"/>
                  </a:cubicBezTo>
                  <a:cubicBezTo>
                    <a:pt x="10" y="125"/>
                    <a:pt x="15" y="125"/>
                    <a:pt x="19" y="127"/>
                  </a:cubicBezTo>
                  <a:cubicBezTo>
                    <a:pt x="16" y="133"/>
                    <a:pt x="8" y="134"/>
                    <a:pt x="3" y="137"/>
                  </a:cubicBezTo>
                  <a:cubicBezTo>
                    <a:pt x="6" y="139"/>
                    <a:pt x="10" y="140"/>
                    <a:pt x="13" y="140"/>
                  </a:cubicBezTo>
                  <a:cubicBezTo>
                    <a:pt x="11" y="143"/>
                    <a:pt x="5" y="145"/>
                    <a:pt x="0" y="146"/>
                  </a:cubicBezTo>
                  <a:cubicBezTo>
                    <a:pt x="3" y="146"/>
                    <a:pt x="5" y="146"/>
                    <a:pt x="7" y="145"/>
                  </a:cubicBezTo>
                  <a:cubicBezTo>
                    <a:pt x="5" y="146"/>
                    <a:pt x="4" y="148"/>
                    <a:pt x="3" y="149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44" name="Freeform 28"/>
            <p:cNvSpPr>
              <a:spLocks/>
            </p:cNvSpPr>
            <p:nvPr/>
          </p:nvSpPr>
          <p:spPr bwMode="auto">
            <a:xfrm>
              <a:off x="3720" y="1634"/>
              <a:ext cx="86" cy="31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7" y="12"/>
                </a:cxn>
                <a:cxn ang="0">
                  <a:pos x="3" y="17"/>
                </a:cxn>
                <a:cxn ang="0">
                  <a:pos x="35" y="24"/>
                </a:cxn>
                <a:cxn ang="0">
                  <a:pos x="13" y="29"/>
                </a:cxn>
                <a:cxn ang="0">
                  <a:pos x="43" y="35"/>
                </a:cxn>
                <a:cxn ang="0">
                  <a:pos x="15" y="48"/>
                </a:cxn>
                <a:cxn ang="0">
                  <a:pos x="36" y="57"/>
                </a:cxn>
                <a:cxn ang="0">
                  <a:pos x="12" y="69"/>
                </a:cxn>
                <a:cxn ang="0">
                  <a:pos x="33" y="77"/>
                </a:cxn>
                <a:cxn ang="0">
                  <a:pos x="7" y="89"/>
                </a:cxn>
                <a:cxn ang="0">
                  <a:pos x="35" y="94"/>
                </a:cxn>
                <a:cxn ang="0">
                  <a:pos x="6" y="107"/>
                </a:cxn>
                <a:cxn ang="0">
                  <a:pos x="28" y="111"/>
                </a:cxn>
                <a:cxn ang="0">
                  <a:pos x="5" y="123"/>
                </a:cxn>
                <a:cxn ang="0">
                  <a:pos x="19" y="127"/>
                </a:cxn>
                <a:cxn ang="0">
                  <a:pos x="2" y="137"/>
                </a:cxn>
                <a:cxn ang="0">
                  <a:pos x="13" y="140"/>
                </a:cxn>
                <a:cxn ang="0">
                  <a:pos x="0" y="146"/>
                </a:cxn>
                <a:cxn ang="0">
                  <a:pos x="7" y="145"/>
                </a:cxn>
                <a:cxn ang="0">
                  <a:pos x="2" y="149"/>
                </a:cxn>
              </a:cxnLst>
              <a:rect l="0" t="0" r="r" b="b"/>
              <a:pathLst>
                <a:path w="43" h="149">
                  <a:moveTo>
                    <a:pt x="5" y="0"/>
                  </a:moveTo>
                  <a:cubicBezTo>
                    <a:pt x="11" y="5"/>
                    <a:pt x="19" y="10"/>
                    <a:pt x="27" y="12"/>
                  </a:cubicBezTo>
                  <a:cubicBezTo>
                    <a:pt x="19" y="14"/>
                    <a:pt x="11" y="14"/>
                    <a:pt x="3" y="17"/>
                  </a:cubicBezTo>
                  <a:cubicBezTo>
                    <a:pt x="15" y="17"/>
                    <a:pt x="26" y="18"/>
                    <a:pt x="35" y="24"/>
                  </a:cubicBezTo>
                  <a:cubicBezTo>
                    <a:pt x="28" y="26"/>
                    <a:pt x="19" y="25"/>
                    <a:pt x="13" y="29"/>
                  </a:cubicBezTo>
                  <a:cubicBezTo>
                    <a:pt x="23" y="32"/>
                    <a:pt x="34" y="31"/>
                    <a:pt x="43" y="35"/>
                  </a:cubicBezTo>
                  <a:cubicBezTo>
                    <a:pt x="40" y="43"/>
                    <a:pt x="21" y="41"/>
                    <a:pt x="15" y="48"/>
                  </a:cubicBezTo>
                  <a:cubicBezTo>
                    <a:pt x="22" y="49"/>
                    <a:pt x="33" y="49"/>
                    <a:pt x="36" y="57"/>
                  </a:cubicBezTo>
                  <a:cubicBezTo>
                    <a:pt x="29" y="63"/>
                    <a:pt x="18" y="62"/>
                    <a:pt x="12" y="69"/>
                  </a:cubicBezTo>
                  <a:cubicBezTo>
                    <a:pt x="18" y="74"/>
                    <a:pt x="28" y="72"/>
                    <a:pt x="33" y="77"/>
                  </a:cubicBezTo>
                  <a:cubicBezTo>
                    <a:pt x="26" y="85"/>
                    <a:pt x="13" y="83"/>
                    <a:pt x="7" y="89"/>
                  </a:cubicBezTo>
                  <a:cubicBezTo>
                    <a:pt x="15" y="92"/>
                    <a:pt x="25" y="91"/>
                    <a:pt x="35" y="94"/>
                  </a:cubicBezTo>
                  <a:cubicBezTo>
                    <a:pt x="28" y="102"/>
                    <a:pt x="12" y="98"/>
                    <a:pt x="6" y="107"/>
                  </a:cubicBezTo>
                  <a:cubicBezTo>
                    <a:pt x="13" y="110"/>
                    <a:pt x="21" y="108"/>
                    <a:pt x="28" y="111"/>
                  </a:cubicBezTo>
                  <a:cubicBezTo>
                    <a:pt x="23" y="118"/>
                    <a:pt x="8" y="116"/>
                    <a:pt x="5" y="123"/>
                  </a:cubicBezTo>
                  <a:cubicBezTo>
                    <a:pt x="9" y="125"/>
                    <a:pt x="14" y="125"/>
                    <a:pt x="19" y="127"/>
                  </a:cubicBezTo>
                  <a:cubicBezTo>
                    <a:pt x="16" y="133"/>
                    <a:pt x="7" y="134"/>
                    <a:pt x="2" y="137"/>
                  </a:cubicBezTo>
                  <a:cubicBezTo>
                    <a:pt x="5" y="139"/>
                    <a:pt x="9" y="140"/>
                    <a:pt x="13" y="140"/>
                  </a:cubicBezTo>
                  <a:cubicBezTo>
                    <a:pt x="10" y="143"/>
                    <a:pt x="4" y="145"/>
                    <a:pt x="0" y="146"/>
                  </a:cubicBezTo>
                  <a:cubicBezTo>
                    <a:pt x="2" y="146"/>
                    <a:pt x="4" y="146"/>
                    <a:pt x="7" y="145"/>
                  </a:cubicBezTo>
                  <a:cubicBezTo>
                    <a:pt x="5" y="146"/>
                    <a:pt x="4" y="148"/>
                    <a:pt x="2" y="149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45" name="Freeform 29"/>
            <p:cNvSpPr>
              <a:spLocks/>
            </p:cNvSpPr>
            <p:nvPr/>
          </p:nvSpPr>
          <p:spPr bwMode="auto">
            <a:xfrm>
              <a:off x="3523" y="1977"/>
              <a:ext cx="189" cy="6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9"/>
                </a:cxn>
                <a:cxn ang="0">
                  <a:pos x="2" y="21"/>
                </a:cxn>
                <a:cxn ang="0">
                  <a:pos x="51" y="25"/>
                </a:cxn>
                <a:cxn ang="0">
                  <a:pos x="19" y="40"/>
                </a:cxn>
                <a:cxn ang="0">
                  <a:pos x="51" y="48"/>
                </a:cxn>
                <a:cxn ang="0">
                  <a:pos x="32" y="63"/>
                </a:cxn>
                <a:cxn ang="0">
                  <a:pos x="67" y="68"/>
                </a:cxn>
                <a:cxn ang="0">
                  <a:pos x="41" y="84"/>
                </a:cxn>
                <a:cxn ang="0">
                  <a:pos x="78" y="92"/>
                </a:cxn>
                <a:cxn ang="0">
                  <a:pos x="58" y="106"/>
                </a:cxn>
                <a:cxn ang="0">
                  <a:pos x="95" y="117"/>
                </a:cxn>
                <a:cxn ang="0">
                  <a:pos x="70" y="128"/>
                </a:cxn>
                <a:cxn ang="0">
                  <a:pos x="76" y="144"/>
                </a:cxn>
                <a:cxn ang="0">
                  <a:pos x="64" y="150"/>
                </a:cxn>
                <a:cxn ang="0">
                  <a:pos x="74" y="158"/>
                </a:cxn>
                <a:cxn ang="0">
                  <a:pos x="56" y="176"/>
                </a:cxn>
                <a:cxn ang="0">
                  <a:pos x="81" y="177"/>
                </a:cxn>
                <a:cxn ang="0">
                  <a:pos x="39" y="200"/>
                </a:cxn>
                <a:cxn ang="0">
                  <a:pos x="60" y="203"/>
                </a:cxn>
                <a:cxn ang="0">
                  <a:pos x="20" y="223"/>
                </a:cxn>
                <a:cxn ang="0">
                  <a:pos x="39" y="223"/>
                </a:cxn>
                <a:cxn ang="0">
                  <a:pos x="13" y="241"/>
                </a:cxn>
                <a:cxn ang="0">
                  <a:pos x="46" y="244"/>
                </a:cxn>
                <a:cxn ang="0">
                  <a:pos x="25" y="260"/>
                </a:cxn>
                <a:cxn ang="0">
                  <a:pos x="49" y="263"/>
                </a:cxn>
                <a:cxn ang="0">
                  <a:pos x="34" y="277"/>
                </a:cxn>
                <a:cxn ang="0">
                  <a:pos x="58" y="280"/>
                </a:cxn>
                <a:cxn ang="0">
                  <a:pos x="48" y="292"/>
                </a:cxn>
                <a:cxn ang="0">
                  <a:pos x="67" y="296"/>
                </a:cxn>
                <a:cxn ang="0">
                  <a:pos x="62" y="300"/>
                </a:cxn>
              </a:cxnLst>
              <a:rect l="0" t="0" r="r" b="b"/>
              <a:pathLst>
                <a:path w="95" h="300">
                  <a:moveTo>
                    <a:pt x="0" y="0"/>
                  </a:moveTo>
                  <a:cubicBezTo>
                    <a:pt x="2" y="3"/>
                    <a:pt x="16" y="8"/>
                    <a:pt x="21" y="9"/>
                  </a:cubicBezTo>
                  <a:cubicBezTo>
                    <a:pt x="15" y="14"/>
                    <a:pt x="9" y="17"/>
                    <a:pt x="2" y="21"/>
                  </a:cubicBezTo>
                  <a:cubicBezTo>
                    <a:pt x="17" y="26"/>
                    <a:pt x="35" y="20"/>
                    <a:pt x="51" y="25"/>
                  </a:cubicBezTo>
                  <a:cubicBezTo>
                    <a:pt x="41" y="32"/>
                    <a:pt x="29" y="34"/>
                    <a:pt x="19" y="40"/>
                  </a:cubicBezTo>
                  <a:cubicBezTo>
                    <a:pt x="26" y="46"/>
                    <a:pt x="43" y="41"/>
                    <a:pt x="51" y="48"/>
                  </a:cubicBezTo>
                  <a:cubicBezTo>
                    <a:pt x="47" y="55"/>
                    <a:pt x="37" y="57"/>
                    <a:pt x="32" y="63"/>
                  </a:cubicBezTo>
                  <a:cubicBezTo>
                    <a:pt x="41" y="67"/>
                    <a:pt x="56" y="67"/>
                    <a:pt x="67" y="68"/>
                  </a:cubicBezTo>
                  <a:cubicBezTo>
                    <a:pt x="60" y="75"/>
                    <a:pt x="46" y="76"/>
                    <a:pt x="41" y="84"/>
                  </a:cubicBezTo>
                  <a:cubicBezTo>
                    <a:pt x="53" y="89"/>
                    <a:pt x="67" y="84"/>
                    <a:pt x="78" y="92"/>
                  </a:cubicBezTo>
                  <a:cubicBezTo>
                    <a:pt x="73" y="99"/>
                    <a:pt x="62" y="100"/>
                    <a:pt x="58" y="106"/>
                  </a:cubicBezTo>
                  <a:cubicBezTo>
                    <a:pt x="70" y="110"/>
                    <a:pt x="84" y="109"/>
                    <a:pt x="95" y="117"/>
                  </a:cubicBezTo>
                  <a:cubicBezTo>
                    <a:pt x="91" y="120"/>
                    <a:pt x="69" y="121"/>
                    <a:pt x="70" y="128"/>
                  </a:cubicBezTo>
                  <a:cubicBezTo>
                    <a:pt x="71" y="136"/>
                    <a:pt x="90" y="133"/>
                    <a:pt x="76" y="144"/>
                  </a:cubicBezTo>
                  <a:cubicBezTo>
                    <a:pt x="74" y="146"/>
                    <a:pt x="64" y="147"/>
                    <a:pt x="64" y="150"/>
                  </a:cubicBezTo>
                  <a:cubicBezTo>
                    <a:pt x="63" y="156"/>
                    <a:pt x="71" y="155"/>
                    <a:pt x="74" y="158"/>
                  </a:cubicBezTo>
                  <a:cubicBezTo>
                    <a:pt x="81" y="167"/>
                    <a:pt x="61" y="168"/>
                    <a:pt x="56" y="176"/>
                  </a:cubicBezTo>
                  <a:cubicBezTo>
                    <a:pt x="64" y="177"/>
                    <a:pt x="73" y="174"/>
                    <a:pt x="81" y="177"/>
                  </a:cubicBezTo>
                  <a:cubicBezTo>
                    <a:pt x="69" y="187"/>
                    <a:pt x="48" y="189"/>
                    <a:pt x="39" y="200"/>
                  </a:cubicBezTo>
                  <a:cubicBezTo>
                    <a:pt x="46" y="200"/>
                    <a:pt x="54" y="200"/>
                    <a:pt x="60" y="203"/>
                  </a:cubicBezTo>
                  <a:cubicBezTo>
                    <a:pt x="57" y="213"/>
                    <a:pt x="29" y="220"/>
                    <a:pt x="20" y="223"/>
                  </a:cubicBezTo>
                  <a:cubicBezTo>
                    <a:pt x="26" y="223"/>
                    <a:pt x="34" y="220"/>
                    <a:pt x="39" y="223"/>
                  </a:cubicBezTo>
                  <a:cubicBezTo>
                    <a:pt x="38" y="233"/>
                    <a:pt x="18" y="231"/>
                    <a:pt x="13" y="241"/>
                  </a:cubicBezTo>
                  <a:cubicBezTo>
                    <a:pt x="24" y="244"/>
                    <a:pt x="38" y="236"/>
                    <a:pt x="46" y="244"/>
                  </a:cubicBezTo>
                  <a:cubicBezTo>
                    <a:pt x="40" y="250"/>
                    <a:pt x="29" y="252"/>
                    <a:pt x="25" y="260"/>
                  </a:cubicBezTo>
                  <a:cubicBezTo>
                    <a:pt x="33" y="261"/>
                    <a:pt x="41" y="257"/>
                    <a:pt x="49" y="263"/>
                  </a:cubicBezTo>
                  <a:cubicBezTo>
                    <a:pt x="45" y="268"/>
                    <a:pt x="34" y="270"/>
                    <a:pt x="34" y="277"/>
                  </a:cubicBezTo>
                  <a:cubicBezTo>
                    <a:pt x="41" y="278"/>
                    <a:pt x="52" y="276"/>
                    <a:pt x="58" y="280"/>
                  </a:cubicBezTo>
                  <a:cubicBezTo>
                    <a:pt x="55" y="284"/>
                    <a:pt x="50" y="288"/>
                    <a:pt x="48" y="292"/>
                  </a:cubicBezTo>
                  <a:cubicBezTo>
                    <a:pt x="54" y="295"/>
                    <a:pt x="62" y="292"/>
                    <a:pt x="67" y="296"/>
                  </a:cubicBezTo>
                  <a:cubicBezTo>
                    <a:pt x="67" y="298"/>
                    <a:pt x="65" y="300"/>
                    <a:pt x="62" y="30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46" name="Freeform 30"/>
            <p:cNvSpPr>
              <a:spLocks/>
            </p:cNvSpPr>
            <p:nvPr/>
          </p:nvSpPr>
          <p:spPr bwMode="auto">
            <a:xfrm>
              <a:off x="3533" y="1977"/>
              <a:ext cx="187" cy="6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9"/>
                </a:cxn>
                <a:cxn ang="0">
                  <a:pos x="2" y="21"/>
                </a:cxn>
                <a:cxn ang="0">
                  <a:pos x="50" y="25"/>
                </a:cxn>
                <a:cxn ang="0">
                  <a:pos x="19" y="40"/>
                </a:cxn>
                <a:cxn ang="0">
                  <a:pos x="50" y="48"/>
                </a:cxn>
                <a:cxn ang="0">
                  <a:pos x="31" y="63"/>
                </a:cxn>
                <a:cxn ang="0">
                  <a:pos x="66" y="68"/>
                </a:cxn>
                <a:cxn ang="0">
                  <a:pos x="41" y="84"/>
                </a:cxn>
                <a:cxn ang="0">
                  <a:pos x="77" y="92"/>
                </a:cxn>
                <a:cxn ang="0">
                  <a:pos x="57" y="106"/>
                </a:cxn>
                <a:cxn ang="0">
                  <a:pos x="94" y="117"/>
                </a:cxn>
                <a:cxn ang="0">
                  <a:pos x="69" y="128"/>
                </a:cxn>
                <a:cxn ang="0">
                  <a:pos x="76" y="144"/>
                </a:cxn>
                <a:cxn ang="0">
                  <a:pos x="63" y="150"/>
                </a:cxn>
                <a:cxn ang="0">
                  <a:pos x="73" y="158"/>
                </a:cxn>
                <a:cxn ang="0">
                  <a:pos x="56" y="176"/>
                </a:cxn>
                <a:cxn ang="0">
                  <a:pos x="80" y="177"/>
                </a:cxn>
                <a:cxn ang="0">
                  <a:pos x="38" y="200"/>
                </a:cxn>
                <a:cxn ang="0">
                  <a:pos x="60" y="203"/>
                </a:cxn>
                <a:cxn ang="0">
                  <a:pos x="20" y="223"/>
                </a:cxn>
                <a:cxn ang="0">
                  <a:pos x="39" y="223"/>
                </a:cxn>
                <a:cxn ang="0">
                  <a:pos x="13" y="241"/>
                </a:cxn>
                <a:cxn ang="0">
                  <a:pos x="46" y="244"/>
                </a:cxn>
                <a:cxn ang="0">
                  <a:pos x="24" y="260"/>
                </a:cxn>
                <a:cxn ang="0">
                  <a:pos x="49" y="263"/>
                </a:cxn>
                <a:cxn ang="0">
                  <a:pos x="33" y="277"/>
                </a:cxn>
                <a:cxn ang="0">
                  <a:pos x="57" y="280"/>
                </a:cxn>
                <a:cxn ang="0">
                  <a:pos x="48" y="292"/>
                </a:cxn>
                <a:cxn ang="0">
                  <a:pos x="66" y="293"/>
                </a:cxn>
                <a:cxn ang="0">
                  <a:pos x="59" y="299"/>
                </a:cxn>
              </a:cxnLst>
              <a:rect l="0" t="0" r="r" b="b"/>
              <a:pathLst>
                <a:path w="94" h="299">
                  <a:moveTo>
                    <a:pt x="0" y="0"/>
                  </a:moveTo>
                  <a:cubicBezTo>
                    <a:pt x="1" y="3"/>
                    <a:pt x="15" y="8"/>
                    <a:pt x="20" y="9"/>
                  </a:cubicBezTo>
                  <a:cubicBezTo>
                    <a:pt x="15" y="14"/>
                    <a:pt x="8" y="17"/>
                    <a:pt x="2" y="21"/>
                  </a:cubicBezTo>
                  <a:cubicBezTo>
                    <a:pt x="17" y="26"/>
                    <a:pt x="35" y="20"/>
                    <a:pt x="50" y="25"/>
                  </a:cubicBezTo>
                  <a:cubicBezTo>
                    <a:pt x="41" y="32"/>
                    <a:pt x="29" y="34"/>
                    <a:pt x="19" y="40"/>
                  </a:cubicBezTo>
                  <a:cubicBezTo>
                    <a:pt x="26" y="46"/>
                    <a:pt x="43" y="41"/>
                    <a:pt x="50" y="48"/>
                  </a:cubicBezTo>
                  <a:cubicBezTo>
                    <a:pt x="46" y="55"/>
                    <a:pt x="36" y="57"/>
                    <a:pt x="31" y="63"/>
                  </a:cubicBezTo>
                  <a:cubicBezTo>
                    <a:pt x="41" y="67"/>
                    <a:pt x="56" y="67"/>
                    <a:pt x="66" y="68"/>
                  </a:cubicBezTo>
                  <a:cubicBezTo>
                    <a:pt x="60" y="75"/>
                    <a:pt x="45" y="76"/>
                    <a:pt x="41" y="84"/>
                  </a:cubicBezTo>
                  <a:cubicBezTo>
                    <a:pt x="52" y="89"/>
                    <a:pt x="67" y="84"/>
                    <a:pt x="77" y="92"/>
                  </a:cubicBezTo>
                  <a:cubicBezTo>
                    <a:pt x="73" y="99"/>
                    <a:pt x="61" y="100"/>
                    <a:pt x="57" y="106"/>
                  </a:cubicBezTo>
                  <a:cubicBezTo>
                    <a:pt x="69" y="110"/>
                    <a:pt x="83" y="109"/>
                    <a:pt x="94" y="117"/>
                  </a:cubicBezTo>
                  <a:cubicBezTo>
                    <a:pt x="91" y="120"/>
                    <a:pt x="69" y="121"/>
                    <a:pt x="69" y="128"/>
                  </a:cubicBezTo>
                  <a:cubicBezTo>
                    <a:pt x="70" y="136"/>
                    <a:pt x="90" y="133"/>
                    <a:pt x="76" y="144"/>
                  </a:cubicBezTo>
                  <a:cubicBezTo>
                    <a:pt x="73" y="146"/>
                    <a:pt x="64" y="147"/>
                    <a:pt x="63" y="150"/>
                  </a:cubicBezTo>
                  <a:cubicBezTo>
                    <a:pt x="62" y="156"/>
                    <a:pt x="71" y="155"/>
                    <a:pt x="73" y="158"/>
                  </a:cubicBezTo>
                  <a:cubicBezTo>
                    <a:pt x="80" y="167"/>
                    <a:pt x="61" y="168"/>
                    <a:pt x="56" y="176"/>
                  </a:cubicBezTo>
                  <a:cubicBezTo>
                    <a:pt x="63" y="177"/>
                    <a:pt x="73" y="174"/>
                    <a:pt x="80" y="177"/>
                  </a:cubicBezTo>
                  <a:cubicBezTo>
                    <a:pt x="69" y="187"/>
                    <a:pt x="47" y="189"/>
                    <a:pt x="38" y="200"/>
                  </a:cubicBezTo>
                  <a:cubicBezTo>
                    <a:pt x="45" y="200"/>
                    <a:pt x="53" y="200"/>
                    <a:pt x="60" y="203"/>
                  </a:cubicBezTo>
                  <a:cubicBezTo>
                    <a:pt x="56" y="213"/>
                    <a:pt x="28" y="220"/>
                    <a:pt x="20" y="223"/>
                  </a:cubicBezTo>
                  <a:cubicBezTo>
                    <a:pt x="26" y="223"/>
                    <a:pt x="33" y="220"/>
                    <a:pt x="39" y="223"/>
                  </a:cubicBezTo>
                  <a:cubicBezTo>
                    <a:pt x="37" y="233"/>
                    <a:pt x="17" y="231"/>
                    <a:pt x="13" y="241"/>
                  </a:cubicBezTo>
                  <a:cubicBezTo>
                    <a:pt x="23" y="244"/>
                    <a:pt x="37" y="236"/>
                    <a:pt x="46" y="244"/>
                  </a:cubicBezTo>
                  <a:cubicBezTo>
                    <a:pt x="39" y="250"/>
                    <a:pt x="28" y="252"/>
                    <a:pt x="24" y="260"/>
                  </a:cubicBezTo>
                  <a:cubicBezTo>
                    <a:pt x="33" y="261"/>
                    <a:pt x="41" y="257"/>
                    <a:pt x="49" y="263"/>
                  </a:cubicBezTo>
                  <a:cubicBezTo>
                    <a:pt x="44" y="268"/>
                    <a:pt x="34" y="270"/>
                    <a:pt x="33" y="277"/>
                  </a:cubicBezTo>
                  <a:cubicBezTo>
                    <a:pt x="41" y="278"/>
                    <a:pt x="51" y="276"/>
                    <a:pt x="57" y="280"/>
                  </a:cubicBezTo>
                  <a:cubicBezTo>
                    <a:pt x="54" y="284"/>
                    <a:pt x="49" y="288"/>
                    <a:pt x="48" y="292"/>
                  </a:cubicBezTo>
                  <a:cubicBezTo>
                    <a:pt x="54" y="295"/>
                    <a:pt x="60" y="289"/>
                    <a:pt x="66" y="293"/>
                  </a:cubicBezTo>
                  <a:cubicBezTo>
                    <a:pt x="65" y="295"/>
                    <a:pt x="62" y="299"/>
                    <a:pt x="59" y="299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47" name="Freeform 31"/>
            <p:cNvSpPr>
              <a:spLocks/>
            </p:cNvSpPr>
            <p:nvPr/>
          </p:nvSpPr>
          <p:spPr bwMode="auto">
            <a:xfrm>
              <a:off x="3467" y="2630"/>
              <a:ext cx="189" cy="4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11"/>
                </a:cxn>
                <a:cxn ang="0">
                  <a:pos x="5" y="21"/>
                </a:cxn>
                <a:cxn ang="0">
                  <a:pos x="44" y="22"/>
                </a:cxn>
                <a:cxn ang="0">
                  <a:pos x="23" y="36"/>
                </a:cxn>
                <a:cxn ang="0">
                  <a:pos x="69" y="38"/>
                </a:cxn>
                <a:cxn ang="0">
                  <a:pos x="49" y="54"/>
                </a:cxn>
                <a:cxn ang="0">
                  <a:pos x="63" y="58"/>
                </a:cxn>
                <a:cxn ang="0">
                  <a:pos x="57" y="67"/>
                </a:cxn>
                <a:cxn ang="0">
                  <a:pos x="66" y="69"/>
                </a:cxn>
                <a:cxn ang="0">
                  <a:pos x="57" y="80"/>
                </a:cxn>
                <a:cxn ang="0">
                  <a:pos x="88" y="81"/>
                </a:cxn>
                <a:cxn ang="0">
                  <a:pos x="57" y="102"/>
                </a:cxn>
                <a:cxn ang="0">
                  <a:pos x="92" y="104"/>
                </a:cxn>
                <a:cxn ang="0">
                  <a:pos x="68" y="123"/>
                </a:cxn>
                <a:cxn ang="0">
                  <a:pos x="94" y="128"/>
                </a:cxn>
                <a:cxn ang="0">
                  <a:pos x="67" y="145"/>
                </a:cxn>
                <a:cxn ang="0">
                  <a:pos x="94" y="150"/>
                </a:cxn>
                <a:cxn ang="0">
                  <a:pos x="70" y="170"/>
                </a:cxn>
                <a:cxn ang="0">
                  <a:pos x="95" y="174"/>
                </a:cxn>
                <a:cxn ang="0">
                  <a:pos x="79" y="183"/>
                </a:cxn>
                <a:cxn ang="0">
                  <a:pos x="88" y="181"/>
                </a:cxn>
                <a:cxn ang="0">
                  <a:pos x="80" y="186"/>
                </a:cxn>
                <a:cxn ang="0">
                  <a:pos x="74" y="190"/>
                </a:cxn>
              </a:cxnLst>
              <a:rect l="0" t="0" r="r" b="b"/>
              <a:pathLst>
                <a:path w="95" h="190">
                  <a:moveTo>
                    <a:pt x="0" y="0"/>
                  </a:moveTo>
                  <a:cubicBezTo>
                    <a:pt x="12" y="1"/>
                    <a:pt x="25" y="7"/>
                    <a:pt x="35" y="11"/>
                  </a:cubicBezTo>
                  <a:cubicBezTo>
                    <a:pt x="29" y="18"/>
                    <a:pt x="13" y="18"/>
                    <a:pt x="5" y="21"/>
                  </a:cubicBezTo>
                  <a:cubicBezTo>
                    <a:pt x="18" y="21"/>
                    <a:pt x="31" y="20"/>
                    <a:pt x="44" y="22"/>
                  </a:cubicBezTo>
                  <a:cubicBezTo>
                    <a:pt x="38" y="26"/>
                    <a:pt x="29" y="31"/>
                    <a:pt x="23" y="36"/>
                  </a:cubicBezTo>
                  <a:cubicBezTo>
                    <a:pt x="38" y="37"/>
                    <a:pt x="54" y="38"/>
                    <a:pt x="69" y="38"/>
                  </a:cubicBezTo>
                  <a:cubicBezTo>
                    <a:pt x="66" y="45"/>
                    <a:pt x="54" y="50"/>
                    <a:pt x="49" y="54"/>
                  </a:cubicBezTo>
                  <a:cubicBezTo>
                    <a:pt x="54" y="54"/>
                    <a:pt x="59" y="56"/>
                    <a:pt x="63" y="58"/>
                  </a:cubicBezTo>
                  <a:cubicBezTo>
                    <a:pt x="62" y="62"/>
                    <a:pt x="58" y="63"/>
                    <a:pt x="57" y="67"/>
                  </a:cubicBezTo>
                  <a:cubicBezTo>
                    <a:pt x="61" y="66"/>
                    <a:pt x="64" y="67"/>
                    <a:pt x="66" y="69"/>
                  </a:cubicBezTo>
                  <a:cubicBezTo>
                    <a:pt x="63" y="72"/>
                    <a:pt x="59" y="76"/>
                    <a:pt x="57" y="80"/>
                  </a:cubicBezTo>
                  <a:cubicBezTo>
                    <a:pt x="67" y="80"/>
                    <a:pt x="78" y="81"/>
                    <a:pt x="88" y="81"/>
                  </a:cubicBezTo>
                  <a:cubicBezTo>
                    <a:pt x="86" y="89"/>
                    <a:pt x="64" y="97"/>
                    <a:pt x="57" y="102"/>
                  </a:cubicBezTo>
                  <a:cubicBezTo>
                    <a:pt x="69" y="102"/>
                    <a:pt x="80" y="104"/>
                    <a:pt x="92" y="104"/>
                  </a:cubicBezTo>
                  <a:cubicBezTo>
                    <a:pt x="85" y="111"/>
                    <a:pt x="74" y="115"/>
                    <a:pt x="68" y="123"/>
                  </a:cubicBezTo>
                  <a:cubicBezTo>
                    <a:pt x="75" y="126"/>
                    <a:pt x="89" y="122"/>
                    <a:pt x="94" y="128"/>
                  </a:cubicBezTo>
                  <a:cubicBezTo>
                    <a:pt x="87" y="136"/>
                    <a:pt x="75" y="139"/>
                    <a:pt x="67" y="145"/>
                  </a:cubicBezTo>
                  <a:cubicBezTo>
                    <a:pt x="75" y="145"/>
                    <a:pt x="87" y="146"/>
                    <a:pt x="94" y="150"/>
                  </a:cubicBezTo>
                  <a:cubicBezTo>
                    <a:pt x="88" y="155"/>
                    <a:pt x="69" y="163"/>
                    <a:pt x="70" y="170"/>
                  </a:cubicBezTo>
                  <a:cubicBezTo>
                    <a:pt x="77" y="170"/>
                    <a:pt x="88" y="170"/>
                    <a:pt x="95" y="174"/>
                  </a:cubicBezTo>
                  <a:cubicBezTo>
                    <a:pt x="91" y="178"/>
                    <a:pt x="84" y="181"/>
                    <a:pt x="79" y="183"/>
                  </a:cubicBezTo>
                  <a:cubicBezTo>
                    <a:pt x="82" y="183"/>
                    <a:pt x="86" y="182"/>
                    <a:pt x="88" y="181"/>
                  </a:cubicBezTo>
                  <a:cubicBezTo>
                    <a:pt x="86" y="183"/>
                    <a:pt x="83" y="185"/>
                    <a:pt x="80" y="186"/>
                  </a:cubicBezTo>
                  <a:cubicBezTo>
                    <a:pt x="77" y="188"/>
                    <a:pt x="72" y="189"/>
                    <a:pt x="74" y="19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48" name="Freeform 32"/>
            <p:cNvSpPr>
              <a:spLocks/>
            </p:cNvSpPr>
            <p:nvPr/>
          </p:nvSpPr>
          <p:spPr bwMode="auto">
            <a:xfrm>
              <a:off x="3477" y="2628"/>
              <a:ext cx="187" cy="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10"/>
                </a:cxn>
                <a:cxn ang="0">
                  <a:pos x="4" y="20"/>
                </a:cxn>
                <a:cxn ang="0">
                  <a:pos x="43" y="20"/>
                </a:cxn>
                <a:cxn ang="0">
                  <a:pos x="22" y="35"/>
                </a:cxn>
                <a:cxn ang="0">
                  <a:pos x="68" y="37"/>
                </a:cxn>
                <a:cxn ang="0">
                  <a:pos x="48" y="53"/>
                </a:cxn>
                <a:cxn ang="0">
                  <a:pos x="62" y="57"/>
                </a:cxn>
                <a:cxn ang="0">
                  <a:pos x="56" y="65"/>
                </a:cxn>
                <a:cxn ang="0">
                  <a:pos x="65" y="68"/>
                </a:cxn>
                <a:cxn ang="0">
                  <a:pos x="56" y="78"/>
                </a:cxn>
                <a:cxn ang="0">
                  <a:pos x="87" y="79"/>
                </a:cxn>
                <a:cxn ang="0">
                  <a:pos x="56" y="100"/>
                </a:cxn>
                <a:cxn ang="0">
                  <a:pos x="91" y="102"/>
                </a:cxn>
                <a:cxn ang="0">
                  <a:pos x="67" y="122"/>
                </a:cxn>
                <a:cxn ang="0">
                  <a:pos x="93" y="126"/>
                </a:cxn>
                <a:cxn ang="0">
                  <a:pos x="66" y="144"/>
                </a:cxn>
                <a:cxn ang="0">
                  <a:pos x="93" y="148"/>
                </a:cxn>
                <a:cxn ang="0">
                  <a:pos x="69" y="168"/>
                </a:cxn>
                <a:cxn ang="0">
                  <a:pos x="94" y="172"/>
                </a:cxn>
                <a:cxn ang="0">
                  <a:pos x="78" y="181"/>
                </a:cxn>
                <a:cxn ang="0">
                  <a:pos x="87" y="180"/>
                </a:cxn>
                <a:cxn ang="0">
                  <a:pos x="79" y="185"/>
                </a:cxn>
                <a:cxn ang="0">
                  <a:pos x="73" y="188"/>
                </a:cxn>
              </a:cxnLst>
              <a:rect l="0" t="0" r="r" b="b"/>
              <a:pathLst>
                <a:path w="94" h="188">
                  <a:moveTo>
                    <a:pt x="0" y="0"/>
                  </a:moveTo>
                  <a:cubicBezTo>
                    <a:pt x="11" y="2"/>
                    <a:pt x="24" y="6"/>
                    <a:pt x="34" y="10"/>
                  </a:cubicBezTo>
                  <a:cubicBezTo>
                    <a:pt x="28" y="16"/>
                    <a:pt x="13" y="17"/>
                    <a:pt x="4" y="20"/>
                  </a:cubicBezTo>
                  <a:cubicBezTo>
                    <a:pt x="17" y="20"/>
                    <a:pt x="30" y="19"/>
                    <a:pt x="43" y="20"/>
                  </a:cubicBezTo>
                  <a:cubicBezTo>
                    <a:pt x="37" y="25"/>
                    <a:pt x="28" y="29"/>
                    <a:pt x="22" y="35"/>
                  </a:cubicBezTo>
                  <a:cubicBezTo>
                    <a:pt x="37" y="36"/>
                    <a:pt x="53" y="37"/>
                    <a:pt x="68" y="37"/>
                  </a:cubicBezTo>
                  <a:cubicBezTo>
                    <a:pt x="65" y="43"/>
                    <a:pt x="54" y="49"/>
                    <a:pt x="48" y="53"/>
                  </a:cubicBezTo>
                  <a:cubicBezTo>
                    <a:pt x="53" y="53"/>
                    <a:pt x="58" y="54"/>
                    <a:pt x="62" y="57"/>
                  </a:cubicBezTo>
                  <a:cubicBezTo>
                    <a:pt x="61" y="60"/>
                    <a:pt x="57" y="62"/>
                    <a:pt x="56" y="65"/>
                  </a:cubicBezTo>
                  <a:cubicBezTo>
                    <a:pt x="60" y="65"/>
                    <a:pt x="63" y="65"/>
                    <a:pt x="65" y="68"/>
                  </a:cubicBezTo>
                  <a:cubicBezTo>
                    <a:pt x="62" y="71"/>
                    <a:pt x="59" y="75"/>
                    <a:pt x="56" y="78"/>
                  </a:cubicBezTo>
                  <a:cubicBezTo>
                    <a:pt x="66" y="79"/>
                    <a:pt x="77" y="79"/>
                    <a:pt x="87" y="79"/>
                  </a:cubicBezTo>
                  <a:cubicBezTo>
                    <a:pt x="85" y="87"/>
                    <a:pt x="63" y="95"/>
                    <a:pt x="56" y="100"/>
                  </a:cubicBezTo>
                  <a:cubicBezTo>
                    <a:pt x="68" y="100"/>
                    <a:pt x="79" y="102"/>
                    <a:pt x="91" y="102"/>
                  </a:cubicBezTo>
                  <a:cubicBezTo>
                    <a:pt x="84" y="109"/>
                    <a:pt x="74" y="114"/>
                    <a:pt x="67" y="122"/>
                  </a:cubicBezTo>
                  <a:cubicBezTo>
                    <a:pt x="74" y="125"/>
                    <a:pt x="88" y="120"/>
                    <a:pt x="93" y="126"/>
                  </a:cubicBezTo>
                  <a:cubicBezTo>
                    <a:pt x="87" y="134"/>
                    <a:pt x="74" y="137"/>
                    <a:pt x="66" y="144"/>
                  </a:cubicBezTo>
                  <a:cubicBezTo>
                    <a:pt x="74" y="144"/>
                    <a:pt x="86" y="144"/>
                    <a:pt x="93" y="148"/>
                  </a:cubicBezTo>
                  <a:cubicBezTo>
                    <a:pt x="88" y="153"/>
                    <a:pt x="68" y="162"/>
                    <a:pt x="69" y="168"/>
                  </a:cubicBezTo>
                  <a:cubicBezTo>
                    <a:pt x="77" y="168"/>
                    <a:pt x="87" y="169"/>
                    <a:pt x="94" y="172"/>
                  </a:cubicBezTo>
                  <a:cubicBezTo>
                    <a:pt x="90" y="176"/>
                    <a:pt x="84" y="180"/>
                    <a:pt x="78" y="181"/>
                  </a:cubicBezTo>
                  <a:cubicBezTo>
                    <a:pt x="82" y="182"/>
                    <a:pt x="85" y="181"/>
                    <a:pt x="87" y="180"/>
                  </a:cubicBezTo>
                  <a:cubicBezTo>
                    <a:pt x="85" y="182"/>
                    <a:pt x="82" y="183"/>
                    <a:pt x="79" y="185"/>
                  </a:cubicBezTo>
                  <a:cubicBezTo>
                    <a:pt x="76" y="186"/>
                    <a:pt x="71" y="187"/>
                    <a:pt x="73" y="188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49" name="Freeform 33"/>
            <p:cNvSpPr>
              <a:spLocks/>
            </p:cNvSpPr>
            <p:nvPr/>
          </p:nvSpPr>
          <p:spPr bwMode="auto">
            <a:xfrm>
              <a:off x="4213" y="2551"/>
              <a:ext cx="209" cy="43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2" y="1"/>
                </a:cxn>
                <a:cxn ang="0">
                  <a:pos x="0" y="11"/>
                </a:cxn>
                <a:cxn ang="0">
                  <a:pos x="48" y="11"/>
                </a:cxn>
                <a:cxn ang="0">
                  <a:pos x="13" y="31"/>
                </a:cxn>
                <a:cxn ang="0">
                  <a:pos x="45" y="32"/>
                </a:cxn>
                <a:cxn ang="0">
                  <a:pos x="29" y="43"/>
                </a:cxn>
                <a:cxn ang="0">
                  <a:pos x="54" y="45"/>
                </a:cxn>
                <a:cxn ang="0">
                  <a:pos x="34" y="62"/>
                </a:cxn>
                <a:cxn ang="0">
                  <a:pos x="78" y="60"/>
                </a:cxn>
                <a:cxn ang="0">
                  <a:pos x="40" y="84"/>
                </a:cxn>
                <a:cxn ang="0">
                  <a:pos x="89" y="87"/>
                </a:cxn>
                <a:cxn ang="0">
                  <a:pos x="66" y="110"/>
                </a:cxn>
                <a:cxn ang="0">
                  <a:pos x="98" y="115"/>
                </a:cxn>
                <a:cxn ang="0">
                  <a:pos x="83" y="122"/>
                </a:cxn>
                <a:cxn ang="0">
                  <a:pos x="70" y="134"/>
                </a:cxn>
                <a:cxn ang="0">
                  <a:pos x="94" y="138"/>
                </a:cxn>
                <a:cxn ang="0">
                  <a:pos x="75" y="150"/>
                </a:cxn>
                <a:cxn ang="0">
                  <a:pos x="105" y="158"/>
                </a:cxn>
                <a:cxn ang="0">
                  <a:pos x="77" y="175"/>
                </a:cxn>
                <a:cxn ang="0">
                  <a:pos x="98" y="179"/>
                </a:cxn>
                <a:cxn ang="0">
                  <a:pos x="77" y="191"/>
                </a:cxn>
                <a:cxn ang="0">
                  <a:pos x="88" y="191"/>
                </a:cxn>
                <a:cxn ang="0">
                  <a:pos x="66" y="204"/>
                </a:cxn>
              </a:cxnLst>
              <a:rect l="0" t="0" r="r" b="b"/>
              <a:pathLst>
                <a:path w="105" h="204">
                  <a:moveTo>
                    <a:pt x="0" y="2"/>
                  </a:moveTo>
                  <a:cubicBezTo>
                    <a:pt x="6" y="0"/>
                    <a:pt x="15" y="1"/>
                    <a:pt x="22" y="1"/>
                  </a:cubicBezTo>
                  <a:cubicBezTo>
                    <a:pt x="14" y="4"/>
                    <a:pt x="7" y="10"/>
                    <a:pt x="0" y="11"/>
                  </a:cubicBezTo>
                  <a:cubicBezTo>
                    <a:pt x="16" y="11"/>
                    <a:pt x="32" y="12"/>
                    <a:pt x="48" y="11"/>
                  </a:cubicBezTo>
                  <a:cubicBezTo>
                    <a:pt x="36" y="17"/>
                    <a:pt x="25" y="25"/>
                    <a:pt x="13" y="31"/>
                  </a:cubicBezTo>
                  <a:cubicBezTo>
                    <a:pt x="24" y="29"/>
                    <a:pt x="36" y="29"/>
                    <a:pt x="45" y="32"/>
                  </a:cubicBezTo>
                  <a:cubicBezTo>
                    <a:pt x="40" y="35"/>
                    <a:pt x="34" y="38"/>
                    <a:pt x="29" y="43"/>
                  </a:cubicBezTo>
                  <a:cubicBezTo>
                    <a:pt x="36" y="43"/>
                    <a:pt x="49" y="40"/>
                    <a:pt x="54" y="45"/>
                  </a:cubicBezTo>
                  <a:cubicBezTo>
                    <a:pt x="50" y="52"/>
                    <a:pt x="41" y="57"/>
                    <a:pt x="34" y="62"/>
                  </a:cubicBezTo>
                  <a:cubicBezTo>
                    <a:pt x="48" y="62"/>
                    <a:pt x="64" y="55"/>
                    <a:pt x="78" y="60"/>
                  </a:cubicBezTo>
                  <a:cubicBezTo>
                    <a:pt x="70" y="71"/>
                    <a:pt x="52" y="76"/>
                    <a:pt x="40" y="84"/>
                  </a:cubicBezTo>
                  <a:cubicBezTo>
                    <a:pt x="57" y="85"/>
                    <a:pt x="73" y="83"/>
                    <a:pt x="89" y="87"/>
                  </a:cubicBezTo>
                  <a:cubicBezTo>
                    <a:pt x="87" y="96"/>
                    <a:pt x="72" y="103"/>
                    <a:pt x="66" y="110"/>
                  </a:cubicBezTo>
                  <a:cubicBezTo>
                    <a:pt x="78" y="110"/>
                    <a:pt x="87" y="109"/>
                    <a:pt x="98" y="115"/>
                  </a:cubicBezTo>
                  <a:cubicBezTo>
                    <a:pt x="95" y="118"/>
                    <a:pt x="87" y="119"/>
                    <a:pt x="83" y="122"/>
                  </a:cubicBezTo>
                  <a:cubicBezTo>
                    <a:pt x="78" y="125"/>
                    <a:pt x="73" y="129"/>
                    <a:pt x="70" y="134"/>
                  </a:cubicBezTo>
                  <a:cubicBezTo>
                    <a:pt x="77" y="134"/>
                    <a:pt x="89" y="132"/>
                    <a:pt x="94" y="138"/>
                  </a:cubicBezTo>
                  <a:cubicBezTo>
                    <a:pt x="87" y="141"/>
                    <a:pt x="80" y="145"/>
                    <a:pt x="75" y="150"/>
                  </a:cubicBezTo>
                  <a:cubicBezTo>
                    <a:pt x="83" y="150"/>
                    <a:pt x="98" y="152"/>
                    <a:pt x="105" y="158"/>
                  </a:cubicBezTo>
                  <a:cubicBezTo>
                    <a:pt x="97" y="164"/>
                    <a:pt x="83" y="166"/>
                    <a:pt x="77" y="175"/>
                  </a:cubicBezTo>
                  <a:cubicBezTo>
                    <a:pt x="84" y="175"/>
                    <a:pt x="92" y="176"/>
                    <a:pt x="98" y="179"/>
                  </a:cubicBezTo>
                  <a:cubicBezTo>
                    <a:pt x="92" y="183"/>
                    <a:pt x="80" y="185"/>
                    <a:pt x="77" y="191"/>
                  </a:cubicBezTo>
                  <a:cubicBezTo>
                    <a:pt x="81" y="191"/>
                    <a:pt x="84" y="191"/>
                    <a:pt x="88" y="191"/>
                  </a:cubicBezTo>
                  <a:cubicBezTo>
                    <a:pt x="84" y="197"/>
                    <a:pt x="72" y="202"/>
                    <a:pt x="66" y="204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50" name="Freeform 34"/>
            <p:cNvSpPr>
              <a:spLocks/>
            </p:cNvSpPr>
            <p:nvPr/>
          </p:nvSpPr>
          <p:spPr bwMode="auto">
            <a:xfrm>
              <a:off x="4221" y="2545"/>
              <a:ext cx="209" cy="43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2" y="1"/>
                </a:cxn>
                <a:cxn ang="0">
                  <a:pos x="0" y="12"/>
                </a:cxn>
                <a:cxn ang="0">
                  <a:pos x="48" y="12"/>
                </a:cxn>
                <a:cxn ang="0">
                  <a:pos x="14" y="31"/>
                </a:cxn>
                <a:cxn ang="0">
                  <a:pos x="46" y="33"/>
                </a:cxn>
                <a:cxn ang="0">
                  <a:pos x="29" y="43"/>
                </a:cxn>
                <a:cxn ang="0">
                  <a:pos x="55" y="46"/>
                </a:cxn>
                <a:cxn ang="0">
                  <a:pos x="35" y="62"/>
                </a:cxn>
                <a:cxn ang="0">
                  <a:pos x="78" y="60"/>
                </a:cxn>
                <a:cxn ang="0">
                  <a:pos x="41" y="84"/>
                </a:cxn>
                <a:cxn ang="0">
                  <a:pos x="89" y="87"/>
                </a:cxn>
                <a:cxn ang="0">
                  <a:pos x="66" y="110"/>
                </a:cxn>
                <a:cxn ang="0">
                  <a:pos x="98" y="115"/>
                </a:cxn>
                <a:cxn ang="0">
                  <a:pos x="83" y="122"/>
                </a:cxn>
                <a:cxn ang="0">
                  <a:pos x="70" y="134"/>
                </a:cxn>
                <a:cxn ang="0">
                  <a:pos x="94" y="138"/>
                </a:cxn>
                <a:cxn ang="0">
                  <a:pos x="75" y="150"/>
                </a:cxn>
                <a:cxn ang="0">
                  <a:pos x="105" y="158"/>
                </a:cxn>
                <a:cxn ang="0">
                  <a:pos x="77" y="176"/>
                </a:cxn>
                <a:cxn ang="0">
                  <a:pos x="98" y="180"/>
                </a:cxn>
                <a:cxn ang="0">
                  <a:pos x="77" y="191"/>
                </a:cxn>
                <a:cxn ang="0">
                  <a:pos x="88" y="192"/>
                </a:cxn>
                <a:cxn ang="0">
                  <a:pos x="66" y="204"/>
                </a:cxn>
              </a:cxnLst>
              <a:rect l="0" t="0" r="r" b="b"/>
              <a:pathLst>
                <a:path w="105" h="204">
                  <a:moveTo>
                    <a:pt x="0" y="2"/>
                  </a:moveTo>
                  <a:cubicBezTo>
                    <a:pt x="7" y="0"/>
                    <a:pt x="15" y="1"/>
                    <a:pt x="22" y="1"/>
                  </a:cubicBezTo>
                  <a:cubicBezTo>
                    <a:pt x="15" y="4"/>
                    <a:pt x="8" y="10"/>
                    <a:pt x="0" y="12"/>
                  </a:cubicBezTo>
                  <a:cubicBezTo>
                    <a:pt x="16" y="12"/>
                    <a:pt x="32" y="12"/>
                    <a:pt x="48" y="12"/>
                  </a:cubicBezTo>
                  <a:cubicBezTo>
                    <a:pt x="37" y="18"/>
                    <a:pt x="26" y="25"/>
                    <a:pt x="14" y="31"/>
                  </a:cubicBezTo>
                  <a:cubicBezTo>
                    <a:pt x="24" y="29"/>
                    <a:pt x="36" y="29"/>
                    <a:pt x="46" y="33"/>
                  </a:cubicBezTo>
                  <a:cubicBezTo>
                    <a:pt x="40" y="35"/>
                    <a:pt x="34" y="38"/>
                    <a:pt x="29" y="43"/>
                  </a:cubicBezTo>
                  <a:cubicBezTo>
                    <a:pt x="37" y="43"/>
                    <a:pt x="50" y="40"/>
                    <a:pt x="55" y="46"/>
                  </a:cubicBezTo>
                  <a:cubicBezTo>
                    <a:pt x="50" y="52"/>
                    <a:pt x="41" y="57"/>
                    <a:pt x="35" y="62"/>
                  </a:cubicBezTo>
                  <a:cubicBezTo>
                    <a:pt x="49" y="62"/>
                    <a:pt x="64" y="55"/>
                    <a:pt x="78" y="60"/>
                  </a:cubicBezTo>
                  <a:cubicBezTo>
                    <a:pt x="70" y="72"/>
                    <a:pt x="52" y="76"/>
                    <a:pt x="41" y="84"/>
                  </a:cubicBezTo>
                  <a:cubicBezTo>
                    <a:pt x="57" y="86"/>
                    <a:pt x="73" y="83"/>
                    <a:pt x="89" y="87"/>
                  </a:cubicBezTo>
                  <a:cubicBezTo>
                    <a:pt x="87" y="96"/>
                    <a:pt x="73" y="103"/>
                    <a:pt x="66" y="110"/>
                  </a:cubicBezTo>
                  <a:cubicBezTo>
                    <a:pt x="78" y="110"/>
                    <a:pt x="87" y="109"/>
                    <a:pt x="98" y="115"/>
                  </a:cubicBezTo>
                  <a:cubicBezTo>
                    <a:pt x="95" y="118"/>
                    <a:pt x="88" y="119"/>
                    <a:pt x="83" y="122"/>
                  </a:cubicBezTo>
                  <a:cubicBezTo>
                    <a:pt x="79" y="125"/>
                    <a:pt x="74" y="130"/>
                    <a:pt x="70" y="134"/>
                  </a:cubicBezTo>
                  <a:cubicBezTo>
                    <a:pt x="77" y="134"/>
                    <a:pt x="89" y="132"/>
                    <a:pt x="94" y="138"/>
                  </a:cubicBezTo>
                  <a:cubicBezTo>
                    <a:pt x="87" y="141"/>
                    <a:pt x="80" y="145"/>
                    <a:pt x="75" y="150"/>
                  </a:cubicBezTo>
                  <a:cubicBezTo>
                    <a:pt x="84" y="150"/>
                    <a:pt x="99" y="153"/>
                    <a:pt x="105" y="158"/>
                  </a:cubicBezTo>
                  <a:cubicBezTo>
                    <a:pt x="97" y="164"/>
                    <a:pt x="83" y="166"/>
                    <a:pt x="77" y="176"/>
                  </a:cubicBezTo>
                  <a:cubicBezTo>
                    <a:pt x="84" y="176"/>
                    <a:pt x="92" y="176"/>
                    <a:pt x="98" y="180"/>
                  </a:cubicBezTo>
                  <a:cubicBezTo>
                    <a:pt x="92" y="183"/>
                    <a:pt x="81" y="186"/>
                    <a:pt x="77" y="191"/>
                  </a:cubicBezTo>
                  <a:cubicBezTo>
                    <a:pt x="81" y="192"/>
                    <a:pt x="85" y="191"/>
                    <a:pt x="88" y="192"/>
                  </a:cubicBezTo>
                  <a:cubicBezTo>
                    <a:pt x="84" y="197"/>
                    <a:pt x="72" y="202"/>
                    <a:pt x="66" y="204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51" name="Freeform 35"/>
            <p:cNvSpPr>
              <a:spLocks/>
            </p:cNvSpPr>
            <p:nvPr/>
          </p:nvSpPr>
          <p:spPr bwMode="auto">
            <a:xfrm>
              <a:off x="4107" y="1939"/>
              <a:ext cx="335" cy="57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6" y="4"/>
                </a:cxn>
                <a:cxn ang="0">
                  <a:pos x="0" y="14"/>
                </a:cxn>
                <a:cxn ang="0">
                  <a:pos x="44" y="25"/>
                </a:cxn>
                <a:cxn ang="0">
                  <a:pos x="11" y="41"/>
                </a:cxn>
                <a:cxn ang="0">
                  <a:pos x="51" y="35"/>
                </a:cxn>
                <a:cxn ang="0">
                  <a:pos x="26" y="51"/>
                </a:cxn>
                <a:cxn ang="0">
                  <a:pos x="60" y="51"/>
                </a:cxn>
                <a:cxn ang="0">
                  <a:pos x="35" y="66"/>
                </a:cxn>
                <a:cxn ang="0">
                  <a:pos x="80" y="68"/>
                </a:cxn>
                <a:cxn ang="0">
                  <a:pos x="53" y="84"/>
                </a:cxn>
                <a:cxn ang="0">
                  <a:pos x="83" y="86"/>
                </a:cxn>
                <a:cxn ang="0">
                  <a:pos x="61" y="97"/>
                </a:cxn>
                <a:cxn ang="0">
                  <a:pos x="81" y="97"/>
                </a:cxn>
                <a:cxn ang="0">
                  <a:pos x="66" y="108"/>
                </a:cxn>
                <a:cxn ang="0">
                  <a:pos x="83" y="108"/>
                </a:cxn>
                <a:cxn ang="0">
                  <a:pos x="69" y="120"/>
                </a:cxn>
                <a:cxn ang="0">
                  <a:pos x="87" y="121"/>
                </a:cxn>
                <a:cxn ang="0">
                  <a:pos x="72" y="133"/>
                </a:cxn>
                <a:cxn ang="0">
                  <a:pos x="84" y="134"/>
                </a:cxn>
                <a:cxn ang="0">
                  <a:pos x="72" y="144"/>
                </a:cxn>
                <a:cxn ang="0">
                  <a:pos x="105" y="151"/>
                </a:cxn>
                <a:cxn ang="0">
                  <a:pos x="75" y="171"/>
                </a:cxn>
                <a:cxn ang="0">
                  <a:pos x="102" y="173"/>
                </a:cxn>
                <a:cxn ang="0">
                  <a:pos x="86" y="185"/>
                </a:cxn>
                <a:cxn ang="0">
                  <a:pos x="116" y="184"/>
                </a:cxn>
                <a:cxn ang="0">
                  <a:pos x="95" y="198"/>
                </a:cxn>
                <a:cxn ang="0">
                  <a:pos x="139" y="198"/>
                </a:cxn>
                <a:cxn ang="0">
                  <a:pos x="112" y="214"/>
                </a:cxn>
                <a:cxn ang="0">
                  <a:pos x="148" y="214"/>
                </a:cxn>
                <a:cxn ang="0">
                  <a:pos x="127" y="228"/>
                </a:cxn>
                <a:cxn ang="0">
                  <a:pos x="156" y="229"/>
                </a:cxn>
                <a:cxn ang="0">
                  <a:pos x="143" y="236"/>
                </a:cxn>
                <a:cxn ang="0">
                  <a:pos x="162" y="235"/>
                </a:cxn>
                <a:cxn ang="0">
                  <a:pos x="148" y="244"/>
                </a:cxn>
                <a:cxn ang="0">
                  <a:pos x="165" y="247"/>
                </a:cxn>
                <a:cxn ang="0">
                  <a:pos x="152" y="254"/>
                </a:cxn>
                <a:cxn ang="0">
                  <a:pos x="168" y="261"/>
                </a:cxn>
                <a:cxn ang="0">
                  <a:pos x="159" y="266"/>
                </a:cxn>
              </a:cxnLst>
              <a:rect l="0" t="0" r="r" b="b"/>
              <a:pathLst>
                <a:path w="168" h="268">
                  <a:moveTo>
                    <a:pt x="4" y="0"/>
                  </a:moveTo>
                  <a:cubicBezTo>
                    <a:pt x="12" y="1"/>
                    <a:pt x="19" y="3"/>
                    <a:pt x="26" y="4"/>
                  </a:cubicBezTo>
                  <a:cubicBezTo>
                    <a:pt x="21" y="9"/>
                    <a:pt x="7" y="11"/>
                    <a:pt x="0" y="14"/>
                  </a:cubicBezTo>
                  <a:cubicBezTo>
                    <a:pt x="12" y="21"/>
                    <a:pt x="31" y="17"/>
                    <a:pt x="44" y="25"/>
                  </a:cubicBezTo>
                  <a:cubicBezTo>
                    <a:pt x="33" y="30"/>
                    <a:pt x="21" y="35"/>
                    <a:pt x="11" y="41"/>
                  </a:cubicBezTo>
                  <a:cubicBezTo>
                    <a:pt x="24" y="40"/>
                    <a:pt x="38" y="35"/>
                    <a:pt x="51" y="35"/>
                  </a:cubicBezTo>
                  <a:cubicBezTo>
                    <a:pt x="43" y="41"/>
                    <a:pt x="35" y="46"/>
                    <a:pt x="26" y="51"/>
                  </a:cubicBezTo>
                  <a:cubicBezTo>
                    <a:pt x="38" y="52"/>
                    <a:pt x="49" y="47"/>
                    <a:pt x="60" y="51"/>
                  </a:cubicBezTo>
                  <a:cubicBezTo>
                    <a:pt x="54" y="57"/>
                    <a:pt x="43" y="62"/>
                    <a:pt x="35" y="66"/>
                  </a:cubicBezTo>
                  <a:cubicBezTo>
                    <a:pt x="51" y="66"/>
                    <a:pt x="64" y="65"/>
                    <a:pt x="80" y="68"/>
                  </a:cubicBezTo>
                  <a:cubicBezTo>
                    <a:pt x="72" y="72"/>
                    <a:pt x="58" y="76"/>
                    <a:pt x="53" y="84"/>
                  </a:cubicBezTo>
                  <a:cubicBezTo>
                    <a:pt x="63" y="85"/>
                    <a:pt x="74" y="81"/>
                    <a:pt x="83" y="86"/>
                  </a:cubicBezTo>
                  <a:cubicBezTo>
                    <a:pt x="77" y="91"/>
                    <a:pt x="68" y="92"/>
                    <a:pt x="61" y="97"/>
                  </a:cubicBezTo>
                  <a:cubicBezTo>
                    <a:pt x="68" y="98"/>
                    <a:pt x="75" y="95"/>
                    <a:pt x="81" y="97"/>
                  </a:cubicBezTo>
                  <a:cubicBezTo>
                    <a:pt x="78" y="102"/>
                    <a:pt x="69" y="102"/>
                    <a:pt x="66" y="108"/>
                  </a:cubicBezTo>
                  <a:cubicBezTo>
                    <a:pt x="72" y="108"/>
                    <a:pt x="77" y="108"/>
                    <a:pt x="83" y="108"/>
                  </a:cubicBezTo>
                  <a:cubicBezTo>
                    <a:pt x="82" y="113"/>
                    <a:pt x="72" y="115"/>
                    <a:pt x="69" y="120"/>
                  </a:cubicBezTo>
                  <a:cubicBezTo>
                    <a:pt x="75" y="120"/>
                    <a:pt x="82" y="119"/>
                    <a:pt x="87" y="121"/>
                  </a:cubicBezTo>
                  <a:cubicBezTo>
                    <a:pt x="84" y="126"/>
                    <a:pt x="76" y="128"/>
                    <a:pt x="72" y="133"/>
                  </a:cubicBezTo>
                  <a:cubicBezTo>
                    <a:pt x="76" y="134"/>
                    <a:pt x="80" y="134"/>
                    <a:pt x="84" y="134"/>
                  </a:cubicBezTo>
                  <a:cubicBezTo>
                    <a:pt x="82" y="139"/>
                    <a:pt x="77" y="142"/>
                    <a:pt x="72" y="144"/>
                  </a:cubicBezTo>
                  <a:cubicBezTo>
                    <a:pt x="80" y="151"/>
                    <a:pt x="96" y="144"/>
                    <a:pt x="105" y="151"/>
                  </a:cubicBezTo>
                  <a:cubicBezTo>
                    <a:pt x="98" y="156"/>
                    <a:pt x="77" y="163"/>
                    <a:pt x="75" y="171"/>
                  </a:cubicBezTo>
                  <a:cubicBezTo>
                    <a:pt x="80" y="172"/>
                    <a:pt x="100" y="169"/>
                    <a:pt x="102" y="173"/>
                  </a:cubicBezTo>
                  <a:cubicBezTo>
                    <a:pt x="104" y="177"/>
                    <a:pt x="89" y="183"/>
                    <a:pt x="86" y="185"/>
                  </a:cubicBezTo>
                  <a:cubicBezTo>
                    <a:pt x="96" y="187"/>
                    <a:pt x="106" y="181"/>
                    <a:pt x="116" y="184"/>
                  </a:cubicBezTo>
                  <a:cubicBezTo>
                    <a:pt x="112" y="191"/>
                    <a:pt x="99" y="190"/>
                    <a:pt x="95" y="198"/>
                  </a:cubicBezTo>
                  <a:cubicBezTo>
                    <a:pt x="107" y="199"/>
                    <a:pt x="128" y="191"/>
                    <a:pt x="139" y="198"/>
                  </a:cubicBezTo>
                  <a:cubicBezTo>
                    <a:pt x="133" y="206"/>
                    <a:pt x="118" y="206"/>
                    <a:pt x="112" y="214"/>
                  </a:cubicBezTo>
                  <a:cubicBezTo>
                    <a:pt x="121" y="218"/>
                    <a:pt x="141" y="206"/>
                    <a:pt x="148" y="214"/>
                  </a:cubicBezTo>
                  <a:cubicBezTo>
                    <a:pt x="142" y="219"/>
                    <a:pt x="131" y="222"/>
                    <a:pt x="127" y="228"/>
                  </a:cubicBezTo>
                  <a:cubicBezTo>
                    <a:pt x="135" y="229"/>
                    <a:pt x="150" y="222"/>
                    <a:pt x="156" y="229"/>
                  </a:cubicBezTo>
                  <a:cubicBezTo>
                    <a:pt x="153" y="233"/>
                    <a:pt x="148" y="234"/>
                    <a:pt x="143" y="236"/>
                  </a:cubicBezTo>
                  <a:cubicBezTo>
                    <a:pt x="148" y="238"/>
                    <a:pt x="156" y="235"/>
                    <a:pt x="162" y="235"/>
                  </a:cubicBezTo>
                  <a:cubicBezTo>
                    <a:pt x="161" y="241"/>
                    <a:pt x="153" y="242"/>
                    <a:pt x="148" y="244"/>
                  </a:cubicBezTo>
                  <a:cubicBezTo>
                    <a:pt x="153" y="244"/>
                    <a:pt x="163" y="242"/>
                    <a:pt x="165" y="247"/>
                  </a:cubicBezTo>
                  <a:cubicBezTo>
                    <a:pt x="161" y="250"/>
                    <a:pt x="156" y="250"/>
                    <a:pt x="152" y="254"/>
                  </a:cubicBezTo>
                  <a:cubicBezTo>
                    <a:pt x="156" y="257"/>
                    <a:pt x="168" y="255"/>
                    <a:pt x="168" y="261"/>
                  </a:cubicBezTo>
                  <a:cubicBezTo>
                    <a:pt x="166" y="262"/>
                    <a:pt x="157" y="268"/>
                    <a:pt x="159" y="266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52" name="Freeform 36"/>
            <p:cNvSpPr>
              <a:spLocks/>
            </p:cNvSpPr>
            <p:nvPr/>
          </p:nvSpPr>
          <p:spPr bwMode="auto">
            <a:xfrm>
              <a:off x="4115" y="1932"/>
              <a:ext cx="335" cy="56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6" y="4"/>
                </a:cxn>
                <a:cxn ang="0">
                  <a:pos x="0" y="13"/>
                </a:cxn>
                <a:cxn ang="0">
                  <a:pos x="44" y="25"/>
                </a:cxn>
                <a:cxn ang="0">
                  <a:pos x="10" y="41"/>
                </a:cxn>
                <a:cxn ang="0">
                  <a:pos x="51" y="35"/>
                </a:cxn>
                <a:cxn ang="0">
                  <a:pos x="26" y="51"/>
                </a:cxn>
                <a:cxn ang="0">
                  <a:pos x="60" y="51"/>
                </a:cxn>
                <a:cxn ang="0">
                  <a:pos x="35" y="65"/>
                </a:cxn>
                <a:cxn ang="0">
                  <a:pos x="80" y="67"/>
                </a:cxn>
                <a:cxn ang="0">
                  <a:pos x="53" y="84"/>
                </a:cxn>
                <a:cxn ang="0">
                  <a:pos x="83" y="85"/>
                </a:cxn>
                <a:cxn ang="0">
                  <a:pos x="61" y="97"/>
                </a:cxn>
                <a:cxn ang="0">
                  <a:pos x="81" y="97"/>
                </a:cxn>
                <a:cxn ang="0">
                  <a:pos x="66" y="107"/>
                </a:cxn>
                <a:cxn ang="0">
                  <a:pos x="83" y="107"/>
                </a:cxn>
                <a:cxn ang="0">
                  <a:pos x="69" y="119"/>
                </a:cxn>
                <a:cxn ang="0">
                  <a:pos x="87" y="121"/>
                </a:cxn>
                <a:cxn ang="0">
                  <a:pos x="72" y="132"/>
                </a:cxn>
                <a:cxn ang="0">
                  <a:pos x="83" y="134"/>
                </a:cxn>
                <a:cxn ang="0">
                  <a:pos x="72" y="144"/>
                </a:cxn>
                <a:cxn ang="0">
                  <a:pos x="105" y="151"/>
                </a:cxn>
                <a:cxn ang="0">
                  <a:pos x="75" y="171"/>
                </a:cxn>
                <a:cxn ang="0">
                  <a:pos x="102" y="173"/>
                </a:cxn>
                <a:cxn ang="0">
                  <a:pos x="86" y="185"/>
                </a:cxn>
                <a:cxn ang="0">
                  <a:pos x="116" y="183"/>
                </a:cxn>
                <a:cxn ang="0">
                  <a:pos x="95" y="197"/>
                </a:cxn>
                <a:cxn ang="0">
                  <a:pos x="138" y="197"/>
                </a:cxn>
                <a:cxn ang="0">
                  <a:pos x="111" y="214"/>
                </a:cxn>
                <a:cxn ang="0">
                  <a:pos x="147" y="214"/>
                </a:cxn>
                <a:cxn ang="0">
                  <a:pos x="126" y="228"/>
                </a:cxn>
                <a:cxn ang="0">
                  <a:pos x="156" y="229"/>
                </a:cxn>
                <a:cxn ang="0">
                  <a:pos x="143" y="236"/>
                </a:cxn>
                <a:cxn ang="0">
                  <a:pos x="162" y="235"/>
                </a:cxn>
                <a:cxn ang="0">
                  <a:pos x="148" y="244"/>
                </a:cxn>
                <a:cxn ang="0">
                  <a:pos x="165" y="246"/>
                </a:cxn>
                <a:cxn ang="0">
                  <a:pos x="151" y="253"/>
                </a:cxn>
                <a:cxn ang="0">
                  <a:pos x="168" y="261"/>
                </a:cxn>
                <a:cxn ang="0">
                  <a:pos x="159" y="265"/>
                </a:cxn>
              </a:cxnLst>
              <a:rect l="0" t="0" r="r" b="b"/>
              <a:pathLst>
                <a:path w="168" h="267">
                  <a:moveTo>
                    <a:pt x="4" y="0"/>
                  </a:moveTo>
                  <a:cubicBezTo>
                    <a:pt x="11" y="0"/>
                    <a:pt x="19" y="2"/>
                    <a:pt x="26" y="4"/>
                  </a:cubicBezTo>
                  <a:cubicBezTo>
                    <a:pt x="21" y="9"/>
                    <a:pt x="7" y="11"/>
                    <a:pt x="0" y="13"/>
                  </a:cubicBezTo>
                  <a:cubicBezTo>
                    <a:pt x="12" y="20"/>
                    <a:pt x="31" y="16"/>
                    <a:pt x="44" y="25"/>
                  </a:cubicBezTo>
                  <a:cubicBezTo>
                    <a:pt x="33" y="30"/>
                    <a:pt x="21" y="34"/>
                    <a:pt x="10" y="41"/>
                  </a:cubicBezTo>
                  <a:cubicBezTo>
                    <a:pt x="24" y="40"/>
                    <a:pt x="37" y="35"/>
                    <a:pt x="51" y="35"/>
                  </a:cubicBezTo>
                  <a:cubicBezTo>
                    <a:pt x="43" y="41"/>
                    <a:pt x="35" y="46"/>
                    <a:pt x="26" y="51"/>
                  </a:cubicBezTo>
                  <a:cubicBezTo>
                    <a:pt x="38" y="51"/>
                    <a:pt x="49" y="46"/>
                    <a:pt x="60" y="51"/>
                  </a:cubicBezTo>
                  <a:cubicBezTo>
                    <a:pt x="54" y="57"/>
                    <a:pt x="43" y="62"/>
                    <a:pt x="35" y="65"/>
                  </a:cubicBezTo>
                  <a:cubicBezTo>
                    <a:pt x="51" y="65"/>
                    <a:pt x="64" y="65"/>
                    <a:pt x="80" y="67"/>
                  </a:cubicBezTo>
                  <a:cubicBezTo>
                    <a:pt x="72" y="71"/>
                    <a:pt x="57" y="76"/>
                    <a:pt x="53" y="84"/>
                  </a:cubicBezTo>
                  <a:cubicBezTo>
                    <a:pt x="62" y="85"/>
                    <a:pt x="74" y="80"/>
                    <a:pt x="83" y="85"/>
                  </a:cubicBezTo>
                  <a:cubicBezTo>
                    <a:pt x="77" y="91"/>
                    <a:pt x="68" y="92"/>
                    <a:pt x="61" y="97"/>
                  </a:cubicBezTo>
                  <a:cubicBezTo>
                    <a:pt x="67" y="97"/>
                    <a:pt x="75" y="94"/>
                    <a:pt x="81" y="97"/>
                  </a:cubicBezTo>
                  <a:cubicBezTo>
                    <a:pt x="78" y="102"/>
                    <a:pt x="69" y="102"/>
                    <a:pt x="66" y="107"/>
                  </a:cubicBezTo>
                  <a:cubicBezTo>
                    <a:pt x="72" y="107"/>
                    <a:pt x="77" y="107"/>
                    <a:pt x="83" y="107"/>
                  </a:cubicBezTo>
                  <a:cubicBezTo>
                    <a:pt x="81" y="113"/>
                    <a:pt x="72" y="115"/>
                    <a:pt x="69" y="119"/>
                  </a:cubicBezTo>
                  <a:cubicBezTo>
                    <a:pt x="74" y="120"/>
                    <a:pt x="82" y="118"/>
                    <a:pt x="87" y="121"/>
                  </a:cubicBezTo>
                  <a:cubicBezTo>
                    <a:pt x="83" y="126"/>
                    <a:pt x="76" y="127"/>
                    <a:pt x="72" y="132"/>
                  </a:cubicBezTo>
                  <a:cubicBezTo>
                    <a:pt x="76" y="134"/>
                    <a:pt x="80" y="134"/>
                    <a:pt x="83" y="134"/>
                  </a:cubicBezTo>
                  <a:cubicBezTo>
                    <a:pt x="82" y="138"/>
                    <a:pt x="76" y="141"/>
                    <a:pt x="72" y="144"/>
                  </a:cubicBezTo>
                  <a:cubicBezTo>
                    <a:pt x="79" y="151"/>
                    <a:pt x="96" y="144"/>
                    <a:pt x="105" y="151"/>
                  </a:cubicBezTo>
                  <a:cubicBezTo>
                    <a:pt x="98" y="155"/>
                    <a:pt x="76" y="162"/>
                    <a:pt x="75" y="171"/>
                  </a:cubicBezTo>
                  <a:cubicBezTo>
                    <a:pt x="79" y="171"/>
                    <a:pt x="99" y="168"/>
                    <a:pt x="102" y="173"/>
                  </a:cubicBezTo>
                  <a:cubicBezTo>
                    <a:pt x="104" y="177"/>
                    <a:pt x="89" y="183"/>
                    <a:pt x="86" y="185"/>
                  </a:cubicBezTo>
                  <a:cubicBezTo>
                    <a:pt x="96" y="186"/>
                    <a:pt x="106" y="180"/>
                    <a:pt x="116" y="183"/>
                  </a:cubicBezTo>
                  <a:cubicBezTo>
                    <a:pt x="112" y="190"/>
                    <a:pt x="98" y="189"/>
                    <a:pt x="95" y="197"/>
                  </a:cubicBezTo>
                  <a:cubicBezTo>
                    <a:pt x="107" y="198"/>
                    <a:pt x="128" y="190"/>
                    <a:pt x="138" y="197"/>
                  </a:cubicBezTo>
                  <a:cubicBezTo>
                    <a:pt x="133" y="206"/>
                    <a:pt x="117" y="206"/>
                    <a:pt x="111" y="214"/>
                  </a:cubicBezTo>
                  <a:cubicBezTo>
                    <a:pt x="120" y="218"/>
                    <a:pt x="140" y="205"/>
                    <a:pt x="147" y="214"/>
                  </a:cubicBezTo>
                  <a:cubicBezTo>
                    <a:pt x="141" y="219"/>
                    <a:pt x="131" y="221"/>
                    <a:pt x="126" y="228"/>
                  </a:cubicBezTo>
                  <a:cubicBezTo>
                    <a:pt x="134" y="228"/>
                    <a:pt x="150" y="221"/>
                    <a:pt x="156" y="229"/>
                  </a:cubicBezTo>
                  <a:cubicBezTo>
                    <a:pt x="153" y="232"/>
                    <a:pt x="147" y="234"/>
                    <a:pt x="143" y="236"/>
                  </a:cubicBezTo>
                  <a:cubicBezTo>
                    <a:pt x="148" y="238"/>
                    <a:pt x="156" y="234"/>
                    <a:pt x="162" y="235"/>
                  </a:cubicBezTo>
                  <a:cubicBezTo>
                    <a:pt x="161" y="240"/>
                    <a:pt x="153" y="242"/>
                    <a:pt x="148" y="244"/>
                  </a:cubicBezTo>
                  <a:cubicBezTo>
                    <a:pt x="153" y="243"/>
                    <a:pt x="162" y="241"/>
                    <a:pt x="165" y="246"/>
                  </a:cubicBezTo>
                  <a:cubicBezTo>
                    <a:pt x="161" y="249"/>
                    <a:pt x="155" y="250"/>
                    <a:pt x="151" y="253"/>
                  </a:cubicBezTo>
                  <a:cubicBezTo>
                    <a:pt x="156" y="256"/>
                    <a:pt x="168" y="255"/>
                    <a:pt x="168" y="261"/>
                  </a:cubicBezTo>
                  <a:cubicBezTo>
                    <a:pt x="166" y="262"/>
                    <a:pt x="157" y="267"/>
                    <a:pt x="159" y="265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53" name="Freeform 37"/>
            <p:cNvSpPr>
              <a:spLocks/>
            </p:cNvSpPr>
            <p:nvPr/>
          </p:nvSpPr>
          <p:spPr bwMode="auto">
            <a:xfrm>
              <a:off x="4201" y="1632"/>
              <a:ext cx="109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8"/>
                </a:cxn>
                <a:cxn ang="0">
                  <a:pos x="1" y="19"/>
                </a:cxn>
                <a:cxn ang="0">
                  <a:pos x="32" y="27"/>
                </a:cxn>
                <a:cxn ang="0">
                  <a:pos x="9" y="39"/>
                </a:cxn>
                <a:cxn ang="0">
                  <a:pos x="33" y="47"/>
                </a:cxn>
                <a:cxn ang="0">
                  <a:pos x="19" y="57"/>
                </a:cxn>
                <a:cxn ang="0">
                  <a:pos x="43" y="62"/>
                </a:cxn>
                <a:cxn ang="0">
                  <a:pos x="21" y="78"/>
                </a:cxn>
                <a:cxn ang="0">
                  <a:pos x="45" y="79"/>
                </a:cxn>
                <a:cxn ang="0">
                  <a:pos x="22" y="93"/>
                </a:cxn>
                <a:cxn ang="0">
                  <a:pos x="47" y="96"/>
                </a:cxn>
                <a:cxn ang="0">
                  <a:pos x="31" y="114"/>
                </a:cxn>
                <a:cxn ang="0">
                  <a:pos x="25" y="128"/>
                </a:cxn>
                <a:cxn ang="0">
                  <a:pos x="41" y="132"/>
                </a:cxn>
                <a:cxn ang="0">
                  <a:pos x="26" y="136"/>
                </a:cxn>
                <a:cxn ang="0">
                  <a:pos x="32" y="138"/>
                </a:cxn>
                <a:cxn ang="0">
                  <a:pos x="25" y="143"/>
                </a:cxn>
              </a:cxnLst>
              <a:rect l="0" t="0" r="r" b="b"/>
              <a:pathLst>
                <a:path w="55" h="143">
                  <a:moveTo>
                    <a:pt x="0" y="0"/>
                  </a:moveTo>
                  <a:cubicBezTo>
                    <a:pt x="7" y="4"/>
                    <a:pt x="15" y="6"/>
                    <a:pt x="23" y="8"/>
                  </a:cubicBezTo>
                  <a:cubicBezTo>
                    <a:pt x="16" y="13"/>
                    <a:pt x="9" y="15"/>
                    <a:pt x="1" y="19"/>
                  </a:cubicBezTo>
                  <a:cubicBezTo>
                    <a:pt x="11" y="18"/>
                    <a:pt x="24" y="23"/>
                    <a:pt x="32" y="27"/>
                  </a:cubicBezTo>
                  <a:cubicBezTo>
                    <a:pt x="25" y="29"/>
                    <a:pt x="15" y="34"/>
                    <a:pt x="9" y="39"/>
                  </a:cubicBezTo>
                  <a:cubicBezTo>
                    <a:pt x="17" y="42"/>
                    <a:pt x="27" y="41"/>
                    <a:pt x="33" y="47"/>
                  </a:cubicBezTo>
                  <a:cubicBezTo>
                    <a:pt x="29" y="49"/>
                    <a:pt x="20" y="52"/>
                    <a:pt x="19" y="57"/>
                  </a:cubicBezTo>
                  <a:cubicBezTo>
                    <a:pt x="26" y="59"/>
                    <a:pt x="37" y="55"/>
                    <a:pt x="43" y="62"/>
                  </a:cubicBezTo>
                  <a:cubicBezTo>
                    <a:pt x="36" y="68"/>
                    <a:pt x="27" y="72"/>
                    <a:pt x="21" y="78"/>
                  </a:cubicBezTo>
                  <a:cubicBezTo>
                    <a:pt x="29" y="79"/>
                    <a:pt x="37" y="76"/>
                    <a:pt x="45" y="79"/>
                  </a:cubicBezTo>
                  <a:cubicBezTo>
                    <a:pt x="39" y="85"/>
                    <a:pt x="26" y="85"/>
                    <a:pt x="22" y="93"/>
                  </a:cubicBezTo>
                  <a:cubicBezTo>
                    <a:pt x="30" y="93"/>
                    <a:pt x="40" y="92"/>
                    <a:pt x="47" y="96"/>
                  </a:cubicBezTo>
                  <a:cubicBezTo>
                    <a:pt x="41" y="105"/>
                    <a:pt x="9" y="109"/>
                    <a:pt x="31" y="114"/>
                  </a:cubicBezTo>
                  <a:cubicBezTo>
                    <a:pt x="55" y="119"/>
                    <a:pt x="36" y="123"/>
                    <a:pt x="25" y="128"/>
                  </a:cubicBezTo>
                  <a:cubicBezTo>
                    <a:pt x="30" y="129"/>
                    <a:pt x="38" y="128"/>
                    <a:pt x="41" y="132"/>
                  </a:cubicBezTo>
                  <a:cubicBezTo>
                    <a:pt x="36" y="134"/>
                    <a:pt x="30" y="133"/>
                    <a:pt x="26" y="136"/>
                  </a:cubicBezTo>
                  <a:cubicBezTo>
                    <a:pt x="28" y="137"/>
                    <a:pt x="28" y="138"/>
                    <a:pt x="32" y="138"/>
                  </a:cubicBezTo>
                  <a:cubicBezTo>
                    <a:pt x="30" y="141"/>
                    <a:pt x="28" y="142"/>
                    <a:pt x="25" y="143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54" name="Freeform 38"/>
            <p:cNvSpPr>
              <a:spLocks/>
            </p:cNvSpPr>
            <p:nvPr/>
          </p:nvSpPr>
          <p:spPr bwMode="auto">
            <a:xfrm>
              <a:off x="4209" y="1634"/>
              <a:ext cx="109" cy="3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8"/>
                </a:cxn>
                <a:cxn ang="0">
                  <a:pos x="1" y="18"/>
                </a:cxn>
                <a:cxn ang="0">
                  <a:pos x="32" y="27"/>
                </a:cxn>
                <a:cxn ang="0">
                  <a:pos x="9" y="38"/>
                </a:cxn>
                <a:cxn ang="0">
                  <a:pos x="33" y="46"/>
                </a:cxn>
                <a:cxn ang="0">
                  <a:pos x="19" y="56"/>
                </a:cxn>
                <a:cxn ang="0">
                  <a:pos x="43" y="62"/>
                </a:cxn>
                <a:cxn ang="0">
                  <a:pos x="21" y="77"/>
                </a:cxn>
                <a:cxn ang="0">
                  <a:pos x="45" y="78"/>
                </a:cxn>
                <a:cxn ang="0">
                  <a:pos x="22" y="92"/>
                </a:cxn>
                <a:cxn ang="0">
                  <a:pos x="47" y="96"/>
                </a:cxn>
                <a:cxn ang="0">
                  <a:pos x="31" y="113"/>
                </a:cxn>
                <a:cxn ang="0">
                  <a:pos x="25" y="127"/>
                </a:cxn>
                <a:cxn ang="0">
                  <a:pos x="41" y="131"/>
                </a:cxn>
                <a:cxn ang="0">
                  <a:pos x="26" y="135"/>
                </a:cxn>
                <a:cxn ang="0">
                  <a:pos x="32" y="138"/>
                </a:cxn>
                <a:cxn ang="0">
                  <a:pos x="25" y="142"/>
                </a:cxn>
              </a:cxnLst>
              <a:rect l="0" t="0" r="r" b="b"/>
              <a:pathLst>
                <a:path w="55" h="142">
                  <a:moveTo>
                    <a:pt x="0" y="0"/>
                  </a:moveTo>
                  <a:cubicBezTo>
                    <a:pt x="7" y="3"/>
                    <a:pt x="15" y="5"/>
                    <a:pt x="23" y="8"/>
                  </a:cubicBezTo>
                  <a:cubicBezTo>
                    <a:pt x="16" y="13"/>
                    <a:pt x="9" y="15"/>
                    <a:pt x="1" y="18"/>
                  </a:cubicBezTo>
                  <a:cubicBezTo>
                    <a:pt x="12" y="17"/>
                    <a:pt x="24" y="22"/>
                    <a:pt x="32" y="27"/>
                  </a:cubicBezTo>
                  <a:cubicBezTo>
                    <a:pt x="25" y="29"/>
                    <a:pt x="15" y="33"/>
                    <a:pt x="9" y="38"/>
                  </a:cubicBezTo>
                  <a:cubicBezTo>
                    <a:pt x="17" y="42"/>
                    <a:pt x="27" y="40"/>
                    <a:pt x="33" y="46"/>
                  </a:cubicBezTo>
                  <a:cubicBezTo>
                    <a:pt x="29" y="48"/>
                    <a:pt x="20" y="52"/>
                    <a:pt x="19" y="56"/>
                  </a:cubicBezTo>
                  <a:cubicBezTo>
                    <a:pt x="26" y="59"/>
                    <a:pt x="38" y="54"/>
                    <a:pt x="43" y="62"/>
                  </a:cubicBezTo>
                  <a:cubicBezTo>
                    <a:pt x="36" y="67"/>
                    <a:pt x="27" y="71"/>
                    <a:pt x="21" y="77"/>
                  </a:cubicBezTo>
                  <a:cubicBezTo>
                    <a:pt x="29" y="78"/>
                    <a:pt x="37" y="75"/>
                    <a:pt x="45" y="78"/>
                  </a:cubicBezTo>
                  <a:cubicBezTo>
                    <a:pt x="39" y="84"/>
                    <a:pt x="26" y="85"/>
                    <a:pt x="22" y="92"/>
                  </a:cubicBezTo>
                  <a:cubicBezTo>
                    <a:pt x="30" y="93"/>
                    <a:pt x="40" y="91"/>
                    <a:pt x="47" y="96"/>
                  </a:cubicBezTo>
                  <a:cubicBezTo>
                    <a:pt x="41" y="104"/>
                    <a:pt x="9" y="108"/>
                    <a:pt x="31" y="113"/>
                  </a:cubicBezTo>
                  <a:cubicBezTo>
                    <a:pt x="55" y="118"/>
                    <a:pt x="37" y="122"/>
                    <a:pt x="25" y="127"/>
                  </a:cubicBezTo>
                  <a:cubicBezTo>
                    <a:pt x="30" y="129"/>
                    <a:pt x="38" y="128"/>
                    <a:pt x="41" y="131"/>
                  </a:cubicBezTo>
                  <a:cubicBezTo>
                    <a:pt x="36" y="133"/>
                    <a:pt x="30" y="132"/>
                    <a:pt x="26" y="135"/>
                  </a:cubicBezTo>
                  <a:cubicBezTo>
                    <a:pt x="28" y="136"/>
                    <a:pt x="28" y="138"/>
                    <a:pt x="32" y="138"/>
                  </a:cubicBezTo>
                  <a:cubicBezTo>
                    <a:pt x="30" y="140"/>
                    <a:pt x="28" y="141"/>
                    <a:pt x="25" y="142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55" name="Freeform 39"/>
            <p:cNvSpPr>
              <a:spLocks/>
            </p:cNvSpPr>
            <p:nvPr/>
          </p:nvSpPr>
          <p:spPr bwMode="auto">
            <a:xfrm>
              <a:off x="1427" y="1473"/>
              <a:ext cx="117" cy="24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4" y="4"/>
                </a:cxn>
                <a:cxn ang="0">
                  <a:pos x="2" y="13"/>
                </a:cxn>
                <a:cxn ang="0">
                  <a:pos x="24" y="18"/>
                </a:cxn>
                <a:cxn ang="0">
                  <a:pos x="5" y="33"/>
                </a:cxn>
                <a:cxn ang="0">
                  <a:pos x="16" y="33"/>
                </a:cxn>
                <a:cxn ang="0">
                  <a:pos x="30" y="36"/>
                </a:cxn>
                <a:cxn ang="0">
                  <a:pos x="12" y="49"/>
                </a:cxn>
                <a:cxn ang="0">
                  <a:pos x="36" y="52"/>
                </a:cxn>
                <a:cxn ang="0">
                  <a:pos x="15" y="65"/>
                </a:cxn>
                <a:cxn ang="0">
                  <a:pos x="48" y="68"/>
                </a:cxn>
                <a:cxn ang="0">
                  <a:pos x="25" y="83"/>
                </a:cxn>
                <a:cxn ang="0">
                  <a:pos x="54" y="87"/>
                </a:cxn>
                <a:cxn ang="0">
                  <a:pos x="34" y="101"/>
                </a:cxn>
                <a:cxn ang="0">
                  <a:pos x="59" y="104"/>
                </a:cxn>
                <a:cxn ang="0">
                  <a:pos x="39" y="115"/>
                </a:cxn>
                <a:cxn ang="0">
                  <a:pos x="58" y="114"/>
                </a:cxn>
              </a:cxnLst>
              <a:rect l="0" t="0" r="r" b="b"/>
              <a:pathLst>
                <a:path w="59" h="116">
                  <a:moveTo>
                    <a:pt x="0" y="2"/>
                  </a:moveTo>
                  <a:cubicBezTo>
                    <a:pt x="6" y="0"/>
                    <a:pt x="18" y="3"/>
                    <a:pt x="24" y="4"/>
                  </a:cubicBezTo>
                  <a:cubicBezTo>
                    <a:pt x="17" y="8"/>
                    <a:pt x="8" y="10"/>
                    <a:pt x="2" y="13"/>
                  </a:cubicBezTo>
                  <a:cubicBezTo>
                    <a:pt x="9" y="14"/>
                    <a:pt x="16" y="18"/>
                    <a:pt x="24" y="18"/>
                  </a:cubicBezTo>
                  <a:cubicBezTo>
                    <a:pt x="22" y="24"/>
                    <a:pt x="10" y="29"/>
                    <a:pt x="5" y="33"/>
                  </a:cubicBezTo>
                  <a:cubicBezTo>
                    <a:pt x="8" y="34"/>
                    <a:pt x="13" y="33"/>
                    <a:pt x="16" y="33"/>
                  </a:cubicBezTo>
                  <a:cubicBezTo>
                    <a:pt x="21" y="33"/>
                    <a:pt x="25" y="35"/>
                    <a:pt x="30" y="36"/>
                  </a:cubicBezTo>
                  <a:cubicBezTo>
                    <a:pt x="25" y="41"/>
                    <a:pt x="15" y="43"/>
                    <a:pt x="12" y="49"/>
                  </a:cubicBezTo>
                  <a:cubicBezTo>
                    <a:pt x="16" y="49"/>
                    <a:pt x="36" y="47"/>
                    <a:pt x="36" y="52"/>
                  </a:cubicBezTo>
                  <a:cubicBezTo>
                    <a:pt x="36" y="56"/>
                    <a:pt x="18" y="63"/>
                    <a:pt x="15" y="65"/>
                  </a:cubicBezTo>
                  <a:cubicBezTo>
                    <a:pt x="25" y="69"/>
                    <a:pt x="38" y="64"/>
                    <a:pt x="48" y="68"/>
                  </a:cubicBezTo>
                  <a:cubicBezTo>
                    <a:pt x="43" y="76"/>
                    <a:pt x="32" y="77"/>
                    <a:pt x="25" y="83"/>
                  </a:cubicBezTo>
                  <a:cubicBezTo>
                    <a:pt x="33" y="85"/>
                    <a:pt x="48" y="81"/>
                    <a:pt x="54" y="87"/>
                  </a:cubicBezTo>
                  <a:cubicBezTo>
                    <a:pt x="48" y="90"/>
                    <a:pt x="38" y="95"/>
                    <a:pt x="34" y="101"/>
                  </a:cubicBezTo>
                  <a:cubicBezTo>
                    <a:pt x="41" y="102"/>
                    <a:pt x="54" y="99"/>
                    <a:pt x="59" y="104"/>
                  </a:cubicBezTo>
                  <a:cubicBezTo>
                    <a:pt x="53" y="107"/>
                    <a:pt x="42" y="110"/>
                    <a:pt x="39" y="115"/>
                  </a:cubicBezTo>
                  <a:cubicBezTo>
                    <a:pt x="45" y="116"/>
                    <a:pt x="52" y="114"/>
                    <a:pt x="58" y="114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56" name="Freeform 40"/>
            <p:cNvSpPr>
              <a:spLocks/>
            </p:cNvSpPr>
            <p:nvPr/>
          </p:nvSpPr>
          <p:spPr bwMode="auto">
            <a:xfrm>
              <a:off x="1933" y="1468"/>
              <a:ext cx="190" cy="385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30" y="3"/>
                </a:cxn>
                <a:cxn ang="0">
                  <a:pos x="19" y="6"/>
                </a:cxn>
                <a:cxn ang="0">
                  <a:pos x="0" y="11"/>
                </a:cxn>
                <a:cxn ang="0">
                  <a:pos x="33" y="20"/>
                </a:cxn>
                <a:cxn ang="0">
                  <a:pos x="6" y="33"/>
                </a:cxn>
                <a:cxn ang="0">
                  <a:pos x="26" y="37"/>
                </a:cxn>
                <a:cxn ang="0">
                  <a:pos x="10" y="45"/>
                </a:cxn>
                <a:cxn ang="0">
                  <a:pos x="29" y="49"/>
                </a:cxn>
                <a:cxn ang="0">
                  <a:pos x="14" y="58"/>
                </a:cxn>
                <a:cxn ang="0">
                  <a:pos x="30" y="59"/>
                </a:cxn>
                <a:cxn ang="0">
                  <a:pos x="46" y="64"/>
                </a:cxn>
                <a:cxn ang="0">
                  <a:pos x="19" y="80"/>
                </a:cxn>
                <a:cxn ang="0">
                  <a:pos x="47" y="84"/>
                </a:cxn>
                <a:cxn ang="0">
                  <a:pos x="29" y="93"/>
                </a:cxn>
                <a:cxn ang="0">
                  <a:pos x="47" y="97"/>
                </a:cxn>
                <a:cxn ang="0">
                  <a:pos x="33" y="108"/>
                </a:cxn>
                <a:cxn ang="0">
                  <a:pos x="54" y="112"/>
                </a:cxn>
                <a:cxn ang="0">
                  <a:pos x="37" y="120"/>
                </a:cxn>
                <a:cxn ang="0">
                  <a:pos x="63" y="123"/>
                </a:cxn>
                <a:cxn ang="0">
                  <a:pos x="44" y="131"/>
                </a:cxn>
                <a:cxn ang="0">
                  <a:pos x="68" y="135"/>
                </a:cxn>
                <a:cxn ang="0">
                  <a:pos x="60" y="143"/>
                </a:cxn>
                <a:cxn ang="0">
                  <a:pos x="76" y="147"/>
                </a:cxn>
                <a:cxn ang="0">
                  <a:pos x="66" y="157"/>
                </a:cxn>
                <a:cxn ang="0">
                  <a:pos x="83" y="163"/>
                </a:cxn>
                <a:cxn ang="0">
                  <a:pos x="76" y="171"/>
                </a:cxn>
                <a:cxn ang="0">
                  <a:pos x="95" y="175"/>
                </a:cxn>
                <a:cxn ang="0">
                  <a:pos x="80" y="181"/>
                </a:cxn>
              </a:cxnLst>
              <a:rect l="0" t="0" r="r" b="b"/>
              <a:pathLst>
                <a:path w="95" h="181">
                  <a:moveTo>
                    <a:pt x="12" y="1"/>
                  </a:moveTo>
                  <a:cubicBezTo>
                    <a:pt x="17" y="0"/>
                    <a:pt x="25" y="2"/>
                    <a:pt x="30" y="3"/>
                  </a:cubicBezTo>
                  <a:cubicBezTo>
                    <a:pt x="27" y="4"/>
                    <a:pt x="23" y="5"/>
                    <a:pt x="19" y="6"/>
                  </a:cubicBezTo>
                  <a:cubicBezTo>
                    <a:pt x="14" y="8"/>
                    <a:pt x="3" y="7"/>
                    <a:pt x="0" y="11"/>
                  </a:cubicBezTo>
                  <a:cubicBezTo>
                    <a:pt x="10" y="14"/>
                    <a:pt x="24" y="14"/>
                    <a:pt x="33" y="20"/>
                  </a:cubicBezTo>
                  <a:cubicBezTo>
                    <a:pt x="24" y="24"/>
                    <a:pt x="14" y="27"/>
                    <a:pt x="6" y="33"/>
                  </a:cubicBezTo>
                  <a:cubicBezTo>
                    <a:pt x="12" y="33"/>
                    <a:pt x="23" y="31"/>
                    <a:pt x="26" y="37"/>
                  </a:cubicBezTo>
                  <a:cubicBezTo>
                    <a:pt x="22" y="40"/>
                    <a:pt x="11" y="41"/>
                    <a:pt x="10" y="45"/>
                  </a:cubicBezTo>
                  <a:cubicBezTo>
                    <a:pt x="15" y="48"/>
                    <a:pt x="24" y="45"/>
                    <a:pt x="29" y="49"/>
                  </a:cubicBezTo>
                  <a:cubicBezTo>
                    <a:pt x="26" y="54"/>
                    <a:pt x="17" y="53"/>
                    <a:pt x="14" y="58"/>
                  </a:cubicBezTo>
                  <a:cubicBezTo>
                    <a:pt x="17" y="61"/>
                    <a:pt x="25" y="59"/>
                    <a:pt x="30" y="59"/>
                  </a:cubicBezTo>
                  <a:cubicBezTo>
                    <a:pt x="35" y="60"/>
                    <a:pt x="41" y="61"/>
                    <a:pt x="46" y="64"/>
                  </a:cubicBezTo>
                  <a:cubicBezTo>
                    <a:pt x="40" y="72"/>
                    <a:pt x="25" y="73"/>
                    <a:pt x="19" y="80"/>
                  </a:cubicBezTo>
                  <a:cubicBezTo>
                    <a:pt x="27" y="83"/>
                    <a:pt x="40" y="77"/>
                    <a:pt x="47" y="84"/>
                  </a:cubicBezTo>
                  <a:cubicBezTo>
                    <a:pt x="45" y="86"/>
                    <a:pt x="28" y="89"/>
                    <a:pt x="29" y="93"/>
                  </a:cubicBezTo>
                  <a:cubicBezTo>
                    <a:pt x="30" y="96"/>
                    <a:pt x="44" y="95"/>
                    <a:pt x="47" y="97"/>
                  </a:cubicBezTo>
                  <a:cubicBezTo>
                    <a:pt x="46" y="100"/>
                    <a:pt x="32" y="105"/>
                    <a:pt x="33" y="108"/>
                  </a:cubicBezTo>
                  <a:cubicBezTo>
                    <a:pt x="35" y="113"/>
                    <a:pt x="50" y="109"/>
                    <a:pt x="54" y="112"/>
                  </a:cubicBezTo>
                  <a:cubicBezTo>
                    <a:pt x="51" y="117"/>
                    <a:pt x="41" y="116"/>
                    <a:pt x="37" y="120"/>
                  </a:cubicBezTo>
                  <a:cubicBezTo>
                    <a:pt x="40" y="126"/>
                    <a:pt x="57" y="118"/>
                    <a:pt x="63" y="123"/>
                  </a:cubicBezTo>
                  <a:cubicBezTo>
                    <a:pt x="59" y="128"/>
                    <a:pt x="49" y="126"/>
                    <a:pt x="44" y="131"/>
                  </a:cubicBezTo>
                  <a:cubicBezTo>
                    <a:pt x="49" y="133"/>
                    <a:pt x="65" y="129"/>
                    <a:pt x="68" y="135"/>
                  </a:cubicBezTo>
                  <a:cubicBezTo>
                    <a:pt x="70" y="139"/>
                    <a:pt x="62" y="139"/>
                    <a:pt x="60" y="143"/>
                  </a:cubicBezTo>
                  <a:cubicBezTo>
                    <a:pt x="63" y="144"/>
                    <a:pt x="76" y="144"/>
                    <a:pt x="76" y="147"/>
                  </a:cubicBezTo>
                  <a:cubicBezTo>
                    <a:pt x="77" y="151"/>
                    <a:pt x="64" y="153"/>
                    <a:pt x="66" y="157"/>
                  </a:cubicBezTo>
                  <a:cubicBezTo>
                    <a:pt x="67" y="161"/>
                    <a:pt x="80" y="159"/>
                    <a:pt x="83" y="163"/>
                  </a:cubicBezTo>
                  <a:cubicBezTo>
                    <a:pt x="85" y="167"/>
                    <a:pt x="78" y="168"/>
                    <a:pt x="76" y="171"/>
                  </a:cubicBezTo>
                  <a:cubicBezTo>
                    <a:pt x="80" y="177"/>
                    <a:pt x="91" y="170"/>
                    <a:pt x="95" y="175"/>
                  </a:cubicBezTo>
                  <a:cubicBezTo>
                    <a:pt x="91" y="178"/>
                    <a:pt x="89" y="181"/>
                    <a:pt x="80" y="181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57" name="Freeform 41"/>
            <p:cNvSpPr>
              <a:spLocks/>
            </p:cNvSpPr>
            <p:nvPr/>
          </p:nvSpPr>
          <p:spPr bwMode="auto">
            <a:xfrm>
              <a:off x="1825" y="1841"/>
              <a:ext cx="9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7"/>
                </a:cxn>
                <a:cxn ang="0">
                  <a:pos x="3" y="21"/>
                </a:cxn>
                <a:cxn ang="0">
                  <a:pos x="23" y="22"/>
                </a:cxn>
                <a:cxn ang="0">
                  <a:pos x="4" y="32"/>
                </a:cxn>
                <a:cxn ang="0">
                  <a:pos x="23" y="33"/>
                </a:cxn>
                <a:cxn ang="0">
                  <a:pos x="9" y="43"/>
                </a:cxn>
                <a:cxn ang="0">
                  <a:pos x="25" y="44"/>
                </a:cxn>
                <a:cxn ang="0">
                  <a:pos x="41" y="46"/>
                </a:cxn>
                <a:cxn ang="0">
                  <a:pos x="25" y="54"/>
                </a:cxn>
                <a:cxn ang="0">
                  <a:pos x="5" y="63"/>
                </a:cxn>
                <a:cxn ang="0">
                  <a:pos x="40" y="68"/>
                </a:cxn>
                <a:cxn ang="0">
                  <a:pos x="16" y="80"/>
                </a:cxn>
                <a:cxn ang="0">
                  <a:pos x="44" y="89"/>
                </a:cxn>
                <a:cxn ang="0">
                  <a:pos x="22" y="103"/>
                </a:cxn>
                <a:cxn ang="0">
                  <a:pos x="49" y="108"/>
                </a:cxn>
                <a:cxn ang="0">
                  <a:pos x="27" y="120"/>
                </a:cxn>
                <a:cxn ang="0">
                  <a:pos x="49" y="124"/>
                </a:cxn>
                <a:cxn ang="0">
                  <a:pos x="34" y="132"/>
                </a:cxn>
                <a:cxn ang="0">
                  <a:pos x="48" y="133"/>
                </a:cxn>
                <a:cxn ang="0">
                  <a:pos x="44" y="136"/>
                </a:cxn>
              </a:cxnLst>
              <a:rect l="0" t="0" r="r" b="b"/>
              <a:pathLst>
                <a:path w="49" h="136">
                  <a:moveTo>
                    <a:pt x="0" y="0"/>
                  </a:moveTo>
                  <a:cubicBezTo>
                    <a:pt x="5" y="1"/>
                    <a:pt x="16" y="4"/>
                    <a:pt x="22" y="7"/>
                  </a:cubicBezTo>
                  <a:cubicBezTo>
                    <a:pt x="18" y="14"/>
                    <a:pt x="9" y="16"/>
                    <a:pt x="3" y="21"/>
                  </a:cubicBezTo>
                  <a:cubicBezTo>
                    <a:pt x="10" y="21"/>
                    <a:pt x="17" y="22"/>
                    <a:pt x="23" y="22"/>
                  </a:cubicBezTo>
                  <a:cubicBezTo>
                    <a:pt x="18" y="27"/>
                    <a:pt x="8" y="27"/>
                    <a:pt x="4" y="32"/>
                  </a:cubicBezTo>
                  <a:cubicBezTo>
                    <a:pt x="9" y="33"/>
                    <a:pt x="19" y="30"/>
                    <a:pt x="23" y="33"/>
                  </a:cubicBezTo>
                  <a:cubicBezTo>
                    <a:pt x="21" y="35"/>
                    <a:pt x="6" y="41"/>
                    <a:pt x="9" y="43"/>
                  </a:cubicBezTo>
                  <a:cubicBezTo>
                    <a:pt x="11" y="45"/>
                    <a:pt x="22" y="43"/>
                    <a:pt x="25" y="44"/>
                  </a:cubicBezTo>
                  <a:cubicBezTo>
                    <a:pt x="30" y="44"/>
                    <a:pt x="36" y="45"/>
                    <a:pt x="41" y="46"/>
                  </a:cubicBezTo>
                  <a:cubicBezTo>
                    <a:pt x="37" y="50"/>
                    <a:pt x="30" y="52"/>
                    <a:pt x="25" y="54"/>
                  </a:cubicBezTo>
                  <a:cubicBezTo>
                    <a:pt x="19" y="57"/>
                    <a:pt x="11" y="59"/>
                    <a:pt x="5" y="63"/>
                  </a:cubicBezTo>
                  <a:cubicBezTo>
                    <a:pt x="16" y="64"/>
                    <a:pt x="30" y="63"/>
                    <a:pt x="40" y="68"/>
                  </a:cubicBezTo>
                  <a:cubicBezTo>
                    <a:pt x="33" y="74"/>
                    <a:pt x="23" y="75"/>
                    <a:pt x="16" y="80"/>
                  </a:cubicBezTo>
                  <a:cubicBezTo>
                    <a:pt x="19" y="85"/>
                    <a:pt x="43" y="80"/>
                    <a:pt x="44" y="89"/>
                  </a:cubicBezTo>
                  <a:cubicBezTo>
                    <a:pt x="44" y="95"/>
                    <a:pt x="24" y="96"/>
                    <a:pt x="22" y="103"/>
                  </a:cubicBezTo>
                  <a:cubicBezTo>
                    <a:pt x="30" y="107"/>
                    <a:pt x="42" y="103"/>
                    <a:pt x="49" y="108"/>
                  </a:cubicBezTo>
                  <a:cubicBezTo>
                    <a:pt x="44" y="114"/>
                    <a:pt x="34" y="115"/>
                    <a:pt x="27" y="120"/>
                  </a:cubicBezTo>
                  <a:cubicBezTo>
                    <a:pt x="33" y="123"/>
                    <a:pt x="43" y="120"/>
                    <a:pt x="49" y="124"/>
                  </a:cubicBezTo>
                  <a:cubicBezTo>
                    <a:pt x="46" y="129"/>
                    <a:pt x="37" y="128"/>
                    <a:pt x="34" y="132"/>
                  </a:cubicBezTo>
                  <a:cubicBezTo>
                    <a:pt x="38" y="133"/>
                    <a:pt x="44" y="132"/>
                    <a:pt x="48" y="133"/>
                  </a:cubicBezTo>
                  <a:cubicBezTo>
                    <a:pt x="46" y="134"/>
                    <a:pt x="45" y="135"/>
                    <a:pt x="44" y="136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58" name="Freeform 42"/>
            <p:cNvSpPr>
              <a:spLocks/>
            </p:cNvSpPr>
            <p:nvPr/>
          </p:nvSpPr>
          <p:spPr bwMode="auto">
            <a:xfrm>
              <a:off x="1470" y="2319"/>
              <a:ext cx="280" cy="3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7"/>
                </a:cxn>
                <a:cxn ang="0">
                  <a:pos x="4" y="17"/>
                </a:cxn>
                <a:cxn ang="0">
                  <a:pos x="22" y="19"/>
                </a:cxn>
                <a:cxn ang="0">
                  <a:pos x="6" y="25"/>
                </a:cxn>
                <a:cxn ang="0">
                  <a:pos x="31" y="29"/>
                </a:cxn>
                <a:cxn ang="0">
                  <a:pos x="11" y="41"/>
                </a:cxn>
                <a:cxn ang="0">
                  <a:pos x="35" y="42"/>
                </a:cxn>
                <a:cxn ang="0">
                  <a:pos x="13" y="57"/>
                </a:cxn>
                <a:cxn ang="0">
                  <a:pos x="42" y="62"/>
                </a:cxn>
                <a:cxn ang="0">
                  <a:pos x="30" y="70"/>
                </a:cxn>
                <a:cxn ang="0">
                  <a:pos x="47" y="74"/>
                </a:cxn>
                <a:cxn ang="0">
                  <a:pos x="35" y="83"/>
                </a:cxn>
                <a:cxn ang="0">
                  <a:pos x="50" y="83"/>
                </a:cxn>
                <a:cxn ang="0">
                  <a:pos x="46" y="85"/>
                </a:cxn>
                <a:cxn ang="0">
                  <a:pos x="115" y="75"/>
                </a:cxn>
                <a:cxn ang="0">
                  <a:pos x="107" y="82"/>
                </a:cxn>
                <a:cxn ang="0">
                  <a:pos x="120" y="83"/>
                </a:cxn>
                <a:cxn ang="0">
                  <a:pos x="108" y="92"/>
                </a:cxn>
                <a:cxn ang="0">
                  <a:pos x="128" y="94"/>
                </a:cxn>
                <a:cxn ang="0">
                  <a:pos x="111" y="112"/>
                </a:cxn>
                <a:cxn ang="0">
                  <a:pos x="135" y="111"/>
                </a:cxn>
                <a:cxn ang="0">
                  <a:pos x="117" y="123"/>
                </a:cxn>
                <a:cxn ang="0">
                  <a:pos x="133" y="122"/>
                </a:cxn>
                <a:cxn ang="0">
                  <a:pos x="124" y="132"/>
                </a:cxn>
                <a:cxn ang="0">
                  <a:pos x="134" y="133"/>
                </a:cxn>
                <a:cxn ang="0">
                  <a:pos x="127" y="142"/>
                </a:cxn>
                <a:cxn ang="0">
                  <a:pos x="140" y="140"/>
                </a:cxn>
              </a:cxnLst>
              <a:rect l="0" t="0" r="r" b="b"/>
              <a:pathLst>
                <a:path w="140" h="142">
                  <a:moveTo>
                    <a:pt x="0" y="0"/>
                  </a:moveTo>
                  <a:cubicBezTo>
                    <a:pt x="7" y="2"/>
                    <a:pt x="14" y="3"/>
                    <a:pt x="18" y="7"/>
                  </a:cubicBezTo>
                  <a:cubicBezTo>
                    <a:pt x="15" y="12"/>
                    <a:pt x="8" y="13"/>
                    <a:pt x="4" y="17"/>
                  </a:cubicBezTo>
                  <a:cubicBezTo>
                    <a:pt x="9" y="19"/>
                    <a:pt x="17" y="16"/>
                    <a:pt x="22" y="19"/>
                  </a:cubicBezTo>
                  <a:cubicBezTo>
                    <a:pt x="16" y="21"/>
                    <a:pt x="11" y="23"/>
                    <a:pt x="6" y="25"/>
                  </a:cubicBezTo>
                  <a:cubicBezTo>
                    <a:pt x="14" y="27"/>
                    <a:pt x="23" y="26"/>
                    <a:pt x="31" y="29"/>
                  </a:cubicBezTo>
                  <a:cubicBezTo>
                    <a:pt x="27" y="34"/>
                    <a:pt x="16" y="37"/>
                    <a:pt x="11" y="41"/>
                  </a:cubicBezTo>
                  <a:cubicBezTo>
                    <a:pt x="19" y="43"/>
                    <a:pt x="27" y="40"/>
                    <a:pt x="35" y="42"/>
                  </a:cubicBezTo>
                  <a:cubicBezTo>
                    <a:pt x="35" y="48"/>
                    <a:pt x="17" y="54"/>
                    <a:pt x="13" y="57"/>
                  </a:cubicBezTo>
                  <a:cubicBezTo>
                    <a:pt x="23" y="57"/>
                    <a:pt x="34" y="57"/>
                    <a:pt x="42" y="62"/>
                  </a:cubicBezTo>
                  <a:cubicBezTo>
                    <a:pt x="40" y="65"/>
                    <a:pt x="33" y="66"/>
                    <a:pt x="30" y="70"/>
                  </a:cubicBezTo>
                  <a:cubicBezTo>
                    <a:pt x="34" y="73"/>
                    <a:pt x="43" y="69"/>
                    <a:pt x="47" y="74"/>
                  </a:cubicBezTo>
                  <a:cubicBezTo>
                    <a:pt x="44" y="77"/>
                    <a:pt x="36" y="78"/>
                    <a:pt x="35" y="83"/>
                  </a:cubicBezTo>
                  <a:cubicBezTo>
                    <a:pt x="39" y="85"/>
                    <a:pt x="45" y="83"/>
                    <a:pt x="50" y="83"/>
                  </a:cubicBezTo>
                  <a:cubicBezTo>
                    <a:pt x="49" y="84"/>
                    <a:pt x="47" y="85"/>
                    <a:pt x="46" y="85"/>
                  </a:cubicBezTo>
                  <a:cubicBezTo>
                    <a:pt x="69" y="80"/>
                    <a:pt x="93" y="79"/>
                    <a:pt x="115" y="75"/>
                  </a:cubicBezTo>
                  <a:cubicBezTo>
                    <a:pt x="113" y="76"/>
                    <a:pt x="108" y="79"/>
                    <a:pt x="107" y="82"/>
                  </a:cubicBezTo>
                  <a:cubicBezTo>
                    <a:pt x="111" y="82"/>
                    <a:pt x="115" y="82"/>
                    <a:pt x="120" y="83"/>
                  </a:cubicBezTo>
                  <a:cubicBezTo>
                    <a:pt x="116" y="86"/>
                    <a:pt x="110" y="88"/>
                    <a:pt x="108" y="92"/>
                  </a:cubicBezTo>
                  <a:cubicBezTo>
                    <a:pt x="114" y="93"/>
                    <a:pt x="122" y="91"/>
                    <a:pt x="128" y="94"/>
                  </a:cubicBezTo>
                  <a:cubicBezTo>
                    <a:pt x="125" y="101"/>
                    <a:pt x="112" y="103"/>
                    <a:pt x="111" y="112"/>
                  </a:cubicBezTo>
                  <a:cubicBezTo>
                    <a:pt x="119" y="113"/>
                    <a:pt x="129" y="107"/>
                    <a:pt x="135" y="111"/>
                  </a:cubicBezTo>
                  <a:cubicBezTo>
                    <a:pt x="130" y="115"/>
                    <a:pt x="122" y="118"/>
                    <a:pt x="117" y="123"/>
                  </a:cubicBezTo>
                  <a:cubicBezTo>
                    <a:pt x="121" y="122"/>
                    <a:pt x="128" y="119"/>
                    <a:pt x="133" y="122"/>
                  </a:cubicBezTo>
                  <a:cubicBezTo>
                    <a:pt x="131" y="127"/>
                    <a:pt x="123" y="127"/>
                    <a:pt x="124" y="132"/>
                  </a:cubicBezTo>
                  <a:cubicBezTo>
                    <a:pt x="127" y="132"/>
                    <a:pt x="132" y="131"/>
                    <a:pt x="134" y="133"/>
                  </a:cubicBezTo>
                  <a:cubicBezTo>
                    <a:pt x="132" y="137"/>
                    <a:pt x="128" y="138"/>
                    <a:pt x="127" y="142"/>
                  </a:cubicBezTo>
                  <a:cubicBezTo>
                    <a:pt x="130" y="141"/>
                    <a:pt x="136" y="139"/>
                    <a:pt x="140" y="14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59" name="Freeform 43"/>
            <p:cNvSpPr>
              <a:spLocks/>
            </p:cNvSpPr>
            <p:nvPr/>
          </p:nvSpPr>
          <p:spPr bwMode="auto">
            <a:xfrm>
              <a:off x="1261" y="2326"/>
              <a:ext cx="209" cy="3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4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25" y="10"/>
                </a:cxn>
                <a:cxn ang="0">
                  <a:pos x="11" y="22"/>
                </a:cxn>
                <a:cxn ang="0">
                  <a:pos x="26" y="23"/>
                </a:cxn>
                <a:cxn ang="0">
                  <a:pos x="7" y="36"/>
                </a:cxn>
                <a:cxn ang="0">
                  <a:pos x="17" y="37"/>
                </a:cxn>
                <a:cxn ang="0">
                  <a:pos x="33" y="40"/>
                </a:cxn>
                <a:cxn ang="0">
                  <a:pos x="16" y="53"/>
                </a:cxn>
                <a:cxn ang="0">
                  <a:pos x="39" y="54"/>
                </a:cxn>
                <a:cxn ang="0">
                  <a:pos x="29" y="64"/>
                </a:cxn>
                <a:cxn ang="0">
                  <a:pos x="50" y="64"/>
                </a:cxn>
                <a:cxn ang="0">
                  <a:pos x="42" y="74"/>
                </a:cxn>
                <a:cxn ang="0">
                  <a:pos x="52" y="76"/>
                </a:cxn>
                <a:cxn ang="0">
                  <a:pos x="45" y="84"/>
                </a:cxn>
                <a:cxn ang="0">
                  <a:pos x="55" y="87"/>
                </a:cxn>
                <a:cxn ang="0">
                  <a:pos x="54" y="93"/>
                </a:cxn>
                <a:cxn ang="0">
                  <a:pos x="61" y="96"/>
                </a:cxn>
                <a:cxn ang="0">
                  <a:pos x="57" y="101"/>
                </a:cxn>
                <a:cxn ang="0">
                  <a:pos x="67" y="104"/>
                </a:cxn>
                <a:cxn ang="0">
                  <a:pos x="58" y="120"/>
                </a:cxn>
                <a:cxn ang="0">
                  <a:pos x="79" y="123"/>
                </a:cxn>
                <a:cxn ang="0">
                  <a:pos x="63" y="140"/>
                </a:cxn>
                <a:cxn ang="0">
                  <a:pos x="82" y="141"/>
                </a:cxn>
                <a:cxn ang="0">
                  <a:pos x="69" y="151"/>
                </a:cxn>
                <a:cxn ang="0">
                  <a:pos x="83" y="151"/>
                </a:cxn>
                <a:cxn ang="0">
                  <a:pos x="74" y="159"/>
                </a:cxn>
                <a:cxn ang="0">
                  <a:pos x="96" y="159"/>
                </a:cxn>
                <a:cxn ang="0">
                  <a:pos x="83" y="169"/>
                </a:cxn>
                <a:cxn ang="0">
                  <a:pos x="101" y="169"/>
                </a:cxn>
                <a:cxn ang="0">
                  <a:pos x="90" y="179"/>
                </a:cxn>
                <a:cxn ang="0">
                  <a:pos x="104" y="180"/>
                </a:cxn>
                <a:cxn ang="0">
                  <a:pos x="101" y="186"/>
                </a:cxn>
              </a:cxnLst>
              <a:rect l="0" t="0" r="r" b="b"/>
              <a:pathLst>
                <a:path w="105" h="186">
                  <a:moveTo>
                    <a:pt x="0" y="0"/>
                  </a:moveTo>
                  <a:cubicBezTo>
                    <a:pt x="3" y="2"/>
                    <a:pt x="17" y="0"/>
                    <a:pt x="23" y="4"/>
                  </a:cubicBezTo>
                  <a:cubicBezTo>
                    <a:pt x="18" y="7"/>
                    <a:pt x="12" y="8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2" y="11"/>
                    <a:pt x="19" y="9"/>
                    <a:pt x="25" y="10"/>
                  </a:cubicBezTo>
                  <a:cubicBezTo>
                    <a:pt x="21" y="15"/>
                    <a:pt x="16" y="18"/>
                    <a:pt x="11" y="22"/>
                  </a:cubicBezTo>
                  <a:cubicBezTo>
                    <a:pt x="16" y="21"/>
                    <a:pt x="21" y="23"/>
                    <a:pt x="26" y="23"/>
                  </a:cubicBezTo>
                  <a:cubicBezTo>
                    <a:pt x="25" y="28"/>
                    <a:pt x="12" y="34"/>
                    <a:pt x="7" y="36"/>
                  </a:cubicBezTo>
                  <a:cubicBezTo>
                    <a:pt x="9" y="38"/>
                    <a:pt x="14" y="37"/>
                    <a:pt x="17" y="37"/>
                  </a:cubicBezTo>
                  <a:cubicBezTo>
                    <a:pt x="22" y="37"/>
                    <a:pt x="28" y="37"/>
                    <a:pt x="33" y="40"/>
                  </a:cubicBezTo>
                  <a:cubicBezTo>
                    <a:pt x="29" y="46"/>
                    <a:pt x="20" y="47"/>
                    <a:pt x="16" y="53"/>
                  </a:cubicBezTo>
                  <a:cubicBezTo>
                    <a:pt x="23" y="54"/>
                    <a:pt x="33" y="51"/>
                    <a:pt x="39" y="54"/>
                  </a:cubicBezTo>
                  <a:cubicBezTo>
                    <a:pt x="38" y="59"/>
                    <a:pt x="31" y="60"/>
                    <a:pt x="29" y="64"/>
                  </a:cubicBezTo>
                  <a:cubicBezTo>
                    <a:pt x="36" y="64"/>
                    <a:pt x="43" y="62"/>
                    <a:pt x="50" y="64"/>
                  </a:cubicBezTo>
                  <a:cubicBezTo>
                    <a:pt x="48" y="68"/>
                    <a:pt x="43" y="70"/>
                    <a:pt x="42" y="74"/>
                  </a:cubicBezTo>
                  <a:cubicBezTo>
                    <a:pt x="45" y="75"/>
                    <a:pt x="49" y="75"/>
                    <a:pt x="52" y="76"/>
                  </a:cubicBezTo>
                  <a:cubicBezTo>
                    <a:pt x="51" y="80"/>
                    <a:pt x="47" y="82"/>
                    <a:pt x="45" y="84"/>
                  </a:cubicBezTo>
                  <a:cubicBezTo>
                    <a:pt x="48" y="84"/>
                    <a:pt x="52" y="86"/>
                    <a:pt x="55" y="87"/>
                  </a:cubicBezTo>
                  <a:cubicBezTo>
                    <a:pt x="55" y="89"/>
                    <a:pt x="53" y="91"/>
                    <a:pt x="54" y="93"/>
                  </a:cubicBezTo>
                  <a:cubicBezTo>
                    <a:pt x="55" y="95"/>
                    <a:pt x="59" y="95"/>
                    <a:pt x="61" y="96"/>
                  </a:cubicBezTo>
                  <a:cubicBezTo>
                    <a:pt x="60" y="96"/>
                    <a:pt x="57" y="101"/>
                    <a:pt x="57" y="101"/>
                  </a:cubicBezTo>
                  <a:cubicBezTo>
                    <a:pt x="59" y="105"/>
                    <a:pt x="65" y="102"/>
                    <a:pt x="67" y="104"/>
                  </a:cubicBezTo>
                  <a:cubicBezTo>
                    <a:pt x="69" y="108"/>
                    <a:pt x="59" y="116"/>
                    <a:pt x="58" y="120"/>
                  </a:cubicBezTo>
                  <a:cubicBezTo>
                    <a:pt x="64" y="123"/>
                    <a:pt x="73" y="120"/>
                    <a:pt x="79" y="123"/>
                  </a:cubicBezTo>
                  <a:cubicBezTo>
                    <a:pt x="78" y="129"/>
                    <a:pt x="67" y="135"/>
                    <a:pt x="63" y="140"/>
                  </a:cubicBezTo>
                  <a:cubicBezTo>
                    <a:pt x="69" y="142"/>
                    <a:pt x="76" y="139"/>
                    <a:pt x="82" y="141"/>
                  </a:cubicBezTo>
                  <a:cubicBezTo>
                    <a:pt x="79" y="146"/>
                    <a:pt x="73" y="147"/>
                    <a:pt x="69" y="151"/>
                  </a:cubicBezTo>
                  <a:cubicBezTo>
                    <a:pt x="73" y="152"/>
                    <a:pt x="79" y="148"/>
                    <a:pt x="83" y="151"/>
                  </a:cubicBezTo>
                  <a:cubicBezTo>
                    <a:pt x="82" y="155"/>
                    <a:pt x="77" y="156"/>
                    <a:pt x="74" y="159"/>
                  </a:cubicBezTo>
                  <a:cubicBezTo>
                    <a:pt x="81" y="160"/>
                    <a:pt x="89" y="157"/>
                    <a:pt x="96" y="159"/>
                  </a:cubicBezTo>
                  <a:cubicBezTo>
                    <a:pt x="92" y="162"/>
                    <a:pt x="84" y="164"/>
                    <a:pt x="83" y="169"/>
                  </a:cubicBezTo>
                  <a:cubicBezTo>
                    <a:pt x="89" y="170"/>
                    <a:pt x="95" y="167"/>
                    <a:pt x="101" y="169"/>
                  </a:cubicBezTo>
                  <a:cubicBezTo>
                    <a:pt x="100" y="173"/>
                    <a:pt x="93" y="175"/>
                    <a:pt x="90" y="179"/>
                  </a:cubicBezTo>
                  <a:cubicBezTo>
                    <a:pt x="95" y="179"/>
                    <a:pt x="100" y="180"/>
                    <a:pt x="104" y="180"/>
                  </a:cubicBezTo>
                  <a:cubicBezTo>
                    <a:pt x="105" y="182"/>
                    <a:pt x="103" y="185"/>
                    <a:pt x="101" y="186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60" name="Freeform 44"/>
            <p:cNvSpPr>
              <a:spLocks/>
            </p:cNvSpPr>
            <p:nvPr/>
          </p:nvSpPr>
          <p:spPr bwMode="auto">
            <a:xfrm>
              <a:off x="2198" y="2256"/>
              <a:ext cx="172" cy="30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2"/>
                </a:cxn>
                <a:cxn ang="0">
                  <a:pos x="17" y="4"/>
                </a:cxn>
                <a:cxn ang="0">
                  <a:pos x="1" y="11"/>
                </a:cxn>
                <a:cxn ang="0">
                  <a:pos x="17" y="13"/>
                </a:cxn>
                <a:cxn ang="0">
                  <a:pos x="2" y="19"/>
                </a:cxn>
                <a:cxn ang="0">
                  <a:pos x="12" y="19"/>
                </a:cxn>
                <a:cxn ang="0">
                  <a:pos x="0" y="26"/>
                </a:cxn>
                <a:cxn ang="0">
                  <a:pos x="31" y="28"/>
                </a:cxn>
                <a:cxn ang="0">
                  <a:pos x="7" y="40"/>
                </a:cxn>
                <a:cxn ang="0">
                  <a:pos x="34" y="44"/>
                </a:cxn>
                <a:cxn ang="0">
                  <a:pos x="18" y="52"/>
                </a:cxn>
                <a:cxn ang="0">
                  <a:pos x="35" y="53"/>
                </a:cxn>
                <a:cxn ang="0">
                  <a:pos x="25" y="59"/>
                </a:cxn>
                <a:cxn ang="0">
                  <a:pos x="32" y="60"/>
                </a:cxn>
                <a:cxn ang="0">
                  <a:pos x="25" y="65"/>
                </a:cxn>
                <a:cxn ang="0">
                  <a:pos x="46" y="69"/>
                </a:cxn>
                <a:cxn ang="0">
                  <a:pos x="31" y="82"/>
                </a:cxn>
                <a:cxn ang="0">
                  <a:pos x="55" y="85"/>
                </a:cxn>
                <a:cxn ang="0">
                  <a:pos x="39" y="95"/>
                </a:cxn>
                <a:cxn ang="0">
                  <a:pos x="56" y="96"/>
                </a:cxn>
                <a:cxn ang="0">
                  <a:pos x="48" y="105"/>
                </a:cxn>
                <a:cxn ang="0">
                  <a:pos x="65" y="108"/>
                </a:cxn>
                <a:cxn ang="0">
                  <a:pos x="56" y="114"/>
                </a:cxn>
                <a:cxn ang="0">
                  <a:pos x="77" y="116"/>
                </a:cxn>
                <a:cxn ang="0">
                  <a:pos x="61" y="124"/>
                </a:cxn>
                <a:cxn ang="0">
                  <a:pos x="80" y="126"/>
                </a:cxn>
                <a:cxn ang="0">
                  <a:pos x="73" y="132"/>
                </a:cxn>
                <a:cxn ang="0">
                  <a:pos x="86" y="137"/>
                </a:cxn>
                <a:cxn ang="0">
                  <a:pos x="84" y="141"/>
                </a:cxn>
              </a:cxnLst>
              <a:rect l="0" t="0" r="r" b="b"/>
              <a:pathLst>
                <a:path w="86" h="141">
                  <a:moveTo>
                    <a:pt x="7" y="0"/>
                  </a:moveTo>
                  <a:cubicBezTo>
                    <a:pt x="7" y="1"/>
                    <a:pt x="7" y="2"/>
                    <a:pt x="7" y="2"/>
                  </a:cubicBezTo>
                  <a:cubicBezTo>
                    <a:pt x="10" y="2"/>
                    <a:pt x="14" y="3"/>
                    <a:pt x="17" y="4"/>
                  </a:cubicBezTo>
                  <a:cubicBezTo>
                    <a:pt x="12" y="7"/>
                    <a:pt x="6" y="10"/>
                    <a:pt x="1" y="11"/>
                  </a:cubicBezTo>
                  <a:cubicBezTo>
                    <a:pt x="6" y="13"/>
                    <a:pt x="12" y="10"/>
                    <a:pt x="17" y="13"/>
                  </a:cubicBezTo>
                  <a:cubicBezTo>
                    <a:pt x="12" y="16"/>
                    <a:pt x="7" y="17"/>
                    <a:pt x="2" y="19"/>
                  </a:cubicBezTo>
                  <a:cubicBezTo>
                    <a:pt x="5" y="19"/>
                    <a:pt x="9" y="18"/>
                    <a:pt x="12" y="19"/>
                  </a:cubicBezTo>
                  <a:cubicBezTo>
                    <a:pt x="9" y="22"/>
                    <a:pt x="2" y="22"/>
                    <a:pt x="0" y="26"/>
                  </a:cubicBezTo>
                  <a:cubicBezTo>
                    <a:pt x="5" y="27"/>
                    <a:pt x="30" y="23"/>
                    <a:pt x="31" y="28"/>
                  </a:cubicBezTo>
                  <a:cubicBezTo>
                    <a:pt x="24" y="33"/>
                    <a:pt x="14" y="35"/>
                    <a:pt x="7" y="40"/>
                  </a:cubicBezTo>
                  <a:cubicBezTo>
                    <a:pt x="14" y="40"/>
                    <a:pt x="28" y="38"/>
                    <a:pt x="34" y="44"/>
                  </a:cubicBezTo>
                  <a:cubicBezTo>
                    <a:pt x="29" y="47"/>
                    <a:pt x="23" y="49"/>
                    <a:pt x="18" y="52"/>
                  </a:cubicBezTo>
                  <a:cubicBezTo>
                    <a:pt x="23" y="52"/>
                    <a:pt x="30" y="51"/>
                    <a:pt x="35" y="53"/>
                  </a:cubicBezTo>
                  <a:cubicBezTo>
                    <a:pt x="32" y="56"/>
                    <a:pt x="27" y="56"/>
                    <a:pt x="25" y="59"/>
                  </a:cubicBezTo>
                  <a:cubicBezTo>
                    <a:pt x="27" y="60"/>
                    <a:pt x="30" y="59"/>
                    <a:pt x="32" y="60"/>
                  </a:cubicBezTo>
                  <a:cubicBezTo>
                    <a:pt x="30" y="61"/>
                    <a:pt x="27" y="62"/>
                    <a:pt x="25" y="65"/>
                  </a:cubicBezTo>
                  <a:cubicBezTo>
                    <a:pt x="29" y="66"/>
                    <a:pt x="44" y="64"/>
                    <a:pt x="46" y="69"/>
                  </a:cubicBezTo>
                  <a:cubicBezTo>
                    <a:pt x="48" y="74"/>
                    <a:pt x="33" y="78"/>
                    <a:pt x="31" y="82"/>
                  </a:cubicBezTo>
                  <a:cubicBezTo>
                    <a:pt x="34" y="86"/>
                    <a:pt x="49" y="84"/>
                    <a:pt x="55" y="85"/>
                  </a:cubicBezTo>
                  <a:cubicBezTo>
                    <a:pt x="54" y="90"/>
                    <a:pt x="43" y="91"/>
                    <a:pt x="39" y="95"/>
                  </a:cubicBezTo>
                  <a:cubicBezTo>
                    <a:pt x="45" y="95"/>
                    <a:pt x="51" y="94"/>
                    <a:pt x="56" y="96"/>
                  </a:cubicBezTo>
                  <a:cubicBezTo>
                    <a:pt x="55" y="99"/>
                    <a:pt x="50" y="101"/>
                    <a:pt x="48" y="105"/>
                  </a:cubicBezTo>
                  <a:cubicBezTo>
                    <a:pt x="53" y="107"/>
                    <a:pt x="59" y="106"/>
                    <a:pt x="65" y="108"/>
                  </a:cubicBezTo>
                  <a:cubicBezTo>
                    <a:pt x="62" y="110"/>
                    <a:pt x="58" y="112"/>
                    <a:pt x="56" y="114"/>
                  </a:cubicBezTo>
                  <a:cubicBezTo>
                    <a:pt x="63" y="114"/>
                    <a:pt x="69" y="115"/>
                    <a:pt x="77" y="116"/>
                  </a:cubicBezTo>
                  <a:cubicBezTo>
                    <a:pt x="75" y="120"/>
                    <a:pt x="65" y="122"/>
                    <a:pt x="61" y="124"/>
                  </a:cubicBezTo>
                  <a:cubicBezTo>
                    <a:pt x="64" y="124"/>
                    <a:pt x="79" y="122"/>
                    <a:pt x="80" y="126"/>
                  </a:cubicBezTo>
                  <a:cubicBezTo>
                    <a:pt x="81" y="129"/>
                    <a:pt x="75" y="130"/>
                    <a:pt x="73" y="132"/>
                  </a:cubicBezTo>
                  <a:cubicBezTo>
                    <a:pt x="77" y="135"/>
                    <a:pt x="82" y="134"/>
                    <a:pt x="86" y="137"/>
                  </a:cubicBezTo>
                  <a:cubicBezTo>
                    <a:pt x="85" y="138"/>
                    <a:pt x="84" y="139"/>
                    <a:pt x="84" y="141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61" name="Freeform 45"/>
            <p:cNvSpPr>
              <a:spLocks/>
            </p:cNvSpPr>
            <p:nvPr/>
          </p:nvSpPr>
          <p:spPr bwMode="auto">
            <a:xfrm>
              <a:off x="2859" y="2581"/>
              <a:ext cx="177" cy="2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" y="11"/>
                </a:cxn>
                <a:cxn ang="0">
                  <a:pos x="17" y="10"/>
                </a:cxn>
                <a:cxn ang="0">
                  <a:pos x="6" y="16"/>
                </a:cxn>
                <a:cxn ang="0">
                  <a:pos x="17" y="18"/>
                </a:cxn>
                <a:cxn ang="0">
                  <a:pos x="7" y="28"/>
                </a:cxn>
                <a:cxn ang="0">
                  <a:pos x="27" y="27"/>
                </a:cxn>
                <a:cxn ang="0">
                  <a:pos x="5" y="42"/>
                </a:cxn>
                <a:cxn ang="0">
                  <a:pos x="21" y="41"/>
                </a:cxn>
                <a:cxn ang="0">
                  <a:pos x="9" y="53"/>
                </a:cxn>
                <a:cxn ang="0">
                  <a:pos x="26" y="55"/>
                </a:cxn>
                <a:cxn ang="0">
                  <a:pos x="14" y="63"/>
                </a:cxn>
                <a:cxn ang="0">
                  <a:pos x="28" y="63"/>
                </a:cxn>
                <a:cxn ang="0">
                  <a:pos x="18" y="69"/>
                </a:cxn>
                <a:cxn ang="0">
                  <a:pos x="42" y="69"/>
                </a:cxn>
                <a:cxn ang="0">
                  <a:pos x="21" y="79"/>
                </a:cxn>
                <a:cxn ang="0">
                  <a:pos x="36" y="79"/>
                </a:cxn>
                <a:cxn ang="0">
                  <a:pos x="58" y="83"/>
                </a:cxn>
                <a:cxn ang="0">
                  <a:pos x="46" y="89"/>
                </a:cxn>
                <a:cxn ang="0">
                  <a:pos x="35" y="95"/>
                </a:cxn>
                <a:cxn ang="0">
                  <a:pos x="61" y="99"/>
                </a:cxn>
                <a:cxn ang="0">
                  <a:pos x="48" y="105"/>
                </a:cxn>
                <a:cxn ang="0">
                  <a:pos x="61" y="106"/>
                </a:cxn>
                <a:cxn ang="0">
                  <a:pos x="56" y="111"/>
                </a:cxn>
                <a:cxn ang="0">
                  <a:pos x="68" y="113"/>
                </a:cxn>
                <a:cxn ang="0">
                  <a:pos x="64" y="120"/>
                </a:cxn>
                <a:cxn ang="0">
                  <a:pos x="82" y="124"/>
                </a:cxn>
                <a:cxn ang="0">
                  <a:pos x="72" y="132"/>
                </a:cxn>
                <a:cxn ang="0">
                  <a:pos x="89" y="135"/>
                </a:cxn>
                <a:cxn ang="0">
                  <a:pos x="84" y="139"/>
                </a:cxn>
              </a:cxnLst>
              <a:rect l="0" t="0" r="r" b="b"/>
              <a:pathLst>
                <a:path w="89" h="139">
                  <a:moveTo>
                    <a:pt x="0" y="0"/>
                  </a:moveTo>
                  <a:cubicBezTo>
                    <a:pt x="4" y="1"/>
                    <a:pt x="11" y="0"/>
                    <a:pt x="16" y="0"/>
                  </a:cubicBezTo>
                  <a:cubicBezTo>
                    <a:pt x="12" y="5"/>
                    <a:pt x="8" y="9"/>
                    <a:pt x="2" y="11"/>
                  </a:cubicBezTo>
                  <a:cubicBezTo>
                    <a:pt x="7" y="11"/>
                    <a:pt x="12" y="9"/>
                    <a:pt x="17" y="10"/>
                  </a:cubicBezTo>
                  <a:cubicBezTo>
                    <a:pt x="14" y="12"/>
                    <a:pt x="10" y="13"/>
                    <a:pt x="6" y="16"/>
                  </a:cubicBezTo>
                  <a:cubicBezTo>
                    <a:pt x="10" y="18"/>
                    <a:pt x="14" y="15"/>
                    <a:pt x="17" y="18"/>
                  </a:cubicBezTo>
                  <a:cubicBezTo>
                    <a:pt x="14" y="22"/>
                    <a:pt x="8" y="24"/>
                    <a:pt x="7" y="28"/>
                  </a:cubicBezTo>
                  <a:cubicBezTo>
                    <a:pt x="14" y="28"/>
                    <a:pt x="20" y="26"/>
                    <a:pt x="27" y="27"/>
                  </a:cubicBezTo>
                  <a:cubicBezTo>
                    <a:pt x="26" y="33"/>
                    <a:pt x="10" y="38"/>
                    <a:pt x="5" y="42"/>
                  </a:cubicBezTo>
                  <a:cubicBezTo>
                    <a:pt x="10" y="42"/>
                    <a:pt x="16" y="41"/>
                    <a:pt x="21" y="41"/>
                  </a:cubicBezTo>
                  <a:cubicBezTo>
                    <a:pt x="20" y="46"/>
                    <a:pt x="12" y="49"/>
                    <a:pt x="9" y="53"/>
                  </a:cubicBezTo>
                  <a:cubicBezTo>
                    <a:pt x="14" y="55"/>
                    <a:pt x="21" y="51"/>
                    <a:pt x="26" y="55"/>
                  </a:cubicBezTo>
                  <a:cubicBezTo>
                    <a:pt x="24" y="59"/>
                    <a:pt x="18" y="60"/>
                    <a:pt x="14" y="63"/>
                  </a:cubicBezTo>
                  <a:cubicBezTo>
                    <a:pt x="19" y="63"/>
                    <a:pt x="24" y="61"/>
                    <a:pt x="28" y="63"/>
                  </a:cubicBezTo>
                  <a:cubicBezTo>
                    <a:pt x="25" y="65"/>
                    <a:pt x="20" y="66"/>
                    <a:pt x="18" y="69"/>
                  </a:cubicBezTo>
                  <a:cubicBezTo>
                    <a:pt x="26" y="70"/>
                    <a:pt x="34" y="67"/>
                    <a:pt x="42" y="69"/>
                  </a:cubicBezTo>
                  <a:cubicBezTo>
                    <a:pt x="36" y="73"/>
                    <a:pt x="28" y="77"/>
                    <a:pt x="21" y="79"/>
                  </a:cubicBezTo>
                  <a:cubicBezTo>
                    <a:pt x="25" y="81"/>
                    <a:pt x="31" y="79"/>
                    <a:pt x="36" y="79"/>
                  </a:cubicBezTo>
                  <a:cubicBezTo>
                    <a:pt x="43" y="80"/>
                    <a:pt x="51" y="81"/>
                    <a:pt x="58" y="83"/>
                  </a:cubicBezTo>
                  <a:cubicBezTo>
                    <a:pt x="55" y="86"/>
                    <a:pt x="50" y="87"/>
                    <a:pt x="46" y="89"/>
                  </a:cubicBezTo>
                  <a:cubicBezTo>
                    <a:pt x="43" y="91"/>
                    <a:pt x="39" y="94"/>
                    <a:pt x="35" y="95"/>
                  </a:cubicBezTo>
                  <a:cubicBezTo>
                    <a:pt x="44" y="94"/>
                    <a:pt x="52" y="96"/>
                    <a:pt x="61" y="99"/>
                  </a:cubicBezTo>
                  <a:cubicBezTo>
                    <a:pt x="57" y="102"/>
                    <a:pt x="52" y="103"/>
                    <a:pt x="48" y="105"/>
                  </a:cubicBezTo>
                  <a:cubicBezTo>
                    <a:pt x="52" y="105"/>
                    <a:pt x="57" y="104"/>
                    <a:pt x="61" y="106"/>
                  </a:cubicBezTo>
                  <a:cubicBezTo>
                    <a:pt x="60" y="108"/>
                    <a:pt x="57" y="109"/>
                    <a:pt x="56" y="111"/>
                  </a:cubicBezTo>
                  <a:cubicBezTo>
                    <a:pt x="58" y="112"/>
                    <a:pt x="67" y="110"/>
                    <a:pt x="68" y="113"/>
                  </a:cubicBezTo>
                  <a:cubicBezTo>
                    <a:pt x="70" y="115"/>
                    <a:pt x="65" y="118"/>
                    <a:pt x="64" y="120"/>
                  </a:cubicBezTo>
                  <a:cubicBezTo>
                    <a:pt x="70" y="123"/>
                    <a:pt x="76" y="122"/>
                    <a:pt x="82" y="124"/>
                  </a:cubicBezTo>
                  <a:cubicBezTo>
                    <a:pt x="80" y="128"/>
                    <a:pt x="75" y="129"/>
                    <a:pt x="72" y="132"/>
                  </a:cubicBezTo>
                  <a:cubicBezTo>
                    <a:pt x="77" y="134"/>
                    <a:pt x="83" y="134"/>
                    <a:pt x="89" y="135"/>
                  </a:cubicBezTo>
                  <a:cubicBezTo>
                    <a:pt x="88" y="136"/>
                    <a:pt x="86" y="138"/>
                    <a:pt x="84" y="139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62" name="Freeform 46"/>
            <p:cNvSpPr>
              <a:spLocks/>
            </p:cNvSpPr>
            <p:nvPr/>
          </p:nvSpPr>
          <p:spPr bwMode="auto">
            <a:xfrm>
              <a:off x="2149" y="2641"/>
              <a:ext cx="333" cy="25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0"/>
                </a:cxn>
                <a:cxn ang="0">
                  <a:pos x="25" y="14"/>
                </a:cxn>
                <a:cxn ang="0">
                  <a:pos x="2" y="35"/>
                </a:cxn>
                <a:cxn ang="0">
                  <a:pos x="33" y="35"/>
                </a:cxn>
                <a:cxn ang="0">
                  <a:pos x="14" y="49"/>
                </a:cxn>
                <a:cxn ang="0">
                  <a:pos x="45" y="52"/>
                </a:cxn>
                <a:cxn ang="0">
                  <a:pos x="28" y="63"/>
                </a:cxn>
                <a:cxn ang="0">
                  <a:pos x="55" y="62"/>
                </a:cxn>
                <a:cxn ang="0">
                  <a:pos x="44" y="70"/>
                </a:cxn>
                <a:cxn ang="0">
                  <a:pos x="73" y="67"/>
                </a:cxn>
                <a:cxn ang="0">
                  <a:pos x="117" y="63"/>
                </a:cxn>
                <a:cxn ang="0">
                  <a:pos x="148" y="60"/>
                </a:cxn>
                <a:cxn ang="0">
                  <a:pos x="122" y="75"/>
                </a:cxn>
                <a:cxn ang="0">
                  <a:pos x="155" y="80"/>
                </a:cxn>
                <a:cxn ang="0">
                  <a:pos x="134" y="96"/>
                </a:cxn>
                <a:cxn ang="0">
                  <a:pos x="158" y="99"/>
                </a:cxn>
                <a:cxn ang="0">
                  <a:pos x="141" y="110"/>
                </a:cxn>
                <a:cxn ang="0">
                  <a:pos x="167" y="115"/>
                </a:cxn>
                <a:cxn ang="0">
                  <a:pos x="160" y="120"/>
                </a:cxn>
              </a:cxnLst>
              <a:rect l="0" t="0" r="r" b="b"/>
              <a:pathLst>
                <a:path w="167" h="120">
                  <a:moveTo>
                    <a:pt x="18" y="0"/>
                  </a:moveTo>
                  <a:cubicBezTo>
                    <a:pt x="13" y="4"/>
                    <a:pt x="6" y="7"/>
                    <a:pt x="0" y="10"/>
                  </a:cubicBezTo>
                  <a:cubicBezTo>
                    <a:pt x="8" y="12"/>
                    <a:pt x="17" y="12"/>
                    <a:pt x="25" y="14"/>
                  </a:cubicBezTo>
                  <a:cubicBezTo>
                    <a:pt x="20" y="22"/>
                    <a:pt x="8" y="26"/>
                    <a:pt x="2" y="35"/>
                  </a:cubicBezTo>
                  <a:cubicBezTo>
                    <a:pt x="12" y="36"/>
                    <a:pt x="23" y="35"/>
                    <a:pt x="33" y="35"/>
                  </a:cubicBezTo>
                  <a:cubicBezTo>
                    <a:pt x="29" y="41"/>
                    <a:pt x="20" y="45"/>
                    <a:pt x="14" y="49"/>
                  </a:cubicBezTo>
                  <a:cubicBezTo>
                    <a:pt x="23" y="53"/>
                    <a:pt x="35" y="49"/>
                    <a:pt x="45" y="52"/>
                  </a:cubicBezTo>
                  <a:cubicBezTo>
                    <a:pt x="41" y="57"/>
                    <a:pt x="33" y="58"/>
                    <a:pt x="28" y="63"/>
                  </a:cubicBezTo>
                  <a:cubicBezTo>
                    <a:pt x="33" y="66"/>
                    <a:pt x="48" y="62"/>
                    <a:pt x="55" y="62"/>
                  </a:cubicBezTo>
                  <a:cubicBezTo>
                    <a:pt x="52" y="65"/>
                    <a:pt x="47" y="66"/>
                    <a:pt x="44" y="70"/>
                  </a:cubicBezTo>
                  <a:cubicBezTo>
                    <a:pt x="53" y="71"/>
                    <a:pt x="64" y="67"/>
                    <a:pt x="73" y="67"/>
                  </a:cubicBezTo>
                  <a:cubicBezTo>
                    <a:pt x="87" y="66"/>
                    <a:pt x="102" y="64"/>
                    <a:pt x="117" y="63"/>
                  </a:cubicBezTo>
                  <a:cubicBezTo>
                    <a:pt x="127" y="63"/>
                    <a:pt x="138" y="60"/>
                    <a:pt x="148" y="60"/>
                  </a:cubicBezTo>
                  <a:cubicBezTo>
                    <a:pt x="140" y="66"/>
                    <a:pt x="129" y="68"/>
                    <a:pt x="122" y="75"/>
                  </a:cubicBezTo>
                  <a:cubicBezTo>
                    <a:pt x="132" y="78"/>
                    <a:pt x="145" y="76"/>
                    <a:pt x="155" y="80"/>
                  </a:cubicBezTo>
                  <a:cubicBezTo>
                    <a:pt x="150" y="85"/>
                    <a:pt x="137" y="88"/>
                    <a:pt x="134" y="96"/>
                  </a:cubicBezTo>
                  <a:cubicBezTo>
                    <a:pt x="141" y="96"/>
                    <a:pt x="153" y="95"/>
                    <a:pt x="158" y="99"/>
                  </a:cubicBezTo>
                  <a:cubicBezTo>
                    <a:pt x="153" y="102"/>
                    <a:pt x="144" y="105"/>
                    <a:pt x="141" y="110"/>
                  </a:cubicBezTo>
                  <a:cubicBezTo>
                    <a:pt x="150" y="111"/>
                    <a:pt x="159" y="114"/>
                    <a:pt x="167" y="115"/>
                  </a:cubicBezTo>
                  <a:cubicBezTo>
                    <a:pt x="165" y="117"/>
                    <a:pt x="163" y="118"/>
                    <a:pt x="160" y="12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63" name="Freeform 47"/>
            <p:cNvSpPr>
              <a:spLocks/>
            </p:cNvSpPr>
            <p:nvPr/>
          </p:nvSpPr>
          <p:spPr bwMode="auto">
            <a:xfrm>
              <a:off x="2398" y="2890"/>
              <a:ext cx="68" cy="189"/>
            </a:xfrm>
            <a:custGeom>
              <a:avLst/>
              <a:gdLst/>
              <a:ahLst/>
              <a:cxnLst>
                <a:cxn ang="0">
                  <a:pos x="33" y="2"/>
                </a:cxn>
                <a:cxn ang="0">
                  <a:pos x="10" y="9"/>
                </a:cxn>
                <a:cxn ang="0">
                  <a:pos x="34" y="10"/>
                </a:cxn>
                <a:cxn ang="0">
                  <a:pos x="11" y="19"/>
                </a:cxn>
                <a:cxn ang="0">
                  <a:pos x="29" y="22"/>
                </a:cxn>
                <a:cxn ang="0">
                  <a:pos x="10" y="28"/>
                </a:cxn>
                <a:cxn ang="0">
                  <a:pos x="24" y="32"/>
                </a:cxn>
                <a:cxn ang="0">
                  <a:pos x="9" y="42"/>
                </a:cxn>
                <a:cxn ang="0">
                  <a:pos x="17" y="43"/>
                </a:cxn>
                <a:cxn ang="0">
                  <a:pos x="4" y="53"/>
                </a:cxn>
                <a:cxn ang="0">
                  <a:pos x="28" y="54"/>
                </a:cxn>
                <a:cxn ang="0">
                  <a:pos x="0" y="64"/>
                </a:cxn>
                <a:cxn ang="0">
                  <a:pos x="22" y="66"/>
                </a:cxn>
                <a:cxn ang="0">
                  <a:pos x="5" y="76"/>
                </a:cxn>
                <a:cxn ang="0">
                  <a:pos x="17" y="77"/>
                </a:cxn>
                <a:cxn ang="0">
                  <a:pos x="3" y="87"/>
                </a:cxn>
                <a:cxn ang="0">
                  <a:pos x="16" y="86"/>
                </a:cxn>
                <a:cxn ang="0">
                  <a:pos x="13" y="88"/>
                </a:cxn>
              </a:cxnLst>
              <a:rect l="0" t="0" r="r" b="b"/>
              <a:pathLst>
                <a:path w="34" h="89">
                  <a:moveTo>
                    <a:pt x="33" y="2"/>
                  </a:moveTo>
                  <a:cubicBezTo>
                    <a:pt x="28" y="0"/>
                    <a:pt x="16" y="7"/>
                    <a:pt x="10" y="9"/>
                  </a:cubicBezTo>
                  <a:cubicBezTo>
                    <a:pt x="18" y="9"/>
                    <a:pt x="27" y="7"/>
                    <a:pt x="34" y="10"/>
                  </a:cubicBezTo>
                  <a:cubicBezTo>
                    <a:pt x="28" y="15"/>
                    <a:pt x="19" y="18"/>
                    <a:pt x="11" y="19"/>
                  </a:cubicBezTo>
                  <a:cubicBezTo>
                    <a:pt x="16" y="22"/>
                    <a:pt x="23" y="20"/>
                    <a:pt x="29" y="22"/>
                  </a:cubicBezTo>
                  <a:cubicBezTo>
                    <a:pt x="23" y="24"/>
                    <a:pt x="15" y="25"/>
                    <a:pt x="10" y="28"/>
                  </a:cubicBezTo>
                  <a:cubicBezTo>
                    <a:pt x="14" y="30"/>
                    <a:pt x="19" y="29"/>
                    <a:pt x="24" y="32"/>
                  </a:cubicBezTo>
                  <a:cubicBezTo>
                    <a:pt x="19" y="35"/>
                    <a:pt x="12" y="36"/>
                    <a:pt x="9" y="42"/>
                  </a:cubicBezTo>
                  <a:cubicBezTo>
                    <a:pt x="12" y="42"/>
                    <a:pt x="14" y="43"/>
                    <a:pt x="17" y="43"/>
                  </a:cubicBezTo>
                  <a:cubicBezTo>
                    <a:pt x="15" y="47"/>
                    <a:pt x="8" y="51"/>
                    <a:pt x="4" y="53"/>
                  </a:cubicBezTo>
                  <a:cubicBezTo>
                    <a:pt x="11" y="53"/>
                    <a:pt x="21" y="52"/>
                    <a:pt x="28" y="54"/>
                  </a:cubicBezTo>
                  <a:cubicBezTo>
                    <a:pt x="20" y="59"/>
                    <a:pt x="9" y="62"/>
                    <a:pt x="0" y="64"/>
                  </a:cubicBezTo>
                  <a:cubicBezTo>
                    <a:pt x="7" y="64"/>
                    <a:pt x="15" y="63"/>
                    <a:pt x="22" y="66"/>
                  </a:cubicBezTo>
                  <a:cubicBezTo>
                    <a:pt x="16" y="68"/>
                    <a:pt x="7" y="71"/>
                    <a:pt x="5" y="76"/>
                  </a:cubicBezTo>
                  <a:cubicBezTo>
                    <a:pt x="9" y="76"/>
                    <a:pt x="14" y="75"/>
                    <a:pt x="17" y="77"/>
                  </a:cubicBezTo>
                  <a:cubicBezTo>
                    <a:pt x="13" y="81"/>
                    <a:pt x="7" y="83"/>
                    <a:pt x="3" y="87"/>
                  </a:cubicBezTo>
                  <a:cubicBezTo>
                    <a:pt x="7" y="87"/>
                    <a:pt x="12" y="86"/>
                    <a:pt x="16" y="86"/>
                  </a:cubicBezTo>
                  <a:cubicBezTo>
                    <a:pt x="15" y="87"/>
                    <a:pt x="12" y="89"/>
                    <a:pt x="13" y="88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64" name="Freeform 48"/>
            <p:cNvSpPr>
              <a:spLocks/>
            </p:cNvSpPr>
            <p:nvPr/>
          </p:nvSpPr>
          <p:spPr bwMode="auto">
            <a:xfrm>
              <a:off x="2408" y="2887"/>
              <a:ext cx="66" cy="190"/>
            </a:xfrm>
            <a:custGeom>
              <a:avLst/>
              <a:gdLst/>
              <a:ahLst/>
              <a:cxnLst>
                <a:cxn ang="0">
                  <a:pos x="33" y="3"/>
                </a:cxn>
                <a:cxn ang="0">
                  <a:pos x="10" y="9"/>
                </a:cxn>
                <a:cxn ang="0">
                  <a:pos x="33" y="10"/>
                </a:cxn>
                <a:cxn ang="0">
                  <a:pos x="11" y="19"/>
                </a:cxn>
                <a:cxn ang="0">
                  <a:pos x="29" y="22"/>
                </a:cxn>
                <a:cxn ang="0">
                  <a:pos x="10" y="28"/>
                </a:cxn>
                <a:cxn ang="0">
                  <a:pos x="23" y="32"/>
                </a:cxn>
                <a:cxn ang="0">
                  <a:pos x="8" y="42"/>
                </a:cxn>
                <a:cxn ang="0">
                  <a:pos x="17" y="44"/>
                </a:cxn>
                <a:cxn ang="0">
                  <a:pos x="3" y="53"/>
                </a:cxn>
                <a:cxn ang="0">
                  <a:pos x="27" y="54"/>
                </a:cxn>
                <a:cxn ang="0">
                  <a:pos x="0" y="64"/>
                </a:cxn>
                <a:cxn ang="0">
                  <a:pos x="21" y="66"/>
                </a:cxn>
                <a:cxn ang="0">
                  <a:pos x="4" y="76"/>
                </a:cxn>
                <a:cxn ang="0">
                  <a:pos x="17" y="77"/>
                </a:cxn>
                <a:cxn ang="0">
                  <a:pos x="3" y="87"/>
                </a:cxn>
                <a:cxn ang="0">
                  <a:pos x="16" y="87"/>
                </a:cxn>
                <a:cxn ang="0">
                  <a:pos x="12" y="89"/>
                </a:cxn>
              </a:cxnLst>
              <a:rect l="0" t="0" r="r" b="b"/>
              <a:pathLst>
                <a:path w="33" h="89">
                  <a:moveTo>
                    <a:pt x="33" y="3"/>
                  </a:moveTo>
                  <a:cubicBezTo>
                    <a:pt x="27" y="0"/>
                    <a:pt x="16" y="7"/>
                    <a:pt x="10" y="9"/>
                  </a:cubicBezTo>
                  <a:cubicBezTo>
                    <a:pt x="17" y="10"/>
                    <a:pt x="27" y="7"/>
                    <a:pt x="33" y="10"/>
                  </a:cubicBezTo>
                  <a:cubicBezTo>
                    <a:pt x="28" y="15"/>
                    <a:pt x="18" y="18"/>
                    <a:pt x="11" y="19"/>
                  </a:cubicBezTo>
                  <a:cubicBezTo>
                    <a:pt x="16" y="22"/>
                    <a:pt x="23" y="21"/>
                    <a:pt x="29" y="22"/>
                  </a:cubicBezTo>
                  <a:cubicBezTo>
                    <a:pt x="23" y="24"/>
                    <a:pt x="15" y="25"/>
                    <a:pt x="10" y="28"/>
                  </a:cubicBezTo>
                  <a:cubicBezTo>
                    <a:pt x="14" y="30"/>
                    <a:pt x="19" y="30"/>
                    <a:pt x="23" y="32"/>
                  </a:cubicBezTo>
                  <a:cubicBezTo>
                    <a:pt x="19" y="35"/>
                    <a:pt x="11" y="37"/>
                    <a:pt x="8" y="42"/>
                  </a:cubicBezTo>
                  <a:cubicBezTo>
                    <a:pt x="11" y="43"/>
                    <a:pt x="14" y="43"/>
                    <a:pt x="17" y="44"/>
                  </a:cubicBezTo>
                  <a:cubicBezTo>
                    <a:pt x="15" y="47"/>
                    <a:pt x="7" y="51"/>
                    <a:pt x="3" y="53"/>
                  </a:cubicBezTo>
                  <a:cubicBezTo>
                    <a:pt x="11" y="53"/>
                    <a:pt x="20" y="52"/>
                    <a:pt x="27" y="54"/>
                  </a:cubicBezTo>
                  <a:cubicBezTo>
                    <a:pt x="19" y="59"/>
                    <a:pt x="9" y="62"/>
                    <a:pt x="0" y="64"/>
                  </a:cubicBezTo>
                  <a:cubicBezTo>
                    <a:pt x="7" y="64"/>
                    <a:pt x="15" y="63"/>
                    <a:pt x="21" y="66"/>
                  </a:cubicBezTo>
                  <a:cubicBezTo>
                    <a:pt x="16" y="68"/>
                    <a:pt x="7" y="71"/>
                    <a:pt x="4" y="76"/>
                  </a:cubicBezTo>
                  <a:cubicBezTo>
                    <a:pt x="8" y="77"/>
                    <a:pt x="13" y="76"/>
                    <a:pt x="17" y="77"/>
                  </a:cubicBezTo>
                  <a:cubicBezTo>
                    <a:pt x="13" y="81"/>
                    <a:pt x="7" y="83"/>
                    <a:pt x="3" y="87"/>
                  </a:cubicBezTo>
                  <a:cubicBezTo>
                    <a:pt x="7" y="88"/>
                    <a:pt x="12" y="87"/>
                    <a:pt x="16" y="87"/>
                  </a:cubicBezTo>
                  <a:cubicBezTo>
                    <a:pt x="15" y="87"/>
                    <a:pt x="11" y="89"/>
                    <a:pt x="12" y="89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65" name="Freeform 49"/>
            <p:cNvSpPr>
              <a:spLocks/>
            </p:cNvSpPr>
            <p:nvPr/>
          </p:nvSpPr>
          <p:spPr bwMode="auto">
            <a:xfrm>
              <a:off x="1600" y="2751"/>
              <a:ext cx="152" cy="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9" y="1"/>
                </a:cxn>
                <a:cxn ang="0">
                  <a:pos x="1" y="16"/>
                </a:cxn>
                <a:cxn ang="0">
                  <a:pos x="30" y="16"/>
                </a:cxn>
                <a:cxn ang="0">
                  <a:pos x="11" y="27"/>
                </a:cxn>
                <a:cxn ang="0">
                  <a:pos x="36" y="24"/>
                </a:cxn>
                <a:cxn ang="0">
                  <a:pos x="23" y="31"/>
                </a:cxn>
                <a:cxn ang="0">
                  <a:pos x="33" y="31"/>
                </a:cxn>
                <a:cxn ang="0">
                  <a:pos x="29" y="36"/>
                </a:cxn>
                <a:cxn ang="0">
                  <a:pos x="54" y="38"/>
                </a:cxn>
                <a:cxn ang="0">
                  <a:pos x="24" y="56"/>
                </a:cxn>
                <a:cxn ang="0">
                  <a:pos x="58" y="59"/>
                </a:cxn>
                <a:cxn ang="0">
                  <a:pos x="35" y="73"/>
                </a:cxn>
                <a:cxn ang="0">
                  <a:pos x="63" y="72"/>
                </a:cxn>
                <a:cxn ang="0">
                  <a:pos x="46" y="84"/>
                </a:cxn>
                <a:cxn ang="0">
                  <a:pos x="70" y="83"/>
                </a:cxn>
                <a:cxn ang="0">
                  <a:pos x="53" y="96"/>
                </a:cxn>
                <a:cxn ang="0">
                  <a:pos x="76" y="97"/>
                </a:cxn>
                <a:cxn ang="0">
                  <a:pos x="69" y="109"/>
                </a:cxn>
                <a:cxn ang="0">
                  <a:pos x="75" y="111"/>
                </a:cxn>
                <a:cxn ang="0">
                  <a:pos x="73" y="114"/>
                </a:cxn>
              </a:cxnLst>
              <a:rect l="0" t="0" r="r" b="b"/>
              <a:pathLst>
                <a:path w="76" h="114">
                  <a:moveTo>
                    <a:pt x="0" y="2"/>
                  </a:moveTo>
                  <a:cubicBezTo>
                    <a:pt x="9" y="5"/>
                    <a:pt x="20" y="0"/>
                    <a:pt x="29" y="1"/>
                  </a:cubicBezTo>
                  <a:cubicBezTo>
                    <a:pt x="21" y="8"/>
                    <a:pt x="11" y="11"/>
                    <a:pt x="1" y="16"/>
                  </a:cubicBezTo>
                  <a:cubicBezTo>
                    <a:pt x="10" y="16"/>
                    <a:pt x="20" y="16"/>
                    <a:pt x="30" y="16"/>
                  </a:cubicBezTo>
                  <a:cubicBezTo>
                    <a:pt x="24" y="21"/>
                    <a:pt x="17" y="23"/>
                    <a:pt x="11" y="27"/>
                  </a:cubicBezTo>
                  <a:cubicBezTo>
                    <a:pt x="19" y="28"/>
                    <a:pt x="28" y="25"/>
                    <a:pt x="36" y="24"/>
                  </a:cubicBezTo>
                  <a:cubicBezTo>
                    <a:pt x="32" y="27"/>
                    <a:pt x="27" y="28"/>
                    <a:pt x="23" y="31"/>
                  </a:cubicBezTo>
                  <a:cubicBezTo>
                    <a:pt x="26" y="32"/>
                    <a:pt x="30" y="31"/>
                    <a:pt x="33" y="31"/>
                  </a:cubicBezTo>
                  <a:cubicBezTo>
                    <a:pt x="33" y="33"/>
                    <a:pt x="31" y="35"/>
                    <a:pt x="29" y="36"/>
                  </a:cubicBezTo>
                  <a:cubicBezTo>
                    <a:pt x="37" y="37"/>
                    <a:pt x="47" y="34"/>
                    <a:pt x="54" y="38"/>
                  </a:cubicBezTo>
                  <a:cubicBezTo>
                    <a:pt x="49" y="47"/>
                    <a:pt x="33" y="50"/>
                    <a:pt x="24" y="56"/>
                  </a:cubicBezTo>
                  <a:cubicBezTo>
                    <a:pt x="33" y="56"/>
                    <a:pt x="51" y="51"/>
                    <a:pt x="58" y="59"/>
                  </a:cubicBezTo>
                  <a:cubicBezTo>
                    <a:pt x="52" y="65"/>
                    <a:pt x="41" y="66"/>
                    <a:pt x="35" y="73"/>
                  </a:cubicBezTo>
                  <a:cubicBezTo>
                    <a:pt x="43" y="73"/>
                    <a:pt x="56" y="68"/>
                    <a:pt x="63" y="72"/>
                  </a:cubicBezTo>
                  <a:cubicBezTo>
                    <a:pt x="60" y="78"/>
                    <a:pt x="50" y="79"/>
                    <a:pt x="46" y="84"/>
                  </a:cubicBezTo>
                  <a:cubicBezTo>
                    <a:pt x="53" y="88"/>
                    <a:pt x="62" y="80"/>
                    <a:pt x="70" y="83"/>
                  </a:cubicBezTo>
                  <a:cubicBezTo>
                    <a:pt x="66" y="89"/>
                    <a:pt x="57" y="90"/>
                    <a:pt x="53" y="96"/>
                  </a:cubicBezTo>
                  <a:cubicBezTo>
                    <a:pt x="61" y="98"/>
                    <a:pt x="69" y="95"/>
                    <a:pt x="76" y="97"/>
                  </a:cubicBezTo>
                  <a:cubicBezTo>
                    <a:pt x="75" y="102"/>
                    <a:pt x="70" y="104"/>
                    <a:pt x="69" y="109"/>
                  </a:cubicBezTo>
                  <a:cubicBezTo>
                    <a:pt x="71" y="110"/>
                    <a:pt x="73" y="110"/>
                    <a:pt x="75" y="111"/>
                  </a:cubicBezTo>
                  <a:cubicBezTo>
                    <a:pt x="75" y="112"/>
                    <a:pt x="74" y="113"/>
                    <a:pt x="73" y="114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66" name="Freeform 50"/>
            <p:cNvSpPr>
              <a:spLocks/>
            </p:cNvSpPr>
            <p:nvPr/>
          </p:nvSpPr>
          <p:spPr bwMode="auto">
            <a:xfrm>
              <a:off x="1686" y="2996"/>
              <a:ext cx="66" cy="138"/>
            </a:xfrm>
            <a:custGeom>
              <a:avLst/>
              <a:gdLst/>
              <a:ahLst/>
              <a:cxnLst>
                <a:cxn ang="0">
                  <a:pos x="26" y="1"/>
                </a:cxn>
                <a:cxn ang="0">
                  <a:pos x="32" y="1"/>
                </a:cxn>
                <a:cxn ang="0">
                  <a:pos x="10" y="10"/>
                </a:cxn>
                <a:cxn ang="0">
                  <a:pos x="31" y="11"/>
                </a:cxn>
                <a:cxn ang="0">
                  <a:pos x="10" y="17"/>
                </a:cxn>
                <a:cxn ang="0">
                  <a:pos x="33" y="19"/>
                </a:cxn>
                <a:cxn ang="0">
                  <a:pos x="0" y="34"/>
                </a:cxn>
                <a:cxn ang="0">
                  <a:pos x="29" y="38"/>
                </a:cxn>
                <a:cxn ang="0">
                  <a:pos x="7" y="47"/>
                </a:cxn>
                <a:cxn ang="0">
                  <a:pos x="24" y="50"/>
                </a:cxn>
                <a:cxn ang="0">
                  <a:pos x="7" y="60"/>
                </a:cxn>
                <a:cxn ang="0">
                  <a:pos x="25" y="61"/>
                </a:cxn>
                <a:cxn ang="0">
                  <a:pos x="19" y="65"/>
                </a:cxn>
              </a:cxnLst>
              <a:rect l="0" t="0" r="r" b="b"/>
              <a:pathLst>
                <a:path w="33" h="65">
                  <a:moveTo>
                    <a:pt x="26" y="1"/>
                  </a:moveTo>
                  <a:cubicBezTo>
                    <a:pt x="28" y="0"/>
                    <a:pt x="30" y="0"/>
                    <a:pt x="32" y="1"/>
                  </a:cubicBezTo>
                  <a:cubicBezTo>
                    <a:pt x="27" y="7"/>
                    <a:pt x="17" y="8"/>
                    <a:pt x="10" y="10"/>
                  </a:cubicBezTo>
                  <a:cubicBezTo>
                    <a:pt x="16" y="13"/>
                    <a:pt x="25" y="8"/>
                    <a:pt x="31" y="11"/>
                  </a:cubicBezTo>
                  <a:cubicBezTo>
                    <a:pt x="24" y="14"/>
                    <a:pt x="17" y="15"/>
                    <a:pt x="10" y="17"/>
                  </a:cubicBezTo>
                  <a:cubicBezTo>
                    <a:pt x="15" y="20"/>
                    <a:pt x="26" y="19"/>
                    <a:pt x="33" y="19"/>
                  </a:cubicBezTo>
                  <a:cubicBezTo>
                    <a:pt x="27" y="29"/>
                    <a:pt x="9" y="30"/>
                    <a:pt x="0" y="34"/>
                  </a:cubicBezTo>
                  <a:cubicBezTo>
                    <a:pt x="10" y="34"/>
                    <a:pt x="20" y="38"/>
                    <a:pt x="29" y="38"/>
                  </a:cubicBezTo>
                  <a:cubicBezTo>
                    <a:pt x="22" y="41"/>
                    <a:pt x="14" y="42"/>
                    <a:pt x="7" y="47"/>
                  </a:cubicBezTo>
                  <a:cubicBezTo>
                    <a:pt x="12" y="49"/>
                    <a:pt x="20" y="45"/>
                    <a:pt x="24" y="50"/>
                  </a:cubicBezTo>
                  <a:cubicBezTo>
                    <a:pt x="19" y="55"/>
                    <a:pt x="12" y="56"/>
                    <a:pt x="7" y="60"/>
                  </a:cubicBezTo>
                  <a:cubicBezTo>
                    <a:pt x="11" y="65"/>
                    <a:pt x="20" y="60"/>
                    <a:pt x="25" y="61"/>
                  </a:cubicBezTo>
                  <a:cubicBezTo>
                    <a:pt x="23" y="62"/>
                    <a:pt x="19" y="64"/>
                    <a:pt x="19" y="65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67" name="Freeform 51"/>
            <p:cNvSpPr>
              <a:spLocks/>
            </p:cNvSpPr>
            <p:nvPr/>
          </p:nvSpPr>
          <p:spPr bwMode="auto">
            <a:xfrm>
              <a:off x="1694" y="2994"/>
              <a:ext cx="64" cy="138"/>
            </a:xfrm>
            <a:custGeom>
              <a:avLst/>
              <a:gdLst/>
              <a:ahLst/>
              <a:cxnLst>
                <a:cxn ang="0">
                  <a:pos x="26" y="1"/>
                </a:cxn>
                <a:cxn ang="0">
                  <a:pos x="32" y="1"/>
                </a:cxn>
                <a:cxn ang="0">
                  <a:pos x="10" y="10"/>
                </a:cxn>
                <a:cxn ang="0">
                  <a:pos x="30" y="11"/>
                </a:cxn>
                <a:cxn ang="0">
                  <a:pos x="9" y="17"/>
                </a:cxn>
                <a:cxn ang="0">
                  <a:pos x="32" y="19"/>
                </a:cxn>
                <a:cxn ang="0">
                  <a:pos x="0" y="34"/>
                </a:cxn>
                <a:cxn ang="0">
                  <a:pos x="29" y="38"/>
                </a:cxn>
                <a:cxn ang="0">
                  <a:pos x="7" y="47"/>
                </a:cxn>
                <a:cxn ang="0">
                  <a:pos x="23" y="50"/>
                </a:cxn>
                <a:cxn ang="0">
                  <a:pos x="7" y="60"/>
                </a:cxn>
                <a:cxn ang="0">
                  <a:pos x="25" y="61"/>
                </a:cxn>
                <a:cxn ang="0">
                  <a:pos x="18" y="65"/>
                </a:cxn>
              </a:cxnLst>
              <a:rect l="0" t="0" r="r" b="b"/>
              <a:pathLst>
                <a:path w="32" h="65">
                  <a:moveTo>
                    <a:pt x="26" y="1"/>
                  </a:moveTo>
                  <a:cubicBezTo>
                    <a:pt x="28" y="0"/>
                    <a:pt x="30" y="0"/>
                    <a:pt x="32" y="1"/>
                  </a:cubicBezTo>
                  <a:cubicBezTo>
                    <a:pt x="27" y="7"/>
                    <a:pt x="16" y="8"/>
                    <a:pt x="10" y="10"/>
                  </a:cubicBezTo>
                  <a:cubicBezTo>
                    <a:pt x="16" y="13"/>
                    <a:pt x="24" y="8"/>
                    <a:pt x="30" y="11"/>
                  </a:cubicBezTo>
                  <a:cubicBezTo>
                    <a:pt x="24" y="15"/>
                    <a:pt x="16" y="16"/>
                    <a:pt x="9" y="17"/>
                  </a:cubicBezTo>
                  <a:cubicBezTo>
                    <a:pt x="15" y="21"/>
                    <a:pt x="26" y="19"/>
                    <a:pt x="32" y="19"/>
                  </a:cubicBezTo>
                  <a:cubicBezTo>
                    <a:pt x="26" y="29"/>
                    <a:pt x="9" y="30"/>
                    <a:pt x="0" y="34"/>
                  </a:cubicBezTo>
                  <a:cubicBezTo>
                    <a:pt x="10" y="34"/>
                    <a:pt x="19" y="38"/>
                    <a:pt x="29" y="38"/>
                  </a:cubicBezTo>
                  <a:cubicBezTo>
                    <a:pt x="22" y="41"/>
                    <a:pt x="13" y="43"/>
                    <a:pt x="7" y="47"/>
                  </a:cubicBezTo>
                  <a:cubicBezTo>
                    <a:pt x="12" y="49"/>
                    <a:pt x="20" y="46"/>
                    <a:pt x="23" y="50"/>
                  </a:cubicBezTo>
                  <a:cubicBezTo>
                    <a:pt x="19" y="55"/>
                    <a:pt x="12" y="56"/>
                    <a:pt x="7" y="60"/>
                  </a:cubicBezTo>
                  <a:cubicBezTo>
                    <a:pt x="10" y="65"/>
                    <a:pt x="20" y="60"/>
                    <a:pt x="25" y="61"/>
                  </a:cubicBezTo>
                  <a:cubicBezTo>
                    <a:pt x="23" y="62"/>
                    <a:pt x="19" y="64"/>
                    <a:pt x="18" y="65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68" name="Freeform 52"/>
            <p:cNvSpPr>
              <a:spLocks/>
            </p:cNvSpPr>
            <p:nvPr/>
          </p:nvSpPr>
          <p:spPr bwMode="auto">
            <a:xfrm>
              <a:off x="1303" y="1902"/>
              <a:ext cx="96" cy="24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3" y="70"/>
                </a:cxn>
                <a:cxn ang="0">
                  <a:pos x="48" y="113"/>
                </a:cxn>
              </a:cxnLst>
              <a:rect l="0" t="0" r="r" b="b"/>
              <a:pathLst>
                <a:path w="48" h="113">
                  <a:moveTo>
                    <a:pt x="3" y="0"/>
                  </a:moveTo>
                  <a:cubicBezTo>
                    <a:pt x="0" y="20"/>
                    <a:pt x="26" y="50"/>
                    <a:pt x="33" y="70"/>
                  </a:cubicBezTo>
                  <a:cubicBezTo>
                    <a:pt x="38" y="83"/>
                    <a:pt x="46" y="102"/>
                    <a:pt x="48" y="113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69" name="Freeform 53"/>
            <p:cNvSpPr>
              <a:spLocks/>
            </p:cNvSpPr>
            <p:nvPr/>
          </p:nvSpPr>
          <p:spPr bwMode="auto">
            <a:xfrm>
              <a:off x="2872" y="1847"/>
              <a:ext cx="182" cy="364"/>
            </a:xfrm>
            <a:custGeom>
              <a:avLst/>
              <a:gdLst/>
              <a:ahLst/>
              <a:cxnLst>
                <a:cxn ang="0">
                  <a:pos x="83" y="171"/>
                </a:cxn>
                <a:cxn ang="0">
                  <a:pos x="80" y="63"/>
                </a:cxn>
                <a:cxn ang="0">
                  <a:pos x="48" y="9"/>
                </a:cxn>
                <a:cxn ang="0">
                  <a:pos x="0" y="26"/>
                </a:cxn>
              </a:cxnLst>
              <a:rect l="0" t="0" r="r" b="b"/>
              <a:pathLst>
                <a:path w="91" h="171">
                  <a:moveTo>
                    <a:pt x="83" y="171"/>
                  </a:moveTo>
                  <a:cubicBezTo>
                    <a:pt x="91" y="140"/>
                    <a:pt x="88" y="93"/>
                    <a:pt x="80" y="63"/>
                  </a:cubicBezTo>
                  <a:cubicBezTo>
                    <a:pt x="74" y="44"/>
                    <a:pt x="66" y="19"/>
                    <a:pt x="48" y="9"/>
                  </a:cubicBezTo>
                  <a:cubicBezTo>
                    <a:pt x="32" y="0"/>
                    <a:pt x="2" y="6"/>
                    <a:pt x="0" y="26"/>
                  </a:cubicBezTo>
                </a:path>
              </a:pathLst>
            </a:custGeom>
            <a:solidFill>
              <a:srgbClr val="C13B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70" name="Freeform 54"/>
            <p:cNvSpPr>
              <a:spLocks/>
            </p:cNvSpPr>
            <p:nvPr/>
          </p:nvSpPr>
          <p:spPr bwMode="auto">
            <a:xfrm>
              <a:off x="2870" y="1902"/>
              <a:ext cx="168" cy="34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0" y="21"/>
                </a:cxn>
                <a:cxn ang="0">
                  <a:pos x="19" y="38"/>
                </a:cxn>
                <a:cxn ang="0">
                  <a:pos x="28" y="84"/>
                </a:cxn>
                <a:cxn ang="0">
                  <a:pos x="84" y="145"/>
                </a:cxn>
              </a:cxnLst>
              <a:rect l="0" t="0" r="r" b="b"/>
              <a:pathLst>
                <a:path w="84" h="160">
                  <a:moveTo>
                    <a:pt x="1" y="0"/>
                  </a:moveTo>
                  <a:cubicBezTo>
                    <a:pt x="1" y="0"/>
                    <a:pt x="0" y="10"/>
                    <a:pt x="10" y="21"/>
                  </a:cubicBezTo>
                  <a:cubicBezTo>
                    <a:pt x="14" y="26"/>
                    <a:pt x="16" y="32"/>
                    <a:pt x="19" y="38"/>
                  </a:cubicBezTo>
                  <a:cubicBezTo>
                    <a:pt x="25" y="52"/>
                    <a:pt x="27" y="68"/>
                    <a:pt x="28" y="84"/>
                  </a:cubicBezTo>
                  <a:cubicBezTo>
                    <a:pt x="32" y="122"/>
                    <a:pt x="41" y="160"/>
                    <a:pt x="84" y="145"/>
                  </a:cubicBezTo>
                </a:path>
              </a:pathLst>
            </a:custGeom>
            <a:solidFill>
              <a:srgbClr val="A027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71" name="Oval 55"/>
            <p:cNvSpPr>
              <a:spLocks noChangeArrowheads="1"/>
            </p:cNvSpPr>
            <p:nvPr/>
          </p:nvSpPr>
          <p:spPr bwMode="auto">
            <a:xfrm>
              <a:off x="3790" y="2039"/>
              <a:ext cx="281" cy="142"/>
            </a:xfrm>
            <a:prstGeom prst="ellipse">
              <a:avLst/>
            </a:prstGeom>
            <a:solidFill>
              <a:srgbClr val="DF95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72" name="Freeform 56"/>
            <p:cNvSpPr>
              <a:spLocks/>
            </p:cNvSpPr>
            <p:nvPr/>
          </p:nvSpPr>
          <p:spPr bwMode="auto">
            <a:xfrm>
              <a:off x="3925" y="2607"/>
              <a:ext cx="264" cy="123"/>
            </a:xfrm>
            <a:custGeom>
              <a:avLst/>
              <a:gdLst/>
              <a:ahLst/>
              <a:cxnLst>
                <a:cxn ang="0">
                  <a:pos x="132" y="34"/>
                </a:cxn>
                <a:cxn ang="0">
                  <a:pos x="71" y="58"/>
                </a:cxn>
                <a:cxn ang="0">
                  <a:pos x="0" y="26"/>
                </a:cxn>
                <a:cxn ang="0">
                  <a:pos x="65" y="0"/>
                </a:cxn>
                <a:cxn ang="0">
                  <a:pos x="132" y="34"/>
                </a:cxn>
              </a:cxnLst>
              <a:rect l="0" t="0" r="r" b="b"/>
              <a:pathLst>
                <a:path w="132" h="58">
                  <a:moveTo>
                    <a:pt x="132" y="34"/>
                  </a:moveTo>
                  <a:cubicBezTo>
                    <a:pt x="132" y="48"/>
                    <a:pt x="107" y="58"/>
                    <a:pt x="71" y="58"/>
                  </a:cubicBezTo>
                  <a:cubicBezTo>
                    <a:pt x="36" y="58"/>
                    <a:pt x="0" y="41"/>
                    <a:pt x="0" y="26"/>
                  </a:cubicBezTo>
                  <a:cubicBezTo>
                    <a:pt x="0" y="12"/>
                    <a:pt x="29" y="0"/>
                    <a:pt x="65" y="0"/>
                  </a:cubicBezTo>
                  <a:cubicBezTo>
                    <a:pt x="100" y="0"/>
                    <a:pt x="132" y="19"/>
                    <a:pt x="132" y="34"/>
                  </a:cubicBezTo>
                  <a:close/>
                </a:path>
              </a:pathLst>
            </a:custGeom>
            <a:solidFill>
              <a:srgbClr val="DF95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73" name="Freeform 57"/>
            <p:cNvSpPr>
              <a:spLocks/>
            </p:cNvSpPr>
            <p:nvPr/>
          </p:nvSpPr>
          <p:spPr bwMode="auto">
            <a:xfrm>
              <a:off x="3351" y="1330"/>
              <a:ext cx="295" cy="128"/>
            </a:xfrm>
            <a:custGeom>
              <a:avLst/>
              <a:gdLst/>
              <a:ahLst/>
              <a:cxnLst>
                <a:cxn ang="0">
                  <a:pos x="137" y="1"/>
                </a:cxn>
                <a:cxn ang="0">
                  <a:pos x="144" y="11"/>
                </a:cxn>
                <a:cxn ang="0">
                  <a:pos x="79" y="56"/>
                </a:cxn>
                <a:cxn ang="0">
                  <a:pos x="1" y="43"/>
                </a:cxn>
                <a:cxn ang="0">
                  <a:pos x="2" y="34"/>
                </a:cxn>
                <a:cxn ang="0">
                  <a:pos x="137" y="1"/>
                </a:cxn>
              </a:cxnLst>
              <a:rect l="0" t="0" r="r" b="b"/>
              <a:pathLst>
                <a:path w="148" h="60">
                  <a:moveTo>
                    <a:pt x="137" y="1"/>
                  </a:moveTo>
                  <a:cubicBezTo>
                    <a:pt x="141" y="3"/>
                    <a:pt x="143" y="7"/>
                    <a:pt x="144" y="11"/>
                  </a:cubicBezTo>
                  <a:cubicBezTo>
                    <a:pt x="148" y="29"/>
                    <a:pt x="125" y="52"/>
                    <a:pt x="79" y="56"/>
                  </a:cubicBezTo>
                  <a:cubicBezTo>
                    <a:pt x="39" y="59"/>
                    <a:pt x="5" y="60"/>
                    <a:pt x="1" y="43"/>
                  </a:cubicBezTo>
                  <a:cubicBezTo>
                    <a:pt x="0" y="40"/>
                    <a:pt x="1" y="37"/>
                    <a:pt x="2" y="34"/>
                  </a:cubicBezTo>
                  <a:cubicBezTo>
                    <a:pt x="2" y="34"/>
                    <a:pt x="135" y="0"/>
                    <a:pt x="137" y="1"/>
                  </a:cubicBezTo>
                  <a:close/>
                </a:path>
              </a:pathLst>
            </a:custGeom>
            <a:solidFill>
              <a:srgbClr val="DF95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74" name="Freeform 58"/>
            <p:cNvSpPr>
              <a:spLocks/>
            </p:cNvSpPr>
            <p:nvPr/>
          </p:nvSpPr>
          <p:spPr bwMode="auto">
            <a:xfrm>
              <a:off x="1117" y="1568"/>
              <a:ext cx="264" cy="100"/>
            </a:xfrm>
            <a:custGeom>
              <a:avLst/>
              <a:gdLst/>
              <a:ahLst/>
              <a:cxnLst>
                <a:cxn ang="0">
                  <a:pos x="124" y="16"/>
                </a:cxn>
                <a:cxn ang="0">
                  <a:pos x="66" y="42"/>
                </a:cxn>
                <a:cxn ang="0">
                  <a:pos x="2" y="34"/>
                </a:cxn>
                <a:cxn ang="0">
                  <a:pos x="57" y="5"/>
                </a:cxn>
                <a:cxn ang="0">
                  <a:pos x="124" y="16"/>
                </a:cxn>
              </a:cxnLst>
              <a:rect l="0" t="0" r="r" b="b"/>
              <a:pathLst>
                <a:path w="132" h="47">
                  <a:moveTo>
                    <a:pt x="124" y="16"/>
                  </a:moveTo>
                  <a:cubicBezTo>
                    <a:pt x="132" y="42"/>
                    <a:pt x="99" y="37"/>
                    <a:pt x="66" y="42"/>
                  </a:cubicBezTo>
                  <a:cubicBezTo>
                    <a:pt x="32" y="47"/>
                    <a:pt x="3" y="44"/>
                    <a:pt x="2" y="34"/>
                  </a:cubicBezTo>
                  <a:cubicBezTo>
                    <a:pt x="0" y="25"/>
                    <a:pt x="23" y="10"/>
                    <a:pt x="57" y="5"/>
                  </a:cubicBezTo>
                  <a:cubicBezTo>
                    <a:pt x="91" y="0"/>
                    <a:pt x="122" y="7"/>
                    <a:pt x="124" y="16"/>
                  </a:cubicBezTo>
                  <a:close/>
                </a:path>
              </a:pathLst>
            </a:custGeom>
            <a:solidFill>
              <a:srgbClr val="A027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75" name="Freeform 59"/>
            <p:cNvSpPr>
              <a:spLocks/>
            </p:cNvSpPr>
            <p:nvPr/>
          </p:nvSpPr>
          <p:spPr bwMode="auto">
            <a:xfrm>
              <a:off x="1985" y="1919"/>
              <a:ext cx="225" cy="113"/>
            </a:xfrm>
            <a:custGeom>
              <a:avLst/>
              <a:gdLst/>
              <a:ahLst/>
              <a:cxnLst>
                <a:cxn ang="0">
                  <a:pos x="112" y="31"/>
                </a:cxn>
                <a:cxn ang="0">
                  <a:pos x="57" y="53"/>
                </a:cxn>
                <a:cxn ang="0">
                  <a:pos x="0" y="38"/>
                </a:cxn>
                <a:cxn ang="0">
                  <a:pos x="57" y="9"/>
                </a:cxn>
                <a:cxn ang="0">
                  <a:pos x="112" y="31"/>
                </a:cxn>
              </a:cxnLst>
              <a:rect l="0" t="0" r="r" b="b"/>
              <a:pathLst>
                <a:path w="113" h="53">
                  <a:moveTo>
                    <a:pt x="112" y="31"/>
                  </a:moveTo>
                  <a:cubicBezTo>
                    <a:pt x="113" y="43"/>
                    <a:pt x="88" y="53"/>
                    <a:pt x="57" y="53"/>
                  </a:cubicBezTo>
                  <a:cubicBezTo>
                    <a:pt x="27" y="53"/>
                    <a:pt x="0" y="50"/>
                    <a:pt x="0" y="38"/>
                  </a:cubicBezTo>
                  <a:cubicBezTo>
                    <a:pt x="0" y="26"/>
                    <a:pt x="27" y="15"/>
                    <a:pt x="57" y="9"/>
                  </a:cubicBezTo>
                  <a:cubicBezTo>
                    <a:pt x="89" y="3"/>
                    <a:pt x="110" y="0"/>
                    <a:pt x="112" y="31"/>
                  </a:cubicBezTo>
                  <a:close/>
                </a:path>
              </a:pathLst>
            </a:custGeom>
            <a:solidFill>
              <a:srgbClr val="A027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76" name="Freeform 60"/>
            <p:cNvSpPr>
              <a:spLocks/>
            </p:cNvSpPr>
            <p:nvPr/>
          </p:nvSpPr>
          <p:spPr bwMode="auto">
            <a:xfrm>
              <a:off x="1919" y="2309"/>
              <a:ext cx="263" cy="123"/>
            </a:xfrm>
            <a:custGeom>
              <a:avLst/>
              <a:gdLst/>
              <a:ahLst/>
              <a:cxnLst>
                <a:cxn ang="0">
                  <a:pos x="128" y="26"/>
                </a:cxn>
                <a:cxn ang="0">
                  <a:pos x="65" y="54"/>
                </a:cxn>
                <a:cxn ang="0">
                  <a:pos x="1" y="42"/>
                </a:cxn>
                <a:cxn ang="0">
                  <a:pos x="62" y="10"/>
                </a:cxn>
                <a:cxn ang="0">
                  <a:pos x="128" y="26"/>
                </a:cxn>
              </a:cxnLst>
              <a:rect l="0" t="0" r="r" b="b"/>
              <a:pathLst>
                <a:path w="132" h="58">
                  <a:moveTo>
                    <a:pt x="128" y="26"/>
                  </a:moveTo>
                  <a:cubicBezTo>
                    <a:pt x="132" y="48"/>
                    <a:pt x="100" y="51"/>
                    <a:pt x="65" y="54"/>
                  </a:cubicBezTo>
                  <a:cubicBezTo>
                    <a:pt x="31" y="58"/>
                    <a:pt x="2" y="53"/>
                    <a:pt x="1" y="42"/>
                  </a:cubicBezTo>
                  <a:cubicBezTo>
                    <a:pt x="0" y="32"/>
                    <a:pt x="27" y="14"/>
                    <a:pt x="62" y="10"/>
                  </a:cubicBezTo>
                  <a:cubicBezTo>
                    <a:pt x="96" y="6"/>
                    <a:pt x="123" y="0"/>
                    <a:pt x="128" y="26"/>
                  </a:cubicBezTo>
                  <a:close/>
                </a:path>
              </a:pathLst>
            </a:custGeom>
            <a:solidFill>
              <a:srgbClr val="A027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77" name="Freeform 61"/>
            <p:cNvSpPr>
              <a:spLocks/>
            </p:cNvSpPr>
            <p:nvPr/>
          </p:nvSpPr>
          <p:spPr bwMode="auto">
            <a:xfrm>
              <a:off x="1389" y="2866"/>
              <a:ext cx="235" cy="106"/>
            </a:xfrm>
            <a:custGeom>
              <a:avLst/>
              <a:gdLst/>
              <a:ahLst/>
              <a:cxnLst>
                <a:cxn ang="0">
                  <a:pos x="110" y="18"/>
                </a:cxn>
                <a:cxn ang="0">
                  <a:pos x="58" y="45"/>
                </a:cxn>
                <a:cxn ang="0">
                  <a:pos x="1" y="37"/>
                </a:cxn>
                <a:cxn ang="0">
                  <a:pos x="67" y="5"/>
                </a:cxn>
                <a:cxn ang="0">
                  <a:pos x="110" y="18"/>
                </a:cxn>
              </a:cxnLst>
              <a:rect l="0" t="0" r="r" b="b"/>
              <a:pathLst>
                <a:path w="118" h="50">
                  <a:moveTo>
                    <a:pt x="110" y="18"/>
                  </a:moveTo>
                  <a:cubicBezTo>
                    <a:pt x="118" y="35"/>
                    <a:pt x="88" y="40"/>
                    <a:pt x="58" y="45"/>
                  </a:cubicBezTo>
                  <a:cubicBezTo>
                    <a:pt x="29" y="50"/>
                    <a:pt x="3" y="47"/>
                    <a:pt x="1" y="37"/>
                  </a:cubicBezTo>
                  <a:cubicBezTo>
                    <a:pt x="0" y="28"/>
                    <a:pt x="37" y="10"/>
                    <a:pt x="67" y="5"/>
                  </a:cubicBezTo>
                  <a:cubicBezTo>
                    <a:pt x="97" y="0"/>
                    <a:pt x="100" y="0"/>
                    <a:pt x="110" y="18"/>
                  </a:cubicBezTo>
                  <a:close/>
                </a:path>
              </a:pathLst>
            </a:custGeom>
            <a:solidFill>
              <a:srgbClr val="A027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78" name="Freeform 62"/>
            <p:cNvSpPr>
              <a:spLocks/>
            </p:cNvSpPr>
            <p:nvPr/>
          </p:nvSpPr>
          <p:spPr bwMode="auto">
            <a:xfrm>
              <a:off x="988" y="1805"/>
              <a:ext cx="646" cy="153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0" y="72"/>
                </a:cxn>
                <a:cxn ang="0">
                  <a:pos x="9" y="72"/>
                </a:cxn>
                <a:cxn ang="0">
                  <a:pos x="12" y="56"/>
                </a:cxn>
                <a:cxn ang="0">
                  <a:pos x="40" y="44"/>
                </a:cxn>
                <a:cxn ang="0">
                  <a:pos x="105" y="35"/>
                </a:cxn>
                <a:cxn ang="0">
                  <a:pos x="157" y="29"/>
                </a:cxn>
                <a:cxn ang="0">
                  <a:pos x="205" y="22"/>
                </a:cxn>
                <a:cxn ang="0">
                  <a:pos x="324" y="4"/>
                </a:cxn>
                <a:cxn ang="0">
                  <a:pos x="84" y="17"/>
                </a:cxn>
                <a:cxn ang="0">
                  <a:pos x="33" y="14"/>
                </a:cxn>
                <a:cxn ang="0">
                  <a:pos x="11" y="12"/>
                </a:cxn>
                <a:cxn ang="0">
                  <a:pos x="9" y="32"/>
                </a:cxn>
              </a:cxnLst>
              <a:rect l="0" t="0" r="r" b="b"/>
              <a:pathLst>
                <a:path w="324" h="72">
                  <a:moveTo>
                    <a:pt x="10" y="30"/>
                  </a:moveTo>
                  <a:cubicBezTo>
                    <a:pt x="10" y="40"/>
                    <a:pt x="7" y="66"/>
                    <a:pt x="0" y="72"/>
                  </a:cubicBezTo>
                  <a:cubicBezTo>
                    <a:pt x="3" y="72"/>
                    <a:pt x="6" y="71"/>
                    <a:pt x="9" y="72"/>
                  </a:cubicBezTo>
                  <a:cubicBezTo>
                    <a:pt x="12" y="68"/>
                    <a:pt x="9" y="60"/>
                    <a:pt x="12" y="56"/>
                  </a:cubicBezTo>
                  <a:cubicBezTo>
                    <a:pt x="17" y="49"/>
                    <a:pt x="32" y="47"/>
                    <a:pt x="40" y="44"/>
                  </a:cubicBezTo>
                  <a:cubicBezTo>
                    <a:pt x="61" y="38"/>
                    <a:pt x="83" y="36"/>
                    <a:pt x="105" y="35"/>
                  </a:cubicBezTo>
                  <a:cubicBezTo>
                    <a:pt x="122" y="35"/>
                    <a:pt x="140" y="31"/>
                    <a:pt x="157" y="29"/>
                  </a:cubicBezTo>
                  <a:cubicBezTo>
                    <a:pt x="173" y="26"/>
                    <a:pt x="189" y="26"/>
                    <a:pt x="205" y="22"/>
                  </a:cubicBezTo>
                  <a:cubicBezTo>
                    <a:pt x="243" y="12"/>
                    <a:pt x="284" y="6"/>
                    <a:pt x="324" y="4"/>
                  </a:cubicBezTo>
                  <a:cubicBezTo>
                    <a:pt x="244" y="0"/>
                    <a:pt x="164" y="20"/>
                    <a:pt x="84" y="17"/>
                  </a:cubicBezTo>
                  <a:cubicBezTo>
                    <a:pt x="67" y="16"/>
                    <a:pt x="50" y="16"/>
                    <a:pt x="33" y="14"/>
                  </a:cubicBezTo>
                  <a:cubicBezTo>
                    <a:pt x="27" y="13"/>
                    <a:pt x="17" y="14"/>
                    <a:pt x="11" y="12"/>
                  </a:cubicBezTo>
                  <a:cubicBezTo>
                    <a:pt x="13" y="19"/>
                    <a:pt x="10" y="26"/>
                    <a:pt x="9" y="32"/>
                  </a:cubicBezTo>
                </a:path>
              </a:pathLst>
            </a:custGeom>
            <a:solidFill>
              <a:srgbClr val="EDB4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79" name="Freeform 63"/>
            <p:cNvSpPr>
              <a:spLocks/>
            </p:cNvSpPr>
            <p:nvPr/>
          </p:nvSpPr>
          <p:spPr bwMode="auto">
            <a:xfrm>
              <a:off x="3231" y="1841"/>
              <a:ext cx="469" cy="127"/>
            </a:xfrm>
            <a:custGeom>
              <a:avLst/>
              <a:gdLst/>
              <a:ahLst/>
              <a:cxnLst>
                <a:cxn ang="0">
                  <a:pos x="3" y="59"/>
                </a:cxn>
                <a:cxn ang="0">
                  <a:pos x="1" y="60"/>
                </a:cxn>
                <a:cxn ang="0">
                  <a:pos x="111" y="56"/>
                </a:cxn>
                <a:cxn ang="0">
                  <a:pos x="168" y="53"/>
                </a:cxn>
                <a:cxn ang="0">
                  <a:pos x="228" y="47"/>
                </a:cxn>
                <a:cxn ang="0">
                  <a:pos x="220" y="45"/>
                </a:cxn>
                <a:cxn ang="0">
                  <a:pos x="232" y="36"/>
                </a:cxn>
                <a:cxn ang="0">
                  <a:pos x="235" y="25"/>
                </a:cxn>
                <a:cxn ang="0">
                  <a:pos x="234" y="9"/>
                </a:cxn>
                <a:cxn ang="0">
                  <a:pos x="230" y="8"/>
                </a:cxn>
                <a:cxn ang="0">
                  <a:pos x="233" y="1"/>
                </a:cxn>
                <a:cxn ang="0">
                  <a:pos x="171" y="10"/>
                </a:cxn>
                <a:cxn ang="0">
                  <a:pos x="95" y="11"/>
                </a:cxn>
                <a:cxn ang="0">
                  <a:pos x="8" y="0"/>
                </a:cxn>
                <a:cxn ang="0">
                  <a:pos x="3" y="57"/>
                </a:cxn>
              </a:cxnLst>
              <a:rect l="0" t="0" r="r" b="b"/>
              <a:pathLst>
                <a:path w="235" h="60">
                  <a:moveTo>
                    <a:pt x="3" y="59"/>
                  </a:moveTo>
                  <a:cubicBezTo>
                    <a:pt x="2" y="59"/>
                    <a:pt x="0" y="57"/>
                    <a:pt x="1" y="60"/>
                  </a:cubicBezTo>
                  <a:cubicBezTo>
                    <a:pt x="38" y="58"/>
                    <a:pt x="75" y="56"/>
                    <a:pt x="111" y="56"/>
                  </a:cubicBezTo>
                  <a:cubicBezTo>
                    <a:pt x="131" y="56"/>
                    <a:pt x="148" y="53"/>
                    <a:pt x="168" y="53"/>
                  </a:cubicBezTo>
                  <a:cubicBezTo>
                    <a:pt x="189" y="53"/>
                    <a:pt x="208" y="46"/>
                    <a:pt x="228" y="47"/>
                  </a:cubicBezTo>
                  <a:cubicBezTo>
                    <a:pt x="225" y="47"/>
                    <a:pt x="222" y="46"/>
                    <a:pt x="220" y="45"/>
                  </a:cubicBezTo>
                  <a:cubicBezTo>
                    <a:pt x="223" y="41"/>
                    <a:pt x="228" y="39"/>
                    <a:pt x="232" y="36"/>
                  </a:cubicBezTo>
                  <a:cubicBezTo>
                    <a:pt x="221" y="36"/>
                    <a:pt x="229" y="28"/>
                    <a:pt x="235" y="25"/>
                  </a:cubicBezTo>
                  <a:cubicBezTo>
                    <a:pt x="221" y="25"/>
                    <a:pt x="229" y="16"/>
                    <a:pt x="234" y="9"/>
                  </a:cubicBezTo>
                  <a:cubicBezTo>
                    <a:pt x="233" y="9"/>
                    <a:pt x="231" y="8"/>
                    <a:pt x="230" y="8"/>
                  </a:cubicBezTo>
                  <a:cubicBezTo>
                    <a:pt x="231" y="6"/>
                    <a:pt x="231" y="3"/>
                    <a:pt x="233" y="1"/>
                  </a:cubicBezTo>
                  <a:cubicBezTo>
                    <a:pt x="214" y="3"/>
                    <a:pt x="192" y="9"/>
                    <a:pt x="171" y="10"/>
                  </a:cubicBezTo>
                  <a:cubicBezTo>
                    <a:pt x="146" y="11"/>
                    <a:pt x="120" y="12"/>
                    <a:pt x="95" y="11"/>
                  </a:cubicBezTo>
                  <a:cubicBezTo>
                    <a:pt x="66" y="10"/>
                    <a:pt x="37" y="3"/>
                    <a:pt x="8" y="0"/>
                  </a:cubicBezTo>
                  <a:cubicBezTo>
                    <a:pt x="7" y="20"/>
                    <a:pt x="5" y="39"/>
                    <a:pt x="3" y="57"/>
                  </a:cubicBezTo>
                </a:path>
              </a:pathLst>
            </a:custGeom>
            <a:solidFill>
              <a:srgbClr val="EDB4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80" name="Freeform 64"/>
            <p:cNvSpPr>
              <a:spLocks/>
            </p:cNvSpPr>
            <p:nvPr/>
          </p:nvSpPr>
          <p:spPr bwMode="auto">
            <a:xfrm>
              <a:off x="2910" y="2581"/>
              <a:ext cx="441" cy="136"/>
            </a:xfrm>
            <a:custGeom>
              <a:avLst/>
              <a:gdLst/>
              <a:ahLst/>
              <a:cxnLst>
                <a:cxn ang="0">
                  <a:pos x="205" y="25"/>
                </a:cxn>
                <a:cxn ang="0">
                  <a:pos x="183" y="41"/>
                </a:cxn>
                <a:cxn ang="0">
                  <a:pos x="158" y="58"/>
                </a:cxn>
                <a:cxn ang="0">
                  <a:pos x="96" y="62"/>
                </a:cxn>
                <a:cxn ang="0">
                  <a:pos x="33" y="50"/>
                </a:cxn>
                <a:cxn ang="0">
                  <a:pos x="7" y="35"/>
                </a:cxn>
                <a:cxn ang="0">
                  <a:pos x="40" y="24"/>
                </a:cxn>
                <a:cxn ang="0">
                  <a:pos x="115" y="3"/>
                </a:cxn>
                <a:cxn ang="0">
                  <a:pos x="178" y="9"/>
                </a:cxn>
                <a:cxn ang="0">
                  <a:pos x="221" y="17"/>
                </a:cxn>
              </a:cxnLst>
              <a:rect l="0" t="0" r="r" b="b"/>
              <a:pathLst>
                <a:path w="221" h="64">
                  <a:moveTo>
                    <a:pt x="205" y="25"/>
                  </a:moveTo>
                  <a:cubicBezTo>
                    <a:pt x="193" y="23"/>
                    <a:pt x="189" y="33"/>
                    <a:pt x="183" y="41"/>
                  </a:cubicBezTo>
                  <a:cubicBezTo>
                    <a:pt x="175" y="53"/>
                    <a:pt x="173" y="57"/>
                    <a:pt x="158" y="58"/>
                  </a:cubicBezTo>
                  <a:cubicBezTo>
                    <a:pt x="137" y="59"/>
                    <a:pt x="117" y="64"/>
                    <a:pt x="96" y="62"/>
                  </a:cubicBezTo>
                  <a:cubicBezTo>
                    <a:pt x="74" y="60"/>
                    <a:pt x="56" y="51"/>
                    <a:pt x="33" y="50"/>
                  </a:cubicBezTo>
                  <a:cubicBezTo>
                    <a:pt x="27" y="50"/>
                    <a:pt x="0" y="49"/>
                    <a:pt x="7" y="35"/>
                  </a:cubicBezTo>
                  <a:cubicBezTo>
                    <a:pt x="9" y="31"/>
                    <a:pt x="34" y="26"/>
                    <a:pt x="40" y="24"/>
                  </a:cubicBezTo>
                  <a:cubicBezTo>
                    <a:pt x="64" y="14"/>
                    <a:pt x="89" y="0"/>
                    <a:pt x="115" y="3"/>
                  </a:cubicBezTo>
                  <a:cubicBezTo>
                    <a:pt x="136" y="6"/>
                    <a:pt x="157" y="8"/>
                    <a:pt x="178" y="9"/>
                  </a:cubicBezTo>
                  <a:cubicBezTo>
                    <a:pt x="193" y="11"/>
                    <a:pt x="209" y="10"/>
                    <a:pt x="221" y="17"/>
                  </a:cubicBezTo>
                </a:path>
              </a:pathLst>
            </a:custGeom>
            <a:solidFill>
              <a:srgbClr val="EDB4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81" name="Freeform 65"/>
            <p:cNvSpPr>
              <a:spLocks/>
            </p:cNvSpPr>
            <p:nvPr/>
          </p:nvSpPr>
          <p:spPr bwMode="auto">
            <a:xfrm>
              <a:off x="3084" y="1532"/>
              <a:ext cx="181" cy="62"/>
            </a:xfrm>
            <a:custGeom>
              <a:avLst/>
              <a:gdLst/>
              <a:ahLst/>
              <a:cxnLst>
                <a:cxn ang="0">
                  <a:pos x="6" y="25"/>
                </a:cxn>
                <a:cxn ang="0">
                  <a:pos x="48" y="20"/>
                </a:cxn>
                <a:cxn ang="0">
                  <a:pos x="91" y="17"/>
                </a:cxn>
                <a:cxn ang="0">
                  <a:pos x="78" y="13"/>
                </a:cxn>
                <a:cxn ang="0">
                  <a:pos x="80" y="8"/>
                </a:cxn>
                <a:cxn ang="0">
                  <a:pos x="74" y="8"/>
                </a:cxn>
                <a:cxn ang="0">
                  <a:pos x="76" y="1"/>
                </a:cxn>
                <a:cxn ang="0">
                  <a:pos x="30" y="7"/>
                </a:cxn>
                <a:cxn ang="0">
                  <a:pos x="0" y="8"/>
                </a:cxn>
                <a:cxn ang="0">
                  <a:pos x="5" y="29"/>
                </a:cxn>
              </a:cxnLst>
              <a:rect l="0" t="0" r="r" b="b"/>
              <a:pathLst>
                <a:path w="91" h="29">
                  <a:moveTo>
                    <a:pt x="6" y="25"/>
                  </a:moveTo>
                  <a:cubicBezTo>
                    <a:pt x="18" y="28"/>
                    <a:pt x="35" y="21"/>
                    <a:pt x="48" y="20"/>
                  </a:cubicBezTo>
                  <a:cubicBezTo>
                    <a:pt x="61" y="18"/>
                    <a:pt x="77" y="21"/>
                    <a:pt x="91" y="17"/>
                  </a:cubicBezTo>
                  <a:cubicBezTo>
                    <a:pt x="86" y="15"/>
                    <a:pt x="82" y="14"/>
                    <a:pt x="78" y="13"/>
                  </a:cubicBezTo>
                  <a:cubicBezTo>
                    <a:pt x="79" y="11"/>
                    <a:pt x="79" y="10"/>
                    <a:pt x="80" y="8"/>
                  </a:cubicBezTo>
                  <a:cubicBezTo>
                    <a:pt x="78" y="8"/>
                    <a:pt x="76" y="8"/>
                    <a:pt x="74" y="8"/>
                  </a:cubicBezTo>
                  <a:cubicBezTo>
                    <a:pt x="75" y="7"/>
                    <a:pt x="75" y="3"/>
                    <a:pt x="76" y="1"/>
                  </a:cubicBezTo>
                  <a:cubicBezTo>
                    <a:pt x="61" y="0"/>
                    <a:pt x="45" y="5"/>
                    <a:pt x="30" y="7"/>
                  </a:cubicBezTo>
                  <a:cubicBezTo>
                    <a:pt x="20" y="7"/>
                    <a:pt x="9" y="4"/>
                    <a:pt x="0" y="8"/>
                  </a:cubicBezTo>
                  <a:cubicBezTo>
                    <a:pt x="3" y="14"/>
                    <a:pt x="3" y="22"/>
                    <a:pt x="5" y="29"/>
                  </a:cubicBezTo>
                </a:path>
              </a:pathLst>
            </a:custGeom>
            <a:solidFill>
              <a:srgbClr val="EDB4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82" name="Freeform 66"/>
            <p:cNvSpPr>
              <a:spLocks/>
            </p:cNvSpPr>
            <p:nvPr/>
          </p:nvSpPr>
          <p:spPr bwMode="auto">
            <a:xfrm>
              <a:off x="3760" y="1843"/>
              <a:ext cx="475" cy="83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17" y="11"/>
                </a:cxn>
                <a:cxn ang="0">
                  <a:pos x="9" y="15"/>
                </a:cxn>
                <a:cxn ang="0">
                  <a:pos x="14" y="21"/>
                </a:cxn>
                <a:cxn ang="0">
                  <a:pos x="6" y="26"/>
                </a:cxn>
                <a:cxn ang="0">
                  <a:pos x="9" y="30"/>
                </a:cxn>
                <a:cxn ang="0">
                  <a:pos x="0" y="35"/>
                </a:cxn>
                <a:cxn ang="0">
                  <a:pos x="32" y="33"/>
                </a:cxn>
                <a:cxn ang="0">
                  <a:pos x="60" y="31"/>
                </a:cxn>
                <a:cxn ang="0">
                  <a:pos x="113" y="29"/>
                </a:cxn>
                <a:cxn ang="0">
                  <a:pos x="178" y="33"/>
                </a:cxn>
                <a:cxn ang="0">
                  <a:pos x="234" y="35"/>
                </a:cxn>
                <a:cxn ang="0">
                  <a:pos x="224" y="33"/>
                </a:cxn>
                <a:cxn ang="0">
                  <a:pos x="238" y="22"/>
                </a:cxn>
                <a:cxn ang="0">
                  <a:pos x="233" y="21"/>
                </a:cxn>
                <a:cxn ang="0">
                  <a:pos x="236" y="15"/>
                </a:cxn>
                <a:cxn ang="0">
                  <a:pos x="232" y="0"/>
                </a:cxn>
                <a:cxn ang="0">
                  <a:pos x="99" y="0"/>
                </a:cxn>
                <a:cxn ang="0">
                  <a:pos x="16" y="8"/>
                </a:cxn>
              </a:cxnLst>
              <a:rect l="0" t="0" r="r" b="b"/>
              <a:pathLst>
                <a:path w="238" h="39">
                  <a:moveTo>
                    <a:pt x="8" y="8"/>
                  </a:moveTo>
                  <a:cubicBezTo>
                    <a:pt x="11" y="9"/>
                    <a:pt x="13" y="11"/>
                    <a:pt x="17" y="11"/>
                  </a:cubicBezTo>
                  <a:cubicBezTo>
                    <a:pt x="14" y="12"/>
                    <a:pt x="13" y="14"/>
                    <a:pt x="9" y="15"/>
                  </a:cubicBezTo>
                  <a:cubicBezTo>
                    <a:pt x="11" y="16"/>
                    <a:pt x="13" y="20"/>
                    <a:pt x="14" y="21"/>
                  </a:cubicBezTo>
                  <a:cubicBezTo>
                    <a:pt x="11" y="22"/>
                    <a:pt x="9" y="25"/>
                    <a:pt x="6" y="26"/>
                  </a:cubicBezTo>
                  <a:cubicBezTo>
                    <a:pt x="7" y="27"/>
                    <a:pt x="8" y="29"/>
                    <a:pt x="9" y="30"/>
                  </a:cubicBezTo>
                  <a:cubicBezTo>
                    <a:pt x="6" y="31"/>
                    <a:pt x="3" y="34"/>
                    <a:pt x="0" y="35"/>
                  </a:cubicBezTo>
                  <a:cubicBezTo>
                    <a:pt x="9" y="39"/>
                    <a:pt x="23" y="33"/>
                    <a:pt x="32" y="33"/>
                  </a:cubicBezTo>
                  <a:cubicBezTo>
                    <a:pt x="42" y="32"/>
                    <a:pt x="51" y="32"/>
                    <a:pt x="60" y="31"/>
                  </a:cubicBezTo>
                  <a:cubicBezTo>
                    <a:pt x="77" y="29"/>
                    <a:pt x="95" y="28"/>
                    <a:pt x="113" y="29"/>
                  </a:cubicBezTo>
                  <a:cubicBezTo>
                    <a:pt x="135" y="30"/>
                    <a:pt x="156" y="31"/>
                    <a:pt x="178" y="33"/>
                  </a:cubicBezTo>
                  <a:cubicBezTo>
                    <a:pt x="196" y="35"/>
                    <a:pt x="217" y="31"/>
                    <a:pt x="234" y="35"/>
                  </a:cubicBezTo>
                  <a:cubicBezTo>
                    <a:pt x="230" y="36"/>
                    <a:pt x="228" y="34"/>
                    <a:pt x="224" y="33"/>
                  </a:cubicBezTo>
                  <a:cubicBezTo>
                    <a:pt x="228" y="28"/>
                    <a:pt x="233" y="25"/>
                    <a:pt x="238" y="22"/>
                  </a:cubicBezTo>
                  <a:cubicBezTo>
                    <a:pt x="236" y="22"/>
                    <a:pt x="234" y="21"/>
                    <a:pt x="233" y="21"/>
                  </a:cubicBezTo>
                  <a:cubicBezTo>
                    <a:pt x="234" y="19"/>
                    <a:pt x="235" y="17"/>
                    <a:pt x="236" y="15"/>
                  </a:cubicBezTo>
                  <a:cubicBezTo>
                    <a:pt x="226" y="13"/>
                    <a:pt x="229" y="7"/>
                    <a:pt x="232" y="0"/>
                  </a:cubicBezTo>
                  <a:cubicBezTo>
                    <a:pt x="189" y="16"/>
                    <a:pt x="143" y="0"/>
                    <a:pt x="99" y="0"/>
                  </a:cubicBezTo>
                  <a:cubicBezTo>
                    <a:pt x="70" y="0"/>
                    <a:pt x="43" y="9"/>
                    <a:pt x="16" y="8"/>
                  </a:cubicBezTo>
                </a:path>
              </a:pathLst>
            </a:custGeom>
            <a:solidFill>
              <a:srgbClr val="EDB4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83" name="Freeform 67"/>
            <p:cNvSpPr>
              <a:spLocks/>
            </p:cNvSpPr>
            <p:nvPr/>
          </p:nvSpPr>
          <p:spPr bwMode="auto">
            <a:xfrm>
              <a:off x="4290" y="1839"/>
              <a:ext cx="232" cy="85"/>
            </a:xfrm>
            <a:custGeom>
              <a:avLst/>
              <a:gdLst/>
              <a:ahLst/>
              <a:cxnLst>
                <a:cxn ang="0">
                  <a:pos x="9" y="10"/>
                </a:cxn>
                <a:cxn ang="0">
                  <a:pos x="3" y="10"/>
                </a:cxn>
                <a:cxn ang="0">
                  <a:pos x="3" y="14"/>
                </a:cxn>
                <a:cxn ang="0">
                  <a:pos x="12" y="16"/>
                </a:cxn>
                <a:cxn ang="0">
                  <a:pos x="3" y="21"/>
                </a:cxn>
                <a:cxn ang="0">
                  <a:pos x="10" y="25"/>
                </a:cxn>
                <a:cxn ang="0">
                  <a:pos x="10" y="29"/>
                </a:cxn>
                <a:cxn ang="0">
                  <a:pos x="0" y="37"/>
                </a:cxn>
                <a:cxn ang="0">
                  <a:pos x="102" y="36"/>
                </a:cxn>
                <a:cxn ang="0">
                  <a:pos x="115" y="0"/>
                </a:cxn>
                <a:cxn ang="0">
                  <a:pos x="59" y="3"/>
                </a:cxn>
                <a:cxn ang="0">
                  <a:pos x="8" y="9"/>
                </a:cxn>
              </a:cxnLst>
              <a:rect l="0" t="0" r="r" b="b"/>
              <a:pathLst>
                <a:path w="116" h="40">
                  <a:moveTo>
                    <a:pt x="9" y="10"/>
                  </a:moveTo>
                  <a:cubicBezTo>
                    <a:pt x="7" y="10"/>
                    <a:pt x="5" y="10"/>
                    <a:pt x="3" y="10"/>
                  </a:cubicBezTo>
                  <a:cubicBezTo>
                    <a:pt x="3" y="10"/>
                    <a:pt x="3" y="13"/>
                    <a:pt x="3" y="14"/>
                  </a:cubicBezTo>
                  <a:cubicBezTo>
                    <a:pt x="6" y="14"/>
                    <a:pt x="9" y="16"/>
                    <a:pt x="12" y="16"/>
                  </a:cubicBezTo>
                  <a:cubicBezTo>
                    <a:pt x="9" y="17"/>
                    <a:pt x="6" y="20"/>
                    <a:pt x="3" y="21"/>
                  </a:cubicBezTo>
                  <a:cubicBezTo>
                    <a:pt x="6" y="22"/>
                    <a:pt x="8" y="24"/>
                    <a:pt x="10" y="25"/>
                  </a:cubicBezTo>
                  <a:cubicBezTo>
                    <a:pt x="11" y="26"/>
                    <a:pt x="10" y="28"/>
                    <a:pt x="10" y="29"/>
                  </a:cubicBezTo>
                  <a:cubicBezTo>
                    <a:pt x="6" y="31"/>
                    <a:pt x="3" y="34"/>
                    <a:pt x="0" y="37"/>
                  </a:cubicBezTo>
                  <a:cubicBezTo>
                    <a:pt x="32" y="40"/>
                    <a:pt x="69" y="38"/>
                    <a:pt x="102" y="36"/>
                  </a:cubicBezTo>
                  <a:cubicBezTo>
                    <a:pt x="109" y="22"/>
                    <a:pt x="116" y="17"/>
                    <a:pt x="115" y="0"/>
                  </a:cubicBezTo>
                  <a:cubicBezTo>
                    <a:pt x="97" y="2"/>
                    <a:pt x="78" y="2"/>
                    <a:pt x="59" y="3"/>
                  </a:cubicBezTo>
                  <a:cubicBezTo>
                    <a:pt x="45" y="4"/>
                    <a:pt x="20" y="14"/>
                    <a:pt x="8" y="9"/>
                  </a:cubicBezTo>
                </a:path>
              </a:pathLst>
            </a:custGeom>
            <a:solidFill>
              <a:srgbClr val="EDB4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84" name="Freeform 68"/>
            <p:cNvSpPr>
              <a:spLocks/>
            </p:cNvSpPr>
            <p:nvPr/>
          </p:nvSpPr>
          <p:spPr bwMode="auto">
            <a:xfrm>
              <a:off x="3608" y="2358"/>
              <a:ext cx="800" cy="240"/>
            </a:xfrm>
            <a:custGeom>
              <a:avLst/>
              <a:gdLst/>
              <a:ahLst/>
              <a:cxnLst>
                <a:cxn ang="0">
                  <a:pos x="401" y="61"/>
                </a:cxn>
                <a:cxn ang="0">
                  <a:pos x="346" y="71"/>
                </a:cxn>
                <a:cxn ang="0">
                  <a:pos x="293" y="79"/>
                </a:cxn>
                <a:cxn ang="0">
                  <a:pos x="191" y="86"/>
                </a:cxn>
                <a:cxn ang="0">
                  <a:pos x="89" y="99"/>
                </a:cxn>
                <a:cxn ang="0">
                  <a:pos x="22" y="108"/>
                </a:cxn>
                <a:cxn ang="0">
                  <a:pos x="21" y="108"/>
                </a:cxn>
                <a:cxn ang="0">
                  <a:pos x="31" y="96"/>
                </a:cxn>
                <a:cxn ang="0">
                  <a:pos x="20" y="96"/>
                </a:cxn>
                <a:cxn ang="0">
                  <a:pos x="26" y="87"/>
                </a:cxn>
                <a:cxn ang="0">
                  <a:pos x="16" y="84"/>
                </a:cxn>
                <a:cxn ang="0">
                  <a:pos x="19" y="76"/>
                </a:cxn>
                <a:cxn ang="0">
                  <a:pos x="11" y="75"/>
                </a:cxn>
                <a:cxn ang="0">
                  <a:pos x="16" y="66"/>
                </a:cxn>
                <a:cxn ang="0">
                  <a:pos x="0" y="57"/>
                </a:cxn>
                <a:cxn ang="0">
                  <a:pos x="31" y="50"/>
                </a:cxn>
                <a:cxn ang="0">
                  <a:pos x="87" y="40"/>
                </a:cxn>
                <a:cxn ang="0">
                  <a:pos x="202" y="28"/>
                </a:cxn>
                <a:cxn ang="0">
                  <a:pos x="330" y="0"/>
                </a:cxn>
                <a:cxn ang="0">
                  <a:pos x="321" y="10"/>
                </a:cxn>
                <a:cxn ang="0">
                  <a:pos x="341" y="10"/>
                </a:cxn>
                <a:cxn ang="0">
                  <a:pos x="337" y="15"/>
                </a:cxn>
                <a:cxn ang="0">
                  <a:pos x="355" y="17"/>
                </a:cxn>
                <a:cxn ang="0">
                  <a:pos x="346" y="25"/>
                </a:cxn>
                <a:cxn ang="0">
                  <a:pos x="368" y="30"/>
                </a:cxn>
                <a:cxn ang="0">
                  <a:pos x="359" y="40"/>
                </a:cxn>
                <a:cxn ang="0">
                  <a:pos x="382" y="51"/>
                </a:cxn>
                <a:cxn ang="0">
                  <a:pos x="396" y="60"/>
                </a:cxn>
              </a:cxnLst>
              <a:rect l="0" t="0" r="r" b="b"/>
              <a:pathLst>
                <a:path w="401" h="113">
                  <a:moveTo>
                    <a:pt x="401" y="61"/>
                  </a:moveTo>
                  <a:cubicBezTo>
                    <a:pt x="387" y="57"/>
                    <a:pt x="361" y="69"/>
                    <a:pt x="346" y="71"/>
                  </a:cubicBezTo>
                  <a:cubicBezTo>
                    <a:pt x="328" y="74"/>
                    <a:pt x="311" y="78"/>
                    <a:pt x="293" y="79"/>
                  </a:cubicBezTo>
                  <a:cubicBezTo>
                    <a:pt x="259" y="82"/>
                    <a:pt x="225" y="84"/>
                    <a:pt x="191" y="86"/>
                  </a:cubicBezTo>
                  <a:cubicBezTo>
                    <a:pt x="155" y="88"/>
                    <a:pt x="123" y="92"/>
                    <a:pt x="89" y="99"/>
                  </a:cubicBezTo>
                  <a:cubicBezTo>
                    <a:pt x="82" y="100"/>
                    <a:pt x="25" y="113"/>
                    <a:pt x="22" y="108"/>
                  </a:cubicBezTo>
                  <a:cubicBezTo>
                    <a:pt x="22" y="108"/>
                    <a:pt x="22" y="108"/>
                    <a:pt x="21" y="108"/>
                  </a:cubicBezTo>
                  <a:cubicBezTo>
                    <a:pt x="25" y="104"/>
                    <a:pt x="29" y="100"/>
                    <a:pt x="31" y="96"/>
                  </a:cubicBezTo>
                  <a:cubicBezTo>
                    <a:pt x="28" y="97"/>
                    <a:pt x="23" y="96"/>
                    <a:pt x="20" y="96"/>
                  </a:cubicBezTo>
                  <a:cubicBezTo>
                    <a:pt x="22" y="94"/>
                    <a:pt x="24" y="89"/>
                    <a:pt x="26" y="87"/>
                  </a:cubicBezTo>
                  <a:cubicBezTo>
                    <a:pt x="23" y="86"/>
                    <a:pt x="20" y="84"/>
                    <a:pt x="16" y="84"/>
                  </a:cubicBezTo>
                  <a:cubicBezTo>
                    <a:pt x="17" y="82"/>
                    <a:pt x="17" y="78"/>
                    <a:pt x="19" y="76"/>
                  </a:cubicBezTo>
                  <a:cubicBezTo>
                    <a:pt x="17" y="76"/>
                    <a:pt x="13" y="75"/>
                    <a:pt x="11" y="75"/>
                  </a:cubicBezTo>
                  <a:cubicBezTo>
                    <a:pt x="13" y="73"/>
                    <a:pt x="14" y="68"/>
                    <a:pt x="16" y="66"/>
                  </a:cubicBezTo>
                  <a:cubicBezTo>
                    <a:pt x="11" y="64"/>
                    <a:pt x="4" y="60"/>
                    <a:pt x="0" y="57"/>
                  </a:cubicBezTo>
                  <a:cubicBezTo>
                    <a:pt x="8" y="52"/>
                    <a:pt x="21" y="51"/>
                    <a:pt x="31" y="50"/>
                  </a:cubicBezTo>
                  <a:cubicBezTo>
                    <a:pt x="50" y="47"/>
                    <a:pt x="68" y="44"/>
                    <a:pt x="87" y="40"/>
                  </a:cubicBezTo>
                  <a:cubicBezTo>
                    <a:pt x="125" y="33"/>
                    <a:pt x="164" y="34"/>
                    <a:pt x="202" y="28"/>
                  </a:cubicBezTo>
                  <a:cubicBezTo>
                    <a:pt x="245" y="22"/>
                    <a:pt x="289" y="11"/>
                    <a:pt x="330" y="0"/>
                  </a:cubicBezTo>
                  <a:cubicBezTo>
                    <a:pt x="328" y="3"/>
                    <a:pt x="324" y="6"/>
                    <a:pt x="321" y="10"/>
                  </a:cubicBezTo>
                  <a:cubicBezTo>
                    <a:pt x="328" y="11"/>
                    <a:pt x="335" y="8"/>
                    <a:pt x="341" y="10"/>
                  </a:cubicBezTo>
                  <a:cubicBezTo>
                    <a:pt x="340" y="11"/>
                    <a:pt x="339" y="14"/>
                    <a:pt x="337" y="15"/>
                  </a:cubicBezTo>
                  <a:cubicBezTo>
                    <a:pt x="343" y="17"/>
                    <a:pt x="350" y="14"/>
                    <a:pt x="355" y="17"/>
                  </a:cubicBezTo>
                  <a:cubicBezTo>
                    <a:pt x="353" y="19"/>
                    <a:pt x="350" y="23"/>
                    <a:pt x="346" y="25"/>
                  </a:cubicBezTo>
                  <a:cubicBezTo>
                    <a:pt x="353" y="27"/>
                    <a:pt x="361" y="25"/>
                    <a:pt x="368" y="30"/>
                  </a:cubicBezTo>
                  <a:cubicBezTo>
                    <a:pt x="365" y="32"/>
                    <a:pt x="361" y="35"/>
                    <a:pt x="359" y="40"/>
                  </a:cubicBezTo>
                  <a:cubicBezTo>
                    <a:pt x="366" y="42"/>
                    <a:pt x="387" y="39"/>
                    <a:pt x="382" y="51"/>
                  </a:cubicBezTo>
                  <a:cubicBezTo>
                    <a:pt x="387" y="53"/>
                    <a:pt x="395" y="52"/>
                    <a:pt x="396" y="60"/>
                  </a:cubicBezTo>
                </a:path>
              </a:pathLst>
            </a:custGeom>
            <a:solidFill>
              <a:srgbClr val="EDB4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85" name="Freeform 69"/>
            <p:cNvSpPr>
              <a:spLocks/>
            </p:cNvSpPr>
            <p:nvPr/>
          </p:nvSpPr>
          <p:spPr bwMode="auto">
            <a:xfrm>
              <a:off x="4392" y="2275"/>
              <a:ext cx="287" cy="189"/>
            </a:xfrm>
            <a:custGeom>
              <a:avLst/>
              <a:gdLst/>
              <a:ahLst/>
              <a:cxnLst>
                <a:cxn ang="0">
                  <a:pos x="11" y="27"/>
                </a:cxn>
                <a:cxn ang="0">
                  <a:pos x="0" y="32"/>
                </a:cxn>
                <a:cxn ang="0">
                  <a:pos x="25" y="37"/>
                </a:cxn>
                <a:cxn ang="0">
                  <a:pos x="11" y="49"/>
                </a:cxn>
                <a:cxn ang="0">
                  <a:pos x="28" y="49"/>
                </a:cxn>
                <a:cxn ang="0">
                  <a:pos x="21" y="61"/>
                </a:cxn>
                <a:cxn ang="0">
                  <a:pos x="40" y="65"/>
                </a:cxn>
                <a:cxn ang="0">
                  <a:pos x="38" y="80"/>
                </a:cxn>
                <a:cxn ang="0">
                  <a:pos x="40" y="89"/>
                </a:cxn>
                <a:cxn ang="0">
                  <a:pos x="107" y="67"/>
                </a:cxn>
                <a:cxn ang="0">
                  <a:pos x="136" y="37"/>
                </a:cxn>
                <a:cxn ang="0">
                  <a:pos x="144" y="14"/>
                </a:cxn>
                <a:cxn ang="0">
                  <a:pos x="128" y="4"/>
                </a:cxn>
                <a:cxn ang="0">
                  <a:pos x="18" y="28"/>
                </a:cxn>
              </a:cxnLst>
              <a:rect l="0" t="0" r="r" b="b"/>
              <a:pathLst>
                <a:path w="144" h="89">
                  <a:moveTo>
                    <a:pt x="11" y="27"/>
                  </a:moveTo>
                  <a:cubicBezTo>
                    <a:pt x="7" y="28"/>
                    <a:pt x="3" y="30"/>
                    <a:pt x="0" y="32"/>
                  </a:cubicBezTo>
                  <a:cubicBezTo>
                    <a:pt x="8" y="34"/>
                    <a:pt x="19" y="32"/>
                    <a:pt x="25" y="37"/>
                  </a:cubicBezTo>
                  <a:cubicBezTo>
                    <a:pt x="21" y="42"/>
                    <a:pt x="14" y="44"/>
                    <a:pt x="11" y="49"/>
                  </a:cubicBezTo>
                  <a:cubicBezTo>
                    <a:pt x="16" y="49"/>
                    <a:pt x="23" y="49"/>
                    <a:pt x="28" y="49"/>
                  </a:cubicBezTo>
                  <a:cubicBezTo>
                    <a:pt x="27" y="54"/>
                    <a:pt x="22" y="55"/>
                    <a:pt x="21" y="61"/>
                  </a:cubicBezTo>
                  <a:cubicBezTo>
                    <a:pt x="27" y="64"/>
                    <a:pt x="34" y="63"/>
                    <a:pt x="40" y="65"/>
                  </a:cubicBezTo>
                  <a:cubicBezTo>
                    <a:pt x="37" y="72"/>
                    <a:pt x="36" y="73"/>
                    <a:pt x="38" y="80"/>
                  </a:cubicBezTo>
                  <a:cubicBezTo>
                    <a:pt x="38" y="83"/>
                    <a:pt x="53" y="81"/>
                    <a:pt x="40" y="89"/>
                  </a:cubicBezTo>
                  <a:cubicBezTo>
                    <a:pt x="61" y="78"/>
                    <a:pt x="85" y="73"/>
                    <a:pt x="107" y="67"/>
                  </a:cubicBezTo>
                  <a:cubicBezTo>
                    <a:pt x="126" y="63"/>
                    <a:pt x="129" y="55"/>
                    <a:pt x="136" y="37"/>
                  </a:cubicBezTo>
                  <a:cubicBezTo>
                    <a:pt x="139" y="30"/>
                    <a:pt x="144" y="22"/>
                    <a:pt x="144" y="14"/>
                  </a:cubicBezTo>
                  <a:cubicBezTo>
                    <a:pt x="144" y="0"/>
                    <a:pt x="140" y="2"/>
                    <a:pt x="128" y="4"/>
                  </a:cubicBezTo>
                  <a:cubicBezTo>
                    <a:pt x="92" y="12"/>
                    <a:pt x="54" y="17"/>
                    <a:pt x="18" y="28"/>
                  </a:cubicBezTo>
                </a:path>
              </a:pathLst>
            </a:custGeom>
            <a:solidFill>
              <a:srgbClr val="EDB4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86" name="Freeform 70"/>
            <p:cNvSpPr>
              <a:spLocks/>
            </p:cNvSpPr>
            <p:nvPr/>
          </p:nvSpPr>
          <p:spPr bwMode="auto">
            <a:xfrm>
              <a:off x="3108" y="2498"/>
              <a:ext cx="476" cy="162"/>
            </a:xfrm>
            <a:custGeom>
              <a:avLst/>
              <a:gdLst/>
              <a:ahLst/>
              <a:cxnLst>
                <a:cxn ang="0">
                  <a:pos x="209" y="5"/>
                </a:cxn>
                <a:cxn ang="0">
                  <a:pos x="226" y="8"/>
                </a:cxn>
                <a:cxn ang="0">
                  <a:pos x="216" y="18"/>
                </a:cxn>
                <a:cxn ang="0">
                  <a:pos x="226" y="19"/>
                </a:cxn>
                <a:cxn ang="0">
                  <a:pos x="221" y="28"/>
                </a:cxn>
                <a:cxn ang="0">
                  <a:pos x="229" y="44"/>
                </a:cxn>
                <a:cxn ang="0">
                  <a:pos x="239" y="45"/>
                </a:cxn>
                <a:cxn ang="0">
                  <a:pos x="181" y="51"/>
                </a:cxn>
                <a:cxn ang="0">
                  <a:pos x="125" y="55"/>
                </a:cxn>
                <a:cxn ang="0">
                  <a:pos x="0" y="51"/>
                </a:cxn>
                <a:cxn ang="0">
                  <a:pos x="45" y="36"/>
                </a:cxn>
                <a:cxn ang="0">
                  <a:pos x="115" y="19"/>
                </a:cxn>
                <a:cxn ang="0">
                  <a:pos x="218" y="0"/>
                </a:cxn>
                <a:cxn ang="0">
                  <a:pos x="213" y="8"/>
                </a:cxn>
              </a:cxnLst>
              <a:rect l="0" t="0" r="r" b="b"/>
              <a:pathLst>
                <a:path w="239" h="76">
                  <a:moveTo>
                    <a:pt x="209" y="5"/>
                  </a:moveTo>
                  <a:cubicBezTo>
                    <a:pt x="214" y="8"/>
                    <a:pt x="220" y="8"/>
                    <a:pt x="226" y="8"/>
                  </a:cubicBezTo>
                  <a:cubicBezTo>
                    <a:pt x="222" y="11"/>
                    <a:pt x="218" y="14"/>
                    <a:pt x="216" y="18"/>
                  </a:cubicBezTo>
                  <a:cubicBezTo>
                    <a:pt x="219" y="18"/>
                    <a:pt x="223" y="19"/>
                    <a:pt x="226" y="19"/>
                  </a:cubicBezTo>
                  <a:cubicBezTo>
                    <a:pt x="225" y="22"/>
                    <a:pt x="225" y="25"/>
                    <a:pt x="221" y="28"/>
                  </a:cubicBezTo>
                  <a:cubicBezTo>
                    <a:pt x="230" y="32"/>
                    <a:pt x="238" y="37"/>
                    <a:pt x="229" y="44"/>
                  </a:cubicBezTo>
                  <a:cubicBezTo>
                    <a:pt x="232" y="44"/>
                    <a:pt x="236" y="45"/>
                    <a:pt x="239" y="45"/>
                  </a:cubicBezTo>
                  <a:cubicBezTo>
                    <a:pt x="225" y="53"/>
                    <a:pt x="197" y="50"/>
                    <a:pt x="181" y="51"/>
                  </a:cubicBezTo>
                  <a:cubicBezTo>
                    <a:pt x="162" y="52"/>
                    <a:pt x="142" y="51"/>
                    <a:pt x="125" y="55"/>
                  </a:cubicBezTo>
                  <a:cubicBezTo>
                    <a:pt x="82" y="63"/>
                    <a:pt x="41" y="76"/>
                    <a:pt x="0" y="51"/>
                  </a:cubicBezTo>
                  <a:cubicBezTo>
                    <a:pt x="13" y="41"/>
                    <a:pt x="31" y="40"/>
                    <a:pt x="45" y="36"/>
                  </a:cubicBezTo>
                  <a:cubicBezTo>
                    <a:pt x="68" y="29"/>
                    <a:pt x="92" y="24"/>
                    <a:pt x="115" y="19"/>
                  </a:cubicBezTo>
                  <a:cubicBezTo>
                    <a:pt x="148" y="11"/>
                    <a:pt x="185" y="1"/>
                    <a:pt x="218" y="0"/>
                  </a:cubicBezTo>
                  <a:cubicBezTo>
                    <a:pt x="217" y="3"/>
                    <a:pt x="216" y="6"/>
                    <a:pt x="213" y="8"/>
                  </a:cubicBezTo>
                </a:path>
              </a:pathLst>
            </a:custGeom>
            <a:solidFill>
              <a:srgbClr val="EDB4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87" name="Freeform 71"/>
            <p:cNvSpPr>
              <a:spLocks/>
            </p:cNvSpPr>
            <p:nvPr/>
          </p:nvSpPr>
          <p:spPr bwMode="auto">
            <a:xfrm>
              <a:off x="4404" y="2758"/>
              <a:ext cx="341" cy="202"/>
            </a:xfrm>
            <a:custGeom>
              <a:avLst/>
              <a:gdLst/>
              <a:ahLst/>
              <a:cxnLst>
                <a:cxn ang="0">
                  <a:pos x="21" y="38"/>
                </a:cxn>
                <a:cxn ang="0">
                  <a:pos x="6" y="42"/>
                </a:cxn>
                <a:cxn ang="0">
                  <a:pos x="27" y="49"/>
                </a:cxn>
                <a:cxn ang="0">
                  <a:pos x="12" y="60"/>
                </a:cxn>
                <a:cxn ang="0">
                  <a:pos x="19" y="68"/>
                </a:cxn>
                <a:cxn ang="0">
                  <a:pos x="8" y="76"/>
                </a:cxn>
                <a:cxn ang="0">
                  <a:pos x="12" y="82"/>
                </a:cxn>
                <a:cxn ang="0">
                  <a:pos x="0" y="91"/>
                </a:cxn>
                <a:cxn ang="0">
                  <a:pos x="72" y="79"/>
                </a:cxn>
                <a:cxn ang="0">
                  <a:pos x="135" y="66"/>
                </a:cxn>
                <a:cxn ang="0">
                  <a:pos x="171" y="0"/>
                </a:cxn>
                <a:cxn ang="0">
                  <a:pos x="90" y="23"/>
                </a:cxn>
                <a:cxn ang="0">
                  <a:pos x="26" y="36"/>
                </a:cxn>
              </a:cxnLst>
              <a:rect l="0" t="0" r="r" b="b"/>
              <a:pathLst>
                <a:path w="171" h="95">
                  <a:moveTo>
                    <a:pt x="21" y="38"/>
                  </a:moveTo>
                  <a:cubicBezTo>
                    <a:pt x="21" y="39"/>
                    <a:pt x="12" y="41"/>
                    <a:pt x="6" y="42"/>
                  </a:cubicBezTo>
                  <a:cubicBezTo>
                    <a:pt x="12" y="46"/>
                    <a:pt x="20" y="46"/>
                    <a:pt x="27" y="49"/>
                  </a:cubicBezTo>
                  <a:cubicBezTo>
                    <a:pt x="24" y="54"/>
                    <a:pt x="18" y="57"/>
                    <a:pt x="12" y="60"/>
                  </a:cubicBezTo>
                  <a:cubicBezTo>
                    <a:pt x="14" y="63"/>
                    <a:pt x="14" y="66"/>
                    <a:pt x="19" y="68"/>
                  </a:cubicBezTo>
                  <a:cubicBezTo>
                    <a:pt x="15" y="71"/>
                    <a:pt x="13" y="74"/>
                    <a:pt x="8" y="76"/>
                  </a:cubicBezTo>
                  <a:cubicBezTo>
                    <a:pt x="9" y="77"/>
                    <a:pt x="10" y="80"/>
                    <a:pt x="12" y="82"/>
                  </a:cubicBezTo>
                  <a:cubicBezTo>
                    <a:pt x="8" y="84"/>
                    <a:pt x="3" y="89"/>
                    <a:pt x="0" y="91"/>
                  </a:cubicBezTo>
                  <a:cubicBezTo>
                    <a:pt x="21" y="95"/>
                    <a:pt x="52" y="85"/>
                    <a:pt x="72" y="79"/>
                  </a:cubicBezTo>
                  <a:cubicBezTo>
                    <a:pt x="92" y="73"/>
                    <a:pt x="114" y="69"/>
                    <a:pt x="135" y="66"/>
                  </a:cubicBezTo>
                  <a:cubicBezTo>
                    <a:pt x="144" y="43"/>
                    <a:pt x="165" y="25"/>
                    <a:pt x="171" y="0"/>
                  </a:cubicBezTo>
                  <a:cubicBezTo>
                    <a:pt x="144" y="9"/>
                    <a:pt x="119" y="17"/>
                    <a:pt x="90" y="23"/>
                  </a:cubicBezTo>
                  <a:cubicBezTo>
                    <a:pt x="70" y="27"/>
                    <a:pt x="44" y="27"/>
                    <a:pt x="26" y="36"/>
                  </a:cubicBezTo>
                </a:path>
              </a:pathLst>
            </a:custGeom>
            <a:solidFill>
              <a:srgbClr val="EDB4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88" name="Freeform 72"/>
            <p:cNvSpPr>
              <a:spLocks/>
            </p:cNvSpPr>
            <p:nvPr/>
          </p:nvSpPr>
          <p:spPr bwMode="auto">
            <a:xfrm>
              <a:off x="3644" y="2860"/>
              <a:ext cx="706" cy="166"/>
            </a:xfrm>
            <a:custGeom>
              <a:avLst/>
              <a:gdLst/>
              <a:ahLst/>
              <a:cxnLst>
                <a:cxn ang="0">
                  <a:pos x="348" y="5"/>
                </a:cxn>
                <a:cxn ang="0">
                  <a:pos x="333" y="13"/>
                </a:cxn>
                <a:cxn ang="0">
                  <a:pos x="354" y="21"/>
                </a:cxn>
                <a:cxn ang="0">
                  <a:pos x="345" y="26"/>
                </a:cxn>
                <a:cxn ang="0">
                  <a:pos x="353" y="28"/>
                </a:cxn>
                <a:cxn ang="0">
                  <a:pos x="341" y="40"/>
                </a:cxn>
                <a:cxn ang="0">
                  <a:pos x="351" y="48"/>
                </a:cxn>
                <a:cxn ang="0">
                  <a:pos x="270" y="56"/>
                </a:cxn>
                <a:cxn ang="0">
                  <a:pos x="191" y="45"/>
                </a:cxn>
                <a:cxn ang="0">
                  <a:pos x="77" y="50"/>
                </a:cxn>
                <a:cxn ang="0">
                  <a:pos x="5" y="78"/>
                </a:cxn>
                <a:cxn ang="0">
                  <a:pos x="22" y="48"/>
                </a:cxn>
                <a:cxn ang="0">
                  <a:pos x="0" y="51"/>
                </a:cxn>
                <a:cxn ang="0">
                  <a:pos x="25" y="36"/>
                </a:cxn>
                <a:cxn ang="0">
                  <a:pos x="14" y="20"/>
                </a:cxn>
                <a:cxn ang="0">
                  <a:pos x="220" y="2"/>
                </a:cxn>
                <a:cxn ang="0">
                  <a:pos x="337" y="2"/>
                </a:cxn>
              </a:cxnLst>
              <a:rect l="0" t="0" r="r" b="b"/>
              <a:pathLst>
                <a:path w="354" h="78">
                  <a:moveTo>
                    <a:pt x="348" y="5"/>
                  </a:moveTo>
                  <a:cubicBezTo>
                    <a:pt x="342" y="6"/>
                    <a:pt x="337" y="9"/>
                    <a:pt x="333" y="13"/>
                  </a:cubicBezTo>
                  <a:cubicBezTo>
                    <a:pt x="338" y="18"/>
                    <a:pt x="348" y="17"/>
                    <a:pt x="354" y="21"/>
                  </a:cubicBezTo>
                  <a:cubicBezTo>
                    <a:pt x="351" y="22"/>
                    <a:pt x="348" y="25"/>
                    <a:pt x="345" y="26"/>
                  </a:cubicBezTo>
                  <a:cubicBezTo>
                    <a:pt x="348" y="26"/>
                    <a:pt x="350" y="27"/>
                    <a:pt x="353" y="28"/>
                  </a:cubicBezTo>
                  <a:cubicBezTo>
                    <a:pt x="351" y="33"/>
                    <a:pt x="346" y="36"/>
                    <a:pt x="341" y="40"/>
                  </a:cubicBezTo>
                  <a:cubicBezTo>
                    <a:pt x="346" y="42"/>
                    <a:pt x="349" y="45"/>
                    <a:pt x="351" y="48"/>
                  </a:cubicBezTo>
                  <a:cubicBezTo>
                    <a:pt x="324" y="47"/>
                    <a:pt x="298" y="56"/>
                    <a:pt x="270" y="56"/>
                  </a:cubicBezTo>
                  <a:cubicBezTo>
                    <a:pt x="242" y="56"/>
                    <a:pt x="218" y="49"/>
                    <a:pt x="191" y="45"/>
                  </a:cubicBezTo>
                  <a:cubicBezTo>
                    <a:pt x="154" y="40"/>
                    <a:pt x="115" y="45"/>
                    <a:pt x="77" y="50"/>
                  </a:cubicBezTo>
                  <a:cubicBezTo>
                    <a:pt x="52" y="53"/>
                    <a:pt x="26" y="64"/>
                    <a:pt x="5" y="78"/>
                  </a:cubicBezTo>
                  <a:cubicBezTo>
                    <a:pt x="13" y="72"/>
                    <a:pt x="16" y="57"/>
                    <a:pt x="22" y="48"/>
                  </a:cubicBezTo>
                  <a:cubicBezTo>
                    <a:pt x="15" y="45"/>
                    <a:pt x="6" y="47"/>
                    <a:pt x="0" y="51"/>
                  </a:cubicBezTo>
                  <a:cubicBezTo>
                    <a:pt x="8" y="47"/>
                    <a:pt x="20" y="43"/>
                    <a:pt x="25" y="36"/>
                  </a:cubicBezTo>
                  <a:cubicBezTo>
                    <a:pt x="17" y="34"/>
                    <a:pt x="14" y="27"/>
                    <a:pt x="14" y="20"/>
                  </a:cubicBezTo>
                  <a:cubicBezTo>
                    <a:pt x="82" y="10"/>
                    <a:pt x="151" y="6"/>
                    <a:pt x="220" y="2"/>
                  </a:cubicBezTo>
                  <a:cubicBezTo>
                    <a:pt x="259" y="0"/>
                    <a:pt x="297" y="2"/>
                    <a:pt x="337" y="2"/>
                  </a:cubicBezTo>
                </a:path>
              </a:pathLst>
            </a:custGeom>
            <a:solidFill>
              <a:srgbClr val="EDB4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89" name="Freeform 73"/>
            <p:cNvSpPr>
              <a:spLocks/>
            </p:cNvSpPr>
            <p:nvPr/>
          </p:nvSpPr>
          <p:spPr bwMode="auto">
            <a:xfrm>
              <a:off x="2450" y="2919"/>
              <a:ext cx="1136" cy="198"/>
            </a:xfrm>
            <a:custGeom>
              <a:avLst/>
              <a:gdLst/>
              <a:ahLst/>
              <a:cxnLst>
                <a:cxn ang="0">
                  <a:pos x="568" y="0"/>
                </a:cxn>
                <a:cxn ang="0">
                  <a:pos x="545" y="15"/>
                </a:cxn>
                <a:cxn ang="0">
                  <a:pos x="563" y="19"/>
                </a:cxn>
                <a:cxn ang="0">
                  <a:pos x="554" y="28"/>
                </a:cxn>
                <a:cxn ang="0">
                  <a:pos x="567" y="31"/>
                </a:cxn>
                <a:cxn ang="0">
                  <a:pos x="562" y="39"/>
                </a:cxn>
                <a:cxn ang="0">
                  <a:pos x="570" y="40"/>
                </a:cxn>
                <a:cxn ang="0">
                  <a:pos x="532" y="56"/>
                </a:cxn>
                <a:cxn ang="0">
                  <a:pos x="486" y="74"/>
                </a:cxn>
                <a:cxn ang="0">
                  <a:pos x="364" y="90"/>
                </a:cxn>
                <a:cxn ang="0">
                  <a:pos x="231" y="78"/>
                </a:cxn>
                <a:cxn ang="0">
                  <a:pos x="89" y="60"/>
                </a:cxn>
                <a:cxn ang="0">
                  <a:pos x="39" y="57"/>
                </a:cxn>
                <a:cxn ang="0">
                  <a:pos x="0" y="60"/>
                </a:cxn>
                <a:cxn ang="0">
                  <a:pos x="21" y="47"/>
                </a:cxn>
                <a:cxn ang="0">
                  <a:pos x="9" y="42"/>
                </a:cxn>
                <a:cxn ang="0">
                  <a:pos x="23" y="33"/>
                </a:cxn>
                <a:cxn ang="0">
                  <a:pos x="13" y="33"/>
                </a:cxn>
                <a:cxn ang="0">
                  <a:pos x="353" y="52"/>
                </a:cxn>
                <a:cxn ang="0">
                  <a:pos x="551" y="8"/>
                </a:cxn>
              </a:cxnLst>
              <a:rect l="0" t="0" r="r" b="b"/>
              <a:pathLst>
                <a:path w="570" h="93">
                  <a:moveTo>
                    <a:pt x="568" y="0"/>
                  </a:moveTo>
                  <a:cubicBezTo>
                    <a:pt x="561" y="2"/>
                    <a:pt x="550" y="9"/>
                    <a:pt x="545" y="15"/>
                  </a:cubicBezTo>
                  <a:cubicBezTo>
                    <a:pt x="551" y="15"/>
                    <a:pt x="557" y="15"/>
                    <a:pt x="563" y="19"/>
                  </a:cubicBezTo>
                  <a:cubicBezTo>
                    <a:pt x="558" y="21"/>
                    <a:pt x="557" y="25"/>
                    <a:pt x="554" y="28"/>
                  </a:cubicBezTo>
                  <a:cubicBezTo>
                    <a:pt x="561" y="27"/>
                    <a:pt x="563" y="30"/>
                    <a:pt x="567" y="31"/>
                  </a:cubicBezTo>
                  <a:cubicBezTo>
                    <a:pt x="565" y="33"/>
                    <a:pt x="563" y="38"/>
                    <a:pt x="562" y="39"/>
                  </a:cubicBezTo>
                  <a:cubicBezTo>
                    <a:pt x="565" y="39"/>
                    <a:pt x="567" y="40"/>
                    <a:pt x="570" y="40"/>
                  </a:cubicBezTo>
                  <a:cubicBezTo>
                    <a:pt x="565" y="48"/>
                    <a:pt x="542" y="53"/>
                    <a:pt x="532" y="56"/>
                  </a:cubicBezTo>
                  <a:cubicBezTo>
                    <a:pt x="517" y="62"/>
                    <a:pt x="501" y="69"/>
                    <a:pt x="486" y="74"/>
                  </a:cubicBezTo>
                  <a:cubicBezTo>
                    <a:pt x="448" y="88"/>
                    <a:pt x="405" y="87"/>
                    <a:pt x="364" y="90"/>
                  </a:cubicBezTo>
                  <a:cubicBezTo>
                    <a:pt x="318" y="93"/>
                    <a:pt x="275" y="86"/>
                    <a:pt x="231" y="78"/>
                  </a:cubicBezTo>
                  <a:cubicBezTo>
                    <a:pt x="184" y="69"/>
                    <a:pt x="137" y="65"/>
                    <a:pt x="89" y="60"/>
                  </a:cubicBezTo>
                  <a:cubicBezTo>
                    <a:pt x="73" y="59"/>
                    <a:pt x="56" y="56"/>
                    <a:pt x="39" y="57"/>
                  </a:cubicBezTo>
                  <a:cubicBezTo>
                    <a:pt x="26" y="58"/>
                    <a:pt x="13" y="62"/>
                    <a:pt x="0" y="60"/>
                  </a:cubicBezTo>
                  <a:cubicBezTo>
                    <a:pt x="6" y="56"/>
                    <a:pt x="16" y="53"/>
                    <a:pt x="21" y="47"/>
                  </a:cubicBezTo>
                  <a:cubicBezTo>
                    <a:pt x="17" y="47"/>
                    <a:pt x="12" y="44"/>
                    <a:pt x="9" y="42"/>
                  </a:cubicBezTo>
                  <a:cubicBezTo>
                    <a:pt x="12" y="38"/>
                    <a:pt x="18" y="35"/>
                    <a:pt x="23" y="33"/>
                  </a:cubicBezTo>
                  <a:cubicBezTo>
                    <a:pt x="18" y="33"/>
                    <a:pt x="18" y="32"/>
                    <a:pt x="13" y="33"/>
                  </a:cubicBezTo>
                  <a:cubicBezTo>
                    <a:pt x="125" y="42"/>
                    <a:pt x="240" y="57"/>
                    <a:pt x="353" y="52"/>
                  </a:cubicBezTo>
                  <a:cubicBezTo>
                    <a:pt x="423" y="49"/>
                    <a:pt x="489" y="35"/>
                    <a:pt x="551" y="8"/>
                  </a:cubicBezTo>
                </a:path>
              </a:pathLst>
            </a:custGeom>
            <a:solidFill>
              <a:srgbClr val="EDB4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90" name="Freeform 74"/>
            <p:cNvSpPr>
              <a:spLocks/>
            </p:cNvSpPr>
            <p:nvPr/>
          </p:nvSpPr>
          <p:spPr bwMode="auto">
            <a:xfrm>
              <a:off x="1736" y="2996"/>
              <a:ext cx="666" cy="145"/>
            </a:xfrm>
            <a:custGeom>
              <a:avLst/>
              <a:gdLst/>
              <a:ahLst/>
              <a:cxnLst>
                <a:cxn ang="0">
                  <a:pos x="334" y="3"/>
                </a:cxn>
                <a:cxn ang="0">
                  <a:pos x="313" y="10"/>
                </a:cxn>
                <a:cxn ang="0">
                  <a:pos x="329" y="13"/>
                </a:cxn>
                <a:cxn ang="0">
                  <a:pos x="315" y="22"/>
                </a:cxn>
                <a:cxn ang="0">
                  <a:pos x="324" y="25"/>
                </a:cxn>
                <a:cxn ang="0">
                  <a:pos x="318" y="31"/>
                </a:cxn>
                <a:cxn ang="0">
                  <a:pos x="323" y="35"/>
                </a:cxn>
                <a:cxn ang="0">
                  <a:pos x="163" y="68"/>
                </a:cxn>
                <a:cxn ang="0">
                  <a:pos x="80" y="57"/>
                </a:cxn>
                <a:cxn ang="0">
                  <a:pos x="0" y="54"/>
                </a:cxn>
                <a:cxn ang="0">
                  <a:pos x="16" y="45"/>
                </a:cxn>
                <a:cxn ang="0">
                  <a:pos x="8" y="35"/>
                </a:cxn>
                <a:cxn ang="0">
                  <a:pos x="183" y="33"/>
                </a:cxn>
                <a:cxn ang="0">
                  <a:pos x="256" y="21"/>
                </a:cxn>
                <a:cxn ang="0">
                  <a:pos x="316" y="3"/>
                </a:cxn>
              </a:cxnLst>
              <a:rect l="0" t="0" r="r" b="b"/>
              <a:pathLst>
                <a:path w="334" h="68">
                  <a:moveTo>
                    <a:pt x="334" y="3"/>
                  </a:moveTo>
                  <a:cubicBezTo>
                    <a:pt x="330" y="0"/>
                    <a:pt x="320" y="7"/>
                    <a:pt x="313" y="10"/>
                  </a:cubicBezTo>
                  <a:cubicBezTo>
                    <a:pt x="317" y="11"/>
                    <a:pt x="324" y="12"/>
                    <a:pt x="329" y="13"/>
                  </a:cubicBezTo>
                  <a:cubicBezTo>
                    <a:pt x="325" y="16"/>
                    <a:pt x="319" y="19"/>
                    <a:pt x="315" y="22"/>
                  </a:cubicBezTo>
                  <a:cubicBezTo>
                    <a:pt x="320" y="22"/>
                    <a:pt x="321" y="25"/>
                    <a:pt x="324" y="25"/>
                  </a:cubicBezTo>
                  <a:cubicBezTo>
                    <a:pt x="322" y="27"/>
                    <a:pt x="321" y="30"/>
                    <a:pt x="318" y="31"/>
                  </a:cubicBezTo>
                  <a:cubicBezTo>
                    <a:pt x="320" y="32"/>
                    <a:pt x="321" y="34"/>
                    <a:pt x="323" y="35"/>
                  </a:cubicBezTo>
                  <a:cubicBezTo>
                    <a:pt x="273" y="61"/>
                    <a:pt x="219" y="68"/>
                    <a:pt x="163" y="68"/>
                  </a:cubicBezTo>
                  <a:cubicBezTo>
                    <a:pt x="135" y="68"/>
                    <a:pt x="107" y="63"/>
                    <a:pt x="80" y="57"/>
                  </a:cubicBezTo>
                  <a:cubicBezTo>
                    <a:pt x="52" y="51"/>
                    <a:pt x="28" y="53"/>
                    <a:pt x="0" y="54"/>
                  </a:cubicBezTo>
                  <a:cubicBezTo>
                    <a:pt x="5" y="51"/>
                    <a:pt x="11" y="47"/>
                    <a:pt x="16" y="45"/>
                  </a:cubicBezTo>
                  <a:cubicBezTo>
                    <a:pt x="10" y="44"/>
                    <a:pt x="7" y="41"/>
                    <a:pt x="8" y="35"/>
                  </a:cubicBezTo>
                  <a:cubicBezTo>
                    <a:pt x="66" y="32"/>
                    <a:pt x="125" y="39"/>
                    <a:pt x="183" y="33"/>
                  </a:cubicBezTo>
                  <a:cubicBezTo>
                    <a:pt x="208" y="30"/>
                    <a:pt x="232" y="26"/>
                    <a:pt x="256" y="21"/>
                  </a:cubicBezTo>
                  <a:cubicBezTo>
                    <a:pt x="274" y="17"/>
                    <a:pt x="303" y="12"/>
                    <a:pt x="316" y="3"/>
                  </a:cubicBezTo>
                </a:path>
              </a:pathLst>
            </a:custGeom>
            <a:solidFill>
              <a:srgbClr val="EDB4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91" name="Freeform 75"/>
            <p:cNvSpPr>
              <a:spLocks/>
            </p:cNvSpPr>
            <p:nvPr/>
          </p:nvSpPr>
          <p:spPr bwMode="auto">
            <a:xfrm>
              <a:off x="1281" y="3066"/>
              <a:ext cx="401" cy="164"/>
            </a:xfrm>
            <a:custGeom>
              <a:avLst/>
              <a:gdLst/>
              <a:ahLst/>
              <a:cxnLst>
                <a:cxn ang="0">
                  <a:pos x="199" y="0"/>
                </a:cxn>
                <a:cxn ang="0">
                  <a:pos x="185" y="7"/>
                </a:cxn>
                <a:cxn ang="0">
                  <a:pos x="199" y="9"/>
                </a:cxn>
                <a:cxn ang="0">
                  <a:pos x="190" y="17"/>
                </a:cxn>
                <a:cxn ang="0">
                  <a:pos x="201" y="21"/>
                </a:cxn>
                <a:cxn ang="0">
                  <a:pos x="151" y="38"/>
                </a:cxn>
                <a:cxn ang="0">
                  <a:pos x="104" y="58"/>
                </a:cxn>
                <a:cxn ang="0">
                  <a:pos x="53" y="68"/>
                </a:cxn>
                <a:cxn ang="0">
                  <a:pos x="0" y="77"/>
                </a:cxn>
                <a:cxn ang="0">
                  <a:pos x="17" y="42"/>
                </a:cxn>
                <a:cxn ang="0">
                  <a:pos x="113" y="29"/>
                </a:cxn>
                <a:cxn ang="0">
                  <a:pos x="183" y="11"/>
                </a:cxn>
              </a:cxnLst>
              <a:rect l="0" t="0" r="r" b="b"/>
              <a:pathLst>
                <a:path w="201" h="77">
                  <a:moveTo>
                    <a:pt x="199" y="0"/>
                  </a:moveTo>
                  <a:cubicBezTo>
                    <a:pt x="194" y="2"/>
                    <a:pt x="190" y="5"/>
                    <a:pt x="185" y="7"/>
                  </a:cubicBezTo>
                  <a:cubicBezTo>
                    <a:pt x="190" y="7"/>
                    <a:pt x="194" y="9"/>
                    <a:pt x="199" y="9"/>
                  </a:cubicBezTo>
                  <a:cubicBezTo>
                    <a:pt x="196" y="10"/>
                    <a:pt x="191" y="16"/>
                    <a:pt x="190" y="17"/>
                  </a:cubicBezTo>
                  <a:cubicBezTo>
                    <a:pt x="195" y="17"/>
                    <a:pt x="197" y="20"/>
                    <a:pt x="201" y="21"/>
                  </a:cubicBezTo>
                  <a:cubicBezTo>
                    <a:pt x="190" y="32"/>
                    <a:pt x="166" y="34"/>
                    <a:pt x="151" y="38"/>
                  </a:cubicBezTo>
                  <a:cubicBezTo>
                    <a:pt x="135" y="43"/>
                    <a:pt x="121" y="53"/>
                    <a:pt x="104" y="58"/>
                  </a:cubicBezTo>
                  <a:cubicBezTo>
                    <a:pt x="87" y="63"/>
                    <a:pt x="71" y="65"/>
                    <a:pt x="53" y="68"/>
                  </a:cubicBezTo>
                  <a:cubicBezTo>
                    <a:pt x="37" y="71"/>
                    <a:pt x="15" y="71"/>
                    <a:pt x="0" y="77"/>
                  </a:cubicBezTo>
                  <a:cubicBezTo>
                    <a:pt x="12" y="68"/>
                    <a:pt x="13" y="54"/>
                    <a:pt x="17" y="42"/>
                  </a:cubicBezTo>
                  <a:cubicBezTo>
                    <a:pt x="50" y="40"/>
                    <a:pt x="82" y="35"/>
                    <a:pt x="113" y="29"/>
                  </a:cubicBezTo>
                  <a:cubicBezTo>
                    <a:pt x="136" y="24"/>
                    <a:pt x="161" y="14"/>
                    <a:pt x="183" y="11"/>
                  </a:cubicBezTo>
                </a:path>
              </a:pathLst>
            </a:custGeom>
            <a:solidFill>
              <a:srgbClr val="EDB4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92" name="Freeform 76"/>
            <p:cNvSpPr>
              <a:spLocks/>
            </p:cNvSpPr>
            <p:nvPr/>
          </p:nvSpPr>
          <p:spPr bwMode="auto">
            <a:xfrm>
              <a:off x="3305" y="1500"/>
              <a:ext cx="543" cy="12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30" y="16"/>
                </a:cxn>
                <a:cxn ang="0">
                  <a:pos x="261" y="0"/>
                </a:cxn>
                <a:cxn ang="0">
                  <a:pos x="245" y="12"/>
                </a:cxn>
                <a:cxn ang="0">
                  <a:pos x="265" y="12"/>
                </a:cxn>
                <a:cxn ang="0">
                  <a:pos x="259" y="25"/>
                </a:cxn>
                <a:cxn ang="0">
                  <a:pos x="272" y="31"/>
                </a:cxn>
                <a:cxn ang="0">
                  <a:pos x="262" y="51"/>
                </a:cxn>
                <a:cxn ang="0">
                  <a:pos x="226" y="55"/>
                </a:cxn>
                <a:cxn ang="0">
                  <a:pos x="157" y="48"/>
                </a:cxn>
                <a:cxn ang="0">
                  <a:pos x="72" y="37"/>
                </a:cxn>
                <a:cxn ang="0">
                  <a:pos x="34" y="33"/>
                </a:cxn>
                <a:cxn ang="0">
                  <a:pos x="4" y="30"/>
                </a:cxn>
                <a:cxn ang="0">
                  <a:pos x="3" y="29"/>
                </a:cxn>
                <a:cxn ang="0">
                  <a:pos x="8" y="26"/>
                </a:cxn>
                <a:cxn ang="0">
                  <a:pos x="3" y="23"/>
                </a:cxn>
                <a:cxn ang="0">
                  <a:pos x="8" y="21"/>
                </a:cxn>
                <a:cxn ang="0">
                  <a:pos x="2" y="19"/>
                </a:cxn>
              </a:cxnLst>
              <a:rect l="0" t="0" r="r" b="b"/>
              <a:pathLst>
                <a:path w="272" h="57">
                  <a:moveTo>
                    <a:pt x="0" y="16"/>
                  </a:moveTo>
                  <a:cubicBezTo>
                    <a:pt x="42" y="9"/>
                    <a:pt x="87" y="16"/>
                    <a:pt x="130" y="16"/>
                  </a:cubicBezTo>
                  <a:cubicBezTo>
                    <a:pt x="172" y="16"/>
                    <a:pt x="223" y="17"/>
                    <a:pt x="261" y="0"/>
                  </a:cubicBezTo>
                  <a:cubicBezTo>
                    <a:pt x="256" y="4"/>
                    <a:pt x="249" y="8"/>
                    <a:pt x="245" y="12"/>
                  </a:cubicBezTo>
                  <a:cubicBezTo>
                    <a:pt x="251" y="13"/>
                    <a:pt x="259" y="13"/>
                    <a:pt x="265" y="12"/>
                  </a:cubicBezTo>
                  <a:cubicBezTo>
                    <a:pt x="265" y="17"/>
                    <a:pt x="262" y="20"/>
                    <a:pt x="259" y="25"/>
                  </a:cubicBezTo>
                  <a:cubicBezTo>
                    <a:pt x="264" y="25"/>
                    <a:pt x="269" y="27"/>
                    <a:pt x="272" y="31"/>
                  </a:cubicBezTo>
                  <a:cubicBezTo>
                    <a:pt x="257" y="35"/>
                    <a:pt x="271" y="44"/>
                    <a:pt x="262" y="51"/>
                  </a:cubicBezTo>
                  <a:cubicBezTo>
                    <a:pt x="255" y="57"/>
                    <a:pt x="235" y="55"/>
                    <a:pt x="226" y="55"/>
                  </a:cubicBezTo>
                  <a:cubicBezTo>
                    <a:pt x="203" y="54"/>
                    <a:pt x="181" y="48"/>
                    <a:pt x="157" y="48"/>
                  </a:cubicBezTo>
                  <a:cubicBezTo>
                    <a:pt x="128" y="48"/>
                    <a:pt x="98" y="43"/>
                    <a:pt x="72" y="37"/>
                  </a:cubicBezTo>
                  <a:cubicBezTo>
                    <a:pt x="60" y="34"/>
                    <a:pt x="46" y="35"/>
                    <a:pt x="34" y="33"/>
                  </a:cubicBezTo>
                  <a:cubicBezTo>
                    <a:pt x="26" y="33"/>
                    <a:pt x="10" y="34"/>
                    <a:pt x="4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6" y="27"/>
                    <a:pt x="8" y="26"/>
                  </a:cubicBezTo>
                  <a:cubicBezTo>
                    <a:pt x="6" y="25"/>
                    <a:pt x="4" y="24"/>
                    <a:pt x="3" y="23"/>
                  </a:cubicBezTo>
                  <a:cubicBezTo>
                    <a:pt x="4" y="23"/>
                    <a:pt x="7" y="22"/>
                    <a:pt x="8" y="21"/>
                  </a:cubicBezTo>
                  <a:cubicBezTo>
                    <a:pt x="7" y="21"/>
                    <a:pt x="1" y="18"/>
                    <a:pt x="2" y="19"/>
                  </a:cubicBezTo>
                </a:path>
              </a:pathLst>
            </a:custGeom>
            <a:solidFill>
              <a:srgbClr val="EDB4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93" name="Freeform 77"/>
            <p:cNvSpPr>
              <a:spLocks/>
            </p:cNvSpPr>
            <p:nvPr/>
          </p:nvSpPr>
          <p:spPr bwMode="auto">
            <a:xfrm>
              <a:off x="3904" y="1483"/>
              <a:ext cx="376" cy="141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85" y="4"/>
                </a:cxn>
                <a:cxn ang="0">
                  <a:pos x="147" y="1"/>
                </a:cxn>
                <a:cxn ang="0">
                  <a:pos x="168" y="4"/>
                </a:cxn>
                <a:cxn ang="0">
                  <a:pos x="178" y="25"/>
                </a:cxn>
                <a:cxn ang="0">
                  <a:pos x="188" y="59"/>
                </a:cxn>
                <a:cxn ang="0">
                  <a:pos x="146" y="65"/>
                </a:cxn>
                <a:cxn ang="0">
                  <a:pos x="103" y="62"/>
                </a:cxn>
                <a:cxn ang="0">
                  <a:pos x="9" y="60"/>
                </a:cxn>
                <a:cxn ang="0">
                  <a:pos x="28" y="49"/>
                </a:cxn>
                <a:cxn ang="0">
                  <a:pos x="8" y="39"/>
                </a:cxn>
                <a:cxn ang="0">
                  <a:pos x="19" y="34"/>
                </a:cxn>
                <a:cxn ang="0">
                  <a:pos x="2" y="19"/>
                </a:cxn>
              </a:cxnLst>
              <a:rect l="0" t="0" r="r" b="b"/>
              <a:pathLst>
                <a:path w="189" h="66">
                  <a:moveTo>
                    <a:pt x="0" y="13"/>
                  </a:moveTo>
                  <a:cubicBezTo>
                    <a:pt x="7" y="24"/>
                    <a:pt x="70" y="6"/>
                    <a:pt x="85" y="4"/>
                  </a:cubicBezTo>
                  <a:cubicBezTo>
                    <a:pt x="105" y="2"/>
                    <a:pt x="126" y="0"/>
                    <a:pt x="147" y="1"/>
                  </a:cubicBezTo>
                  <a:cubicBezTo>
                    <a:pt x="152" y="1"/>
                    <a:pt x="164" y="1"/>
                    <a:pt x="168" y="4"/>
                  </a:cubicBezTo>
                  <a:cubicBezTo>
                    <a:pt x="173" y="7"/>
                    <a:pt x="175" y="19"/>
                    <a:pt x="178" y="25"/>
                  </a:cubicBezTo>
                  <a:cubicBezTo>
                    <a:pt x="185" y="37"/>
                    <a:pt x="189" y="43"/>
                    <a:pt x="188" y="59"/>
                  </a:cubicBezTo>
                  <a:cubicBezTo>
                    <a:pt x="174" y="59"/>
                    <a:pt x="160" y="65"/>
                    <a:pt x="146" y="65"/>
                  </a:cubicBezTo>
                  <a:cubicBezTo>
                    <a:pt x="131" y="66"/>
                    <a:pt x="118" y="63"/>
                    <a:pt x="103" y="62"/>
                  </a:cubicBezTo>
                  <a:cubicBezTo>
                    <a:pt x="73" y="59"/>
                    <a:pt x="40" y="62"/>
                    <a:pt x="9" y="60"/>
                  </a:cubicBezTo>
                  <a:cubicBezTo>
                    <a:pt x="11" y="56"/>
                    <a:pt x="27" y="52"/>
                    <a:pt x="28" y="49"/>
                  </a:cubicBezTo>
                  <a:cubicBezTo>
                    <a:pt x="30" y="41"/>
                    <a:pt x="13" y="41"/>
                    <a:pt x="8" y="39"/>
                  </a:cubicBezTo>
                  <a:cubicBezTo>
                    <a:pt x="12" y="38"/>
                    <a:pt x="16" y="35"/>
                    <a:pt x="19" y="34"/>
                  </a:cubicBezTo>
                  <a:cubicBezTo>
                    <a:pt x="11" y="33"/>
                    <a:pt x="4" y="15"/>
                    <a:pt x="2" y="19"/>
                  </a:cubicBezTo>
                </a:path>
              </a:pathLst>
            </a:custGeom>
            <a:solidFill>
              <a:srgbClr val="EDB4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94" name="Freeform 78"/>
            <p:cNvSpPr>
              <a:spLocks/>
            </p:cNvSpPr>
            <p:nvPr/>
          </p:nvSpPr>
          <p:spPr bwMode="auto">
            <a:xfrm>
              <a:off x="3578" y="1939"/>
              <a:ext cx="535" cy="104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78" y="16"/>
                </a:cxn>
                <a:cxn ang="0">
                  <a:pos x="133" y="5"/>
                </a:cxn>
                <a:cxn ang="0">
                  <a:pos x="255" y="7"/>
                </a:cxn>
                <a:cxn ang="0">
                  <a:pos x="240" y="11"/>
                </a:cxn>
                <a:cxn ang="0">
                  <a:pos x="257" y="18"/>
                </a:cxn>
                <a:cxn ang="0">
                  <a:pos x="254" y="22"/>
                </a:cxn>
                <a:cxn ang="0">
                  <a:pos x="266" y="25"/>
                </a:cxn>
                <a:cxn ang="0">
                  <a:pos x="268" y="33"/>
                </a:cxn>
                <a:cxn ang="0">
                  <a:pos x="202" y="20"/>
                </a:cxn>
                <a:cxn ang="0">
                  <a:pos x="137" y="22"/>
                </a:cxn>
                <a:cxn ang="0">
                  <a:pos x="25" y="49"/>
                </a:cxn>
                <a:cxn ang="0">
                  <a:pos x="34" y="37"/>
                </a:cxn>
                <a:cxn ang="0">
                  <a:pos x="3" y="28"/>
                </a:cxn>
              </a:cxnLst>
              <a:rect l="0" t="0" r="r" b="b"/>
              <a:pathLst>
                <a:path w="268" h="49">
                  <a:moveTo>
                    <a:pt x="0" y="22"/>
                  </a:moveTo>
                  <a:cubicBezTo>
                    <a:pt x="19" y="31"/>
                    <a:pt x="58" y="18"/>
                    <a:pt x="78" y="16"/>
                  </a:cubicBezTo>
                  <a:cubicBezTo>
                    <a:pt x="97" y="13"/>
                    <a:pt x="115" y="8"/>
                    <a:pt x="133" y="5"/>
                  </a:cubicBezTo>
                  <a:cubicBezTo>
                    <a:pt x="174" y="0"/>
                    <a:pt x="214" y="5"/>
                    <a:pt x="255" y="7"/>
                  </a:cubicBezTo>
                  <a:cubicBezTo>
                    <a:pt x="251" y="10"/>
                    <a:pt x="245" y="11"/>
                    <a:pt x="240" y="11"/>
                  </a:cubicBezTo>
                  <a:cubicBezTo>
                    <a:pt x="244" y="15"/>
                    <a:pt x="251" y="15"/>
                    <a:pt x="257" y="18"/>
                  </a:cubicBezTo>
                  <a:cubicBezTo>
                    <a:pt x="256" y="19"/>
                    <a:pt x="255" y="21"/>
                    <a:pt x="254" y="22"/>
                  </a:cubicBezTo>
                  <a:cubicBezTo>
                    <a:pt x="258" y="22"/>
                    <a:pt x="263" y="25"/>
                    <a:pt x="266" y="25"/>
                  </a:cubicBezTo>
                  <a:cubicBezTo>
                    <a:pt x="267" y="28"/>
                    <a:pt x="267" y="31"/>
                    <a:pt x="268" y="33"/>
                  </a:cubicBezTo>
                  <a:cubicBezTo>
                    <a:pt x="249" y="35"/>
                    <a:pt x="223" y="21"/>
                    <a:pt x="202" y="20"/>
                  </a:cubicBezTo>
                  <a:cubicBezTo>
                    <a:pt x="180" y="19"/>
                    <a:pt x="158" y="20"/>
                    <a:pt x="137" y="22"/>
                  </a:cubicBezTo>
                  <a:cubicBezTo>
                    <a:pt x="101" y="26"/>
                    <a:pt x="54" y="28"/>
                    <a:pt x="25" y="49"/>
                  </a:cubicBezTo>
                  <a:cubicBezTo>
                    <a:pt x="30" y="48"/>
                    <a:pt x="34" y="43"/>
                    <a:pt x="34" y="37"/>
                  </a:cubicBezTo>
                  <a:cubicBezTo>
                    <a:pt x="25" y="33"/>
                    <a:pt x="13" y="30"/>
                    <a:pt x="3" y="28"/>
                  </a:cubicBezTo>
                </a:path>
              </a:pathLst>
            </a:custGeom>
            <a:solidFill>
              <a:srgbClr val="F7E1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95" name="Freeform 79"/>
            <p:cNvSpPr>
              <a:spLocks/>
            </p:cNvSpPr>
            <p:nvPr/>
          </p:nvSpPr>
          <p:spPr bwMode="auto">
            <a:xfrm>
              <a:off x="3231" y="1979"/>
              <a:ext cx="343" cy="85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42" y="0"/>
                </a:cxn>
                <a:cxn ang="0">
                  <a:pos x="155" y="9"/>
                </a:cxn>
                <a:cxn ang="0">
                  <a:pos x="132" y="24"/>
                </a:cxn>
                <a:cxn ang="0">
                  <a:pos x="172" y="26"/>
                </a:cxn>
                <a:cxn ang="0">
                  <a:pos x="152" y="33"/>
                </a:cxn>
                <a:cxn ang="0">
                  <a:pos x="111" y="35"/>
                </a:cxn>
                <a:cxn ang="0">
                  <a:pos x="57" y="36"/>
                </a:cxn>
                <a:cxn ang="0">
                  <a:pos x="38" y="37"/>
                </a:cxn>
                <a:cxn ang="0">
                  <a:pos x="28" y="40"/>
                </a:cxn>
                <a:cxn ang="0">
                  <a:pos x="17" y="28"/>
                </a:cxn>
                <a:cxn ang="0">
                  <a:pos x="0" y="7"/>
                </a:cxn>
                <a:cxn ang="0">
                  <a:pos x="78" y="2"/>
                </a:cxn>
                <a:cxn ang="0">
                  <a:pos x="115" y="0"/>
                </a:cxn>
                <a:cxn ang="0">
                  <a:pos x="140" y="1"/>
                </a:cxn>
              </a:cxnLst>
              <a:rect l="0" t="0" r="r" b="b"/>
              <a:pathLst>
                <a:path w="172" h="40">
                  <a:moveTo>
                    <a:pt x="141" y="0"/>
                  </a:moveTo>
                  <a:cubicBezTo>
                    <a:pt x="141" y="0"/>
                    <a:pt x="142" y="0"/>
                    <a:pt x="142" y="0"/>
                  </a:cubicBezTo>
                  <a:cubicBezTo>
                    <a:pt x="144" y="4"/>
                    <a:pt x="151" y="8"/>
                    <a:pt x="155" y="9"/>
                  </a:cubicBezTo>
                  <a:cubicBezTo>
                    <a:pt x="146" y="9"/>
                    <a:pt x="138" y="18"/>
                    <a:pt x="132" y="24"/>
                  </a:cubicBezTo>
                  <a:cubicBezTo>
                    <a:pt x="143" y="30"/>
                    <a:pt x="161" y="25"/>
                    <a:pt x="172" y="26"/>
                  </a:cubicBezTo>
                  <a:cubicBezTo>
                    <a:pt x="169" y="30"/>
                    <a:pt x="157" y="32"/>
                    <a:pt x="152" y="33"/>
                  </a:cubicBezTo>
                  <a:cubicBezTo>
                    <a:pt x="138" y="36"/>
                    <a:pt x="125" y="34"/>
                    <a:pt x="111" y="35"/>
                  </a:cubicBezTo>
                  <a:cubicBezTo>
                    <a:pt x="93" y="36"/>
                    <a:pt x="75" y="37"/>
                    <a:pt x="57" y="36"/>
                  </a:cubicBezTo>
                  <a:cubicBezTo>
                    <a:pt x="51" y="36"/>
                    <a:pt x="44" y="37"/>
                    <a:pt x="38" y="37"/>
                  </a:cubicBezTo>
                  <a:cubicBezTo>
                    <a:pt x="35" y="38"/>
                    <a:pt x="31" y="40"/>
                    <a:pt x="28" y="40"/>
                  </a:cubicBezTo>
                  <a:cubicBezTo>
                    <a:pt x="24" y="39"/>
                    <a:pt x="19" y="31"/>
                    <a:pt x="17" y="28"/>
                  </a:cubicBezTo>
                  <a:cubicBezTo>
                    <a:pt x="12" y="21"/>
                    <a:pt x="9" y="10"/>
                    <a:pt x="0" y="7"/>
                  </a:cubicBezTo>
                  <a:cubicBezTo>
                    <a:pt x="26" y="3"/>
                    <a:pt x="52" y="6"/>
                    <a:pt x="78" y="2"/>
                  </a:cubicBezTo>
                  <a:cubicBezTo>
                    <a:pt x="90" y="1"/>
                    <a:pt x="103" y="0"/>
                    <a:pt x="115" y="0"/>
                  </a:cubicBezTo>
                  <a:cubicBezTo>
                    <a:pt x="123" y="0"/>
                    <a:pt x="132" y="0"/>
                    <a:pt x="140" y="1"/>
                  </a:cubicBezTo>
                </a:path>
              </a:pathLst>
            </a:custGeom>
            <a:solidFill>
              <a:srgbClr val="F7E1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96" name="Freeform 80"/>
            <p:cNvSpPr>
              <a:spLocks/>
            </p:cNvSpPr>
            <p:nvPr/>
          </p:nvSpPr>
          <p:spPr bwMode="auto">
            <a:xfrm>
              <a:off x="4157" y="1945"/>
              <a:ext cx="393" cy="72"/>
            </a:xfrm>
            <a:custGeom>
              <a:avLst/>
              <a:gdLst/>
              <a:ahLst/>
              <a:cxnLst>
                <a:cxn ang="0">
                  <a:pos x="20" y="5"/>
                </a:cxn>
                <a:cxn ang="0">
                  <a:pos x="0" y="7"/>
                </a:cxn>
                <a:cxn ang="0">
                  <a:pos x="32" y="16"/>
                </a:cxn>
                <a:cxn ang="0">
                  <a:pos x="20" y="24"/>
                </a:cxn>
                <a:cxn ang="0">
                  <a:pos x="39" y="27"/>
                </a:cxn>
                <a:cxn ang="0">
                  <a:pos x="36" y="34"/>
                </a:cxn>
                <a:cxn ang="0">
                  <a:pos x="134" y="20"/>
                </a:cxn>
                <a:cxn ang="0">
                  <a:pos x="197" y="24"/>
                </a:cxn>
                <a:cxn ang="0">
                  <a:pos x="165" y="4"/>
                </a:cxn>
                <a:cxn ang="0">
                  <a:pos x="113" y="4"/>
                </a:cxn>
                <a:cxn ang="0">
                  <a:pos x="20" y="2"/>
                </a:cxn>
              </a:cxnLst>
              <a:rect l="0" t="0" r="r" b="b"/>
              <a:pathLst>
                <a:path w="197" h="34">
                  <a:moveTo>
                    <a:pt x="20" y="5"/>
                  </a:moveTo>
                  <a:cubicBezTo>
                    <a:pt x="14" y="4"/>
                    <a:pt x="5" y="4"/>
                    <a:pt x="0" y="7"/>
                  </a:cubicBezTo>
                  <a:cubicBezTo>
                    <a:pt x="9" y="8"/>
                    <a:pt x="25" y="11"/>
                    <a:pt x="32" y="16"/>
                  </a:cubicBezTo>
                  <a:cubicBezTo>
                    <a:pt x="29" y="19"/>
                    <a:pt x="25" y="22"/>
                    <a:pt x="20" y="24"/>
                  </a:cubicBezTo>
                  <a:cubicBezTo>
                    <a:pt x="27" y="24"/>
                    <a:pt x="34" y="23"/>
                    <a:pt x="39" y="27"/>
                  </a:cubicBezTo>
                  <a:cubicBezTo>
                    <a:pt x="38" y="29"/>
                    <a:pt x="39" y="32"/>
                    <a:pt x="36" y="34"/>
                  </a:cubicBezTo>
                  <a:cubicBezTo>
                    <a:pt x="69" y="30"/>
                    <a:pt x="100" y="20"/>
                    <a:pt x="134" y="20"/>
                  </a:cubicBezTo>
                  <a:cubicBezTo>
                    <a:pt x="156" y="20"/>
                    <a:pt x="176" y="24"/>
                    <a:pt x="197" y="24"/>
                  </a:cubicBezTo>
                  <a:cubicBezTo>
                    <a:pt x="186" y="18"/>
                    <a:pt x="177" y="6"/>
                    <a:pt x="165" y="4"/>
                  </a:cubicBezTo>
                  <a:cubicBezTo>
                    <a:pt x="149" y="0"/>
                    <a:pt x="129" y="4"/>
                    <a:pt x="113" y="4"/>
                  </a:cubicBezTo>
                  <a:cubicBezTo>
                    <a:pt x="82" y="4"/>
                    <a:pt x="51" y="2"/>
                    <a:pt x="20" y="2"/>
                  </a:cubicBezTo>
                </a:path>
              </a:pathLst>
            </a:custGeom>
            <a:solidFill>
              <a:srgbClr val="F7E1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97" name="Freeform 81"/>
            <p:cNvSpPr>
              <a:spLocks/>
            </p:cNvSpPr>
            <p:nvPr/>
          </p:nvSpPr>
          <p:spPr bwMode="auto">
            <a:xfrm>
              <a:off x="3367" y="2634"/>
              <a:ext cx="148" cy="9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2" y="5"/>
                </a:cxn>
                <a:cxn ang="0">
                  <a:pos x="36" y="21"/>
                </a:cxn>
                <a:cxn ang="0">
                  <a:pos x="66" y="24"/>
                </a:cxn>
                <a:cxn ang="0">
                  <a:pos x="54" y="33"/>
                </a:cxn>
                <a:cxn ang="0">
                  <a:pos x="74" y="39"/>
                </a:cxn>
                <a:cxn ang="0">
                  <a:pos x="16" y="46"/>
                </a:cxn>
                <a:cxn ang="0">
                  <a:pos x="5" y="8"/>
                </a:cxn>
              </a:cxnLst>
              <a:rect l="0" t="0" r="r" b="b"/>
              <a:pathLst>
                <a:path w="74" h="46">
                  <a:moveTo>
                    <a:pt x="0" y="4"/>
                  </a:moveTo>
                  <a:cubicBezTo>
                    <a:pt x="18" y="8"/>
                    <a:pt x="43" y="0"/>
                    <a:pt x="62" y="5"/>
                  </a:cubicBezTo>
                  <a:cubicBezTo>
                    <a:pt x="53" y="10"/>
                    <a:pt x="44" y="14"/>
                    <a:pt x="36" y="21"/>
                  </a:cubicBezTo>
                  <a:cubicBezTo>
                    <a:pt x="46" y="20"/>
                    <a:pt x="56" y="24"/>
                    <a:pt x="66" y="24"/>
                  </a:cubicBezTo>
                  <a:cubicBezTo>
                    <a:pt x="61" y="26"/>
                    <a:pt x="57" y="29"/>
                    <a:pt x="54" y="33"/>
                  </a:cubicBezTo>
                  <a:cubicBezTo>
                    <a:pt x="61" y="36"/>
                    <a:pt x="69" y="35"/>
                    <a:pt x="74" y="39"/>
                  </a:cubicBezTo>
                  <a:cubicBezTo>
                    <a:pt x="56" y="41"/>
                    <a:pt x="33" y="41"/>
                    <a:pt x="16" y="46"/>
                  </a:cubicBezTo>
                  <a:cubicBezTo>
                    <a:pt x="15" y="30"/>
                    <a:pt x="11" y="22"/>
                    <a:pt x="5" y="8"/>
                  </a:cubicBezTo>
                </a:path>
              </a:pathLst>
            </a:custGeom>
            <a:solidFill>
              <a:srgbClr val="F7E1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98" name="Freeform 82"/>
            <p:cNvSpPr>
              <a:spLocks/>
            </p:cNvSpPr>
            <p:nvPr/>
          </p:nvSpPr>
          <p:spPr bwMode="auto">
            <a:xfrm>
              <a:off x="3549" y="2556"/>
              <a:ext cx="708" cy="125"/>
            </a:xfrm>
            <a:custGeom>
              <a:avLst/>
              <a:gdLst/>
              <a:ahLst/>
              <a:cxnLst>
                <a:cxn ang="0">
                  <a:pos x="355" y="14"/>
                </a:cxn>
                <a:cxn ang="0">
                  <a:pos x="262" y="21"/>
                </a:cxn>
                <a:cxn ang="0">
                  <a:pos x="174" y="27"/>
                </a:cxn>
                <a:cxn ang="0">
                  <a:pos x="81" y="50"/>
                </a:cxn>
                <a:cxn ang="0">
                  <a:pos x="37" y="51"/>
                </a:cxn>
                <a:cxn ang="0">
                  <a:pos x="5" y="59"/>
                </a:cxn>
                <a:cxn ang="0">
                  <a:pos x="15" y="48"/>
                </a:cxn>
                <a:cxn ang="0">
                  <a:pos x="0" y="46"/>
                </a:cxn>
                <a:cxn ang="0">
                  <a:pos x="101" y="23"/>
                </a:cxn>
                <a:cxn ang="0">
                  <a:pos x="178" y="11"/>
                </a:cxn>
                <a:cxn ang="0">
                  <a:pos x="255" y="9"/>
                </a:cxn>
                <a:cxn ang="0">
                  <a:pos x="323" y="8"/>
                </a:cxn>
                <a:cxn ang="0">
                  <a:pos x="320" y="11"/>
                </a:cxn>
                <a:cxn ang="0">
                  <a:pos x="350" y="17"/>
                </a:cxn>
              </a:cxnLst>
              <a:rect l="0" t="0" r="r" b="b"/>
              <a:pathLst>
                <a:path w="355" h="59">
                  <a:moveTo>
                    <a:pt x="355" y="14"/>
                  </a:moveTo>
                  <a:cubicBezTo>
                    <a:pt x="328" y="25"/>
                    <a:pt x="290" y="25"/>
                    <a:pt x="262" y="21"/>
                  </a:cubicBezTo>
                  <a:cubicBezTo>
                    <a:pt x="229" y="16"/>
                    <a:pt x="206" y="21"/>
                    <a:pt x="174" y="27"/>
                  </a:cubicBezTo>
                  <a:cubicBezTo>
                    <a:pt x="143" y="33"/>
                    <a:pt x="113" y="47"/>
                    <a:pt x="81" y="50"/>
                  </a:cubicBezTo>
                  <a:cubicBezTo>
                    <a:pt x="66" y="51"/>
                    <a:pt x="51" y="50"/>
                    <a:pt x="37" y="51"/>
                  </a:cubicBezTo>
                  <a:cubicBezTo>
                    <a:pt x="26" y="53"/>
                    <a:pt x="16" y="58"/>
                    <a:pt x="5" y="59"/>
                  </a:cubicBezTo>
                  <a:cubicBezTo>
                    <a:pt x="10" y="57"/>
                    <a:pt x="15" y="53"/>
                    <a:pt x="15" y="48"/>
                  </a:cubicBezTo>
                  <a:cubicBezTo>
                    <a:pt x="10" y="48"/>
                    <a:pt x="4" y="48"/>
                    <a:pt x="0" y="46"/>
                  </a:cubicBezTo>
                  <a:cubicBezTo>
                    <a:pt x="31" y="32"/>
                    <a:pt x="68" y="32"/>
                    <a:pt x="101" y="23"/>
                  </a:cubicBezTo>
                  <a:cubicBezTo>
                    <a:pt x="126" y="16"/>
                    <a:pt x="151" y="12"/>
                    <a:pt x="178" y="11"/>
                  </a:cubicBezTo>
                  <a:cubicBezTo>
                    <a:pt x="204" y="10"/>
                    <a:pt x="229" y="10"/>
                    <a:pt x="255" y="9"/>
                  </a:cubicBezTo>
                  <a:cubicBezTo>
                    <a:pt x="275" y="8"/>
                    <a:pt x="305" y="0"/>
                    <a:pt x="323" y="8"/>
                  </a:cubicBezTo>
                  <a:cubicBezTo>
                    <a:pt x="322" y="8"/>
                    <a:pt x="321" y="10"/>
                    <a:pt x="320" y="11"/>
                  </a:cubicBezTo>
                  <a:cubicBezTo>
                    <a:pt x="330" y="13"/>
                    <a:pt x="341" y="14"/>
                    <a:pt x="350" y="17"/>
                  </a:cubicBezTo>
                </a:path>
              </a:pathLst>
            </a:custGeom>
            <a:solidFill>
              <a:srgbClr val="F7E1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99" name="Freeform 83"/>
            <p:cNvSpPr>
              <a:spLocks/>
            </p:cNvSpPr>
            <p:nvPr/>
          </p:nvSpPr>
          <p:spPr bwMode="auto">
            <a:xfrm>
              <a:off x="4263" y="2432"/>
              <a:ext cx="444" cy="175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63" y="42"/>
                </a:cxn>
                <a:cxn ang="0">
                  <a:pos x="113" y="30"/>
                </a:cxn>
                <a:cxn ang="0">
                  <a:pos x="193" y="0"/>
                </a:cxn>
                <a:cxn ang="0">
                  <a:pos x="223" y="34"/>
                </a:cxn>
                <a:cxn ang="0">
                  <a:pos x="92" y="65"/>
                </a:cxn>
                <a:cxn ang="0">
                  <a:pos x="26" y="82"/>
                </a:cxn>
                <a:cxn ang="0">
                  <a:pos x="37" y="71"/>
                </a:cxn>
                <a:cxn ang="0">
                  <a:pos x="15" y="77"/>
                </a:cxn>
                <a:cxn ang="0">
                  <a:pos x="36" y="61"/>
                </a:cxn>
                <a:cxn ang="0">
                  <a:pos x="22" y="59"/>
                </a:cxn>
                <a:cxn ang="0">
                  <a:pos x="11" y="60"/>
                </a:cxn>
              </a:cxnLst>
              <a:rect l="0" t="0" r="r" b="b"/>
              <a:pathLst>
                <a:path w="223" h="82">
                  <a:moveTo>
                    <a:pt x="0" y="59"/>
                  </a:moveTo>
                  <a:cubicBezTo>
                    <a:pt x="20" y="59"/>
                    <a:pt x="44" y="46"/>
                    <a:pt x="63" y="42"/>
                  </a:cubicBezTo>
                  <a:cubicBezTo>
                    <a:pt x="80" y="37"/>
                    <a:pt x="97" y="34"/>
                    <a:pt x="113" y="30"/>
                  </a:cubicBezTo>
                  <a:cubicBezTo>
                    <a:pt x="136" y="23"/>
                    <a:pt x="177" y="16"/>
                    <a:pt x="193" y="0"/>
                  </a:cubicBezTo>
                  <a:cubicBezTo>
                    <a:pt x="203" y="9"/>
                    <a:pt x="219" y="20"/>
                    <a:pt x="223" y="34"/>
                  </a:cubicBezTo>
                  <a:cubicBezTo>
                    <a:pt x="179" y="43"/>
                    <a:pt x="135" y="54"/>
                    <a:pt x="92" y="65"/>
                  </a:cubicBezTo>
                  <a:cubicBezTo>
                    <a:pt x="70" y="71"/>
                    <a:pt x="46" y="79"/>
                    <a:pt x="26" y="82"/>
                  </a:cubicBezTo>
                  <a:cubicBezTo>
                    <a:pt x="32" y="81"/>
                    <a:pt x="36" y="77"/>
                    <a:pt x="37" y="71"/>
                  </a:cubicBezTo>
                  <a:cubicBezTo>
                    <a:pt x="30" y="71"/>
                    <a:pt x="22" y="74"/>
                    <a:pt x="15" y="77"/>
                  </a:cubicBezTo>
                  <a:cubicBezTo>
                    <a:pt x="23" y="72"/>
                    <a:pt x="31" y="69"/>
                    <a:pt x="36" y="61"/>
                  </a:cubicBezTo>
                  <a:cubicBezTo>
                    <a:pt x="33" y="57"/>
                    <a:pt x="27" y="59"/>
                    <a:pt x="22" y="59"/>
                  </a:cubicBezTo>
                  <a:cubicBezTo>
                    <a:pt x="19" y="59"/>
                    <a:pt x="5" y="61"/>
                    <a:pt x="11" y="60"/>
                  </a:cubicBezTo>
                </a:path>
              </a:pathLst>
            </a:custGeom>
            <a:solidFill>
              <a:srgbClr val="F7E1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00" name="Freeform 84"/>
            <p:cNvSpPr>
              <a:spLocks/>
            </p:cNvSpPr>
            <p:nvPr/>
          </p:nvSpPr>
          <p:spPr bwMode="auto">
            <a:xfrm>
              <a:off x="4249" y="1617"/>
              <a:ext cx="165" cy="62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83" y="29"/>
                </a:cxn>
                <a:cxn ang="0">
                  <a:pos x="0" y="28"/>
                </a:cxn>
                <a:cxn ang="0">
                  <a:pos x="8" y="23"/>
                </a:cxn>
                <a:cxn ang="0">
                  <a:pos x="2" y="21"/>
                </a:cxn>
                <a:cxn ang="0">
                  <a:pos x="6" y="14"/>
                </a:cxn>
              </a:cxnLst>
              <a:rect l="0" t="0" r="r" b="b"/>
              <a:pathLst>
                <a:path w="83" h="29">
                  <a:moveTo>
                    <a:pt x="2" y="11"/>
                  </a:moveTo>
                  <a:cubicBezTo>
                    <a:pt x="18" y="0"/>
                    <a:pt x="76" y="10"/>
                    <a:pt x="83" y="29"/>
                  </a:cubicBezTo>
                  <a:cubicBezTo>
                    <a:pt x="57" y="27"/>
                    <a:pt x="26" y="21"/>
                    <a:pt x="0" y="28"/>
                  </a:cubicBezTo>
                  <a:cubicBezTo>
                    <a:pt x="3" y="26"/>
                    <a:pt x="4" y="24"/>
                    <a:pt x="8" y="23"/>
                  </a:cubicBezTo>
                  <a:cubicBezTo>
                    <a:pt x="6" y="23"/>
                    <a:pt x="4" y="22"/>
                    <a:pt x="2" y="21"/>
                  </a:cubicBezTo>
                  <a:cubicBezTo>
                    <a:pt x="7" y="19"/>
                    <a:pt x="5" y="17"/>
                    <a:pt x="6" y="14"/>
                  </a:cubicBezTo>
                </a:path>
              </a:pathLst>
            </a:custGeom>
            <a:solidFill>
              <a:srgbClr val="F7E1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01" name="Freeform 85"/>
            <p:cNvSpPr>
              <a:spLocks/>
            </p:cNvSpPr>
            <p:nvPr/>
          </p:nvSpPr>
          <p:spPr bwMode="auto">
            <a:xfrm>
              <a:off x="3758" y="1645"/>
              <a:ext cx="453" cy="6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62" y="5"/>
                </a:cxn>
                <a:cxn ang="0">
                  <a:pos x="118" y="6"/>
                </a:cxn>
                <a:cxn ang="0">
                  <a:pos x="217" y="2"/>
                </a:cxn>
                <a:cxn ang="0">
                  <a:pos x="207" y="10"/>
                </a:cxn>
                <a:cxn ang="0">
                  <a:pos x="227" y="22"/>
                </a:cxn>
                <a:cxn ang="0">
                  <a:pos x="185" y="23"/>
                </a:cxn>
                <a:cxn ang="0">
                  <a:pos x="109" y="23"/>
                </a:cxn>
                <a:cxn ang="0">
                  <a:pos x="19" y="23"/>
                </a:cxn>
                <a:cxn ang="0">
                  <a:pos x="29" y="17"/>
                </a:cxn>
                <a:cxn ang="0">
                  <a:pos x="9" y="6"/>
                </a:cxn>
              </a:cxnLst>
              <a:rect l="0" t="0" r="r" b="b"/>
              <a:pathLst>
                <a:path w="227" h="29">
                  <a:moveTo>
                    <a:pt x="0" y="1"/>
                  </a:moveTo>
                  <a:cubicBezTo>
                    <a:pt x="19" y="5"/>
                    <a:pt x="42" y="4"/>
                    <a:pt x="62" y="5"/>
                  </a:cubicBezTo>
                  <a:cubicBezTo>
                    <a:pt x="81" y="6"/>
                    <a:pt x="99" y="7"/>
                    <a:pt x="118" y="6"/>
                  </a:cubicBezTo>
                  <a:cubicBezTo>
                    <a:pt x="151" y="5"/>
                    <a:pt x="184" y="0"/>
                    <a:pt x="217" y="2"/>
                  </a:cubicBezTo>
                  <a:cubicBezTo>
                    <a:pt x="214" y="5"/>
                    <a:pt x="211" y="8"/>
                    <a:pt x="207" y="10"/>
                  </a:cubicBezTo>
                  <a:cubicBezTo>
                    <a:pt x="214" y="13"/>
                    <a:pt x="220" y="20"/>
                    <a:pt x="227" y="22"/>
                  </a:cubicBezTo>
                  <a:cubicBezTo>
                    <a:pt x="217" y="29"/>
                    <a:pt x="197" y="23"/>
                    <a:pt x="185" y="23"/>
                  </a:cubicBezTo>
                  <a:cubicBezTo>
                    <a:pt x="160" y="23"/>
                    <a:pt x="135" y="24"/>
                    <a:pt x="109" y="23"/>
                  </a:cubicBezTo>
                  <a:cubicBezTo>
                    <a:pt x="79" y="23"/>
                    <a:pt x="49" y="25"/>
                    <a:pt x="19" y="23"/>
                  </a:cubicBezTo>
                  <a:cubicBezTo>
                    <a:pt x="22" y="22"/>
                    <a:pt x="26" y="18"/>
                    <a:pt x="29" y="17"/>
                  </a:cubicBezTo>
                  <a:cubicBezTo>
                    <a:pt x="20" y="13"/>
                    <a:pt x="16" y="11"/>
                    <a:pt x="9" y="6"/>
                  </a:cubicBezTo>
                </a:path>
              </a:pathLst>
            </a:custGeom>
            <a:solidFill>
              <a:srgbClr val="F7E1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02" name="Freeform 86"/>
            <p:cNvSpPr>
              <a:spLocks/>
            </p:cNvSpPr>
            <p:nvPr/>
          </p:nvSpPr>
          <p:spPr bwMode="auto">
            <a:xfrm>
              <a:off x="3124" y="1590"/>
              <a:ext cx="594" cy="10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57" y="8"/>
                </a:cxn>
                <a:cxn ang="0">
                  <a:pos x="223" y="21"/>
                </a:cxn>
                <a:cxn ang="0">
                  <a:pos x="260" y="28"/>
                </a:cxn>
                <a:cxn ang="0">
                  <a:pos x="289" y="28"/>
                </a:cxn>
                <a:cxn ang="0">
                  <a:pos x="276" y="34"/>
                </a:cxn>
                <a:cxn ang="0">
                  <a:pos x="298" y="45"/>
                </a:cxn>
                <a:cxn ang="0">
                  <a:pos x="203" y="34"/>
                </a:cxn>
                <a:cxn ang="0">
                  <a:pos x="99" y="24"/>
                </a:cxn>
                <a:cxn ang="0">
                  <a:pos x="36" y="28"/>
                </a:cxn>
                <a:cxn ang="0">
                  <a:pos x="2" y="13"/>
                </a:cxn>
              </a:cxnLst>
              <a:rect l="0" t="0" r="r" b="b"/>
              <a:pathLst>
                <a:path w="298" h="47">
                  <a:moveTo>
                    <a:pt x="0" y="9"/>
                  </a:moveTo>
                  <a:cubicBezTo>
                    <a:pt x="53" y="9"/>
                    <a:pt x="104" y="0"/>
                    <a:pt x="157" y="8"/>
                  </a:cubicBezTo>
                  <a:cubicBezTo>
                    <a:pt x="179" y="12"/>
                    <a:pt x="201" y="17"/>
                    <a:pt x="223" y="21"/>
                  </a:cubicBezTo>
                  <a:cubicBezTo>
                    <a:pt x="235" y="24"/>
                    <a:pt x="248" y="27"/>
                    <a:pt x="260" y="28"/>
                  </a:cubicBezTo>
                  <a:cubicBezTo>
                    <a:pt x="270" y="28"/>
                    <a:pt x="280" y="25"/>
                    <a:pt x="289" y="28"/>
                  </a:cubicBezTo>
                  <a:cubicBezTo>
                    <a:pt x="285" y="31"/>
                    <a:pt x="281" y="32"/>
                    <a:pt x="276" y="34"/>
                  </a:cubicBezTo>
                  <a:cubicBezTo>
                    <a:pt x="284" y="35"/>
                    <a:pt x="293" y="38"/>
                    <a:pt x="298" y="45"/>
                  </a:cubicBezTo>
                  <a:cubicBezTo>
                    <a:pt x="266" y="47"/>
                    <a:pt x="234" y="39"/>
                    <a:pt x="203" y="34"/>
                  </a:cubicBezTo>
                  <a:cubicBezTo>
                    <a:pt x="169" y="29"/>
                    <a:pt x="133" y="25"/>
                    <a:pt x="99" y="24"/>
                  </a:cubicBezTo>
                  <a:cubicBezTo>
                    <a:pt x="78" y="23"/>
                    <a:pt x="56" y="24"/>
                    <a:pt x="36" y="28"/>
                  </a:cubicBezTo>
                  <a:cubicBezTo>
                    <a:pt x="21" y="31"/>
                    <a:pt x="13" y="25"/>
                    <a:pt x="2" y="13"/>
                  </a:cubicBezTo>
                </a:path>
              </a:pathLst>
            </a:custGeom>
            <a:solidFill>
              <a:srgbClr val="F7E1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03" name="Freeform 87"/>
            <p:cNvSpPr>
              <a:spLocks/>
            </p:cNvSpPr>
            <p:nvPr/>
          </p:nvSpPr>
          <p:spPr bwMode="auto">
            <a:xfrm>
              <a:off x="2982" y="1460"/>
              <a:ext cx="212" cy="2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3" y="4"/>
                </a:cxn>
                <a:cxn ang="0">
                  <a:pos x="63" y="3"/>
                </a:cxn>
                <a:cxn ang="0">
                  <a:pos x="91" y="0"/>
                </a:cxn>
                <a:cxn ang="0">
                  <a:pos x="98" y="1"/>
                </a:cxn>
                <a:cxn ang="0">
                  <a:pos x="101" y="5"/>
                </a:cxn>
                <a:cxn ang="0">
                  <a:pos x="106" y="6"/>
                </a:cxn>
                <a:cxn ang="0">
                  <a:pos x="43" y="10"/>
                </a:cxn>
                <a:cxn ang="0">
                  <a:pos x="31" y="11"/>
                </a:cxn>
                <a:cxn ang="0">
                  <a:pos x="24" y="13"/>
                </a:cxn>
                <a:cxn ang="0">
                  <a:pos x="19" y="9"/>
                </a:cxn>
                <a:cxn ang="0">
                  <a:pos x="10" y="5"/>
                </a:cxn>
                <a:cxn ang="0">
                  <a:pos x="2" y="4"/>
                </a:cxn>
              </a:cxnLst>
              <a:rect l="0" t="0" r="r" b="b"/>
              <a:pathLst>
                <a:path w="106" h="13">
                  <a:moveTo>
                    <a:pt x="0" y="4"/>
                  </a:moveTo>
                  <a:cubicBezTo>
                    <a:pt x="11" y="3"/>
                    <a:pt x="21" y="3"/>
                    <a:pt x="33" y="4"/>
                  </a:cubicBezTo>
                  <a:cubicBezTo>
                    <a:pt x="43" y="5"/>
                    <a:pt x="53" y="4"/>
                    <a:pt x="63" y="3"/>
                  </a:cubicBezTo>
                  <a:cubicBezTo>
                    <a:pt x="73" y="2"/>
                    <a:pt x="82" y="2"/>
                    <a:pt x="91" y="0"/>
                  </a:cubicBezTo>
                  <a:cubicBezTo>
                    <a:pt x="94" y="0"/>
                    <a:pt x="96" y="0"/>
                    <a:pt x="98" y="1"/>
                  </a:cubicBezTo>
                  <a:cubicBezTo>
                    <a:pt x="99" y="2"/>
                    <a:pt x="99" y="4"/>
                    <a:pt x="101" y="5"/>
                  </a:cubicBezTo>
                  <a:cubicBezTo>
                    <a:pt x="102" y="6"/>
                    <a:pt x="104" y="6"/>
                    <a:pt x="106" y="6"/>
                  </a:cubicBezTo>
                  <a:cubicBezTo>
                    <a:pt x="86" y="0"/>
                    <a:pt x="63" y="7"/>
                    <a:pt x="43" y="10"/>
                  </a:cubicBezTo>
                  <a:cubicBezTo>
                    <a:pt x="39" y="10"/>
                    <a:pt x="35" y="10"/>
                    <a:pt x="31" y="11"/>
                  </a:cubicBezTo>
                  <a:cubicBezTo>
                    <a:pt x="29" y="11"/>
                    <a:pt x="26" y="13"/>
                    <a:pt x="24" y="13"/>
                  </a:cubicBezTo>
                  <a:cubicBezTo>
                    <a:pt x="23" y="13"/>
                    <a:pt x="21" y="10"/>
                    <a:pt x="19" y="9"/>
                  </a:cubicBezTo>
                  <a:cubicBezTo>
                    <a:pt x="17" y="8"/>
                    <a:pt x="13" y="6"/>
                    <a:pt x="10" y="5"/>
                  </a:cubicBezTo>
                  <a:cubicBezTo>
                    <a:pt x="8" y="5"/>
                    <a:pt x="2" y="6"/>
                    <a:pt x="2" y="4"/>
                  </a:cubicBezTo>
                </a:path>
              </a:pathLst>
            </a:custGeom>
            <a:solidFill>
              <a:srgbClr val="F7E1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04" name="Freeform 88"/>
            <p:cNvSpPr>
              <a:spLocks/>
            </p:cNvSpPr>
            <p:nvPr/>
          </p:nvSpPr>
          <p:spPr bwMode="auto">
            <a:xfrm>
              <a:off x="3214" y="1413"/>
              <a:ext cx="159" cy="49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43" y="7"/>
                </a:cxn>
                <a:cxn ang="0">
                  <a:pos x="64" y="1"/>
                </a:cxn>
                <a:cxn ang="0">
                  <a:pos x="80" y="17"/>
                </a:cxn>
                <a:cxn ang="0">
                  <a:pos x="50" y="20"/>
                </a:cxn>
                <a:cxn ang="0">
                  <a:pos x="29" y="22"/>
                </a:cxn>
                <a:cxn ang="0">
                  <a:pos x="17" y="22"/>
                </a:cxn>
                <a:cxn ang="0">
                  <a:pos x="9" y="23"/>
                </a:cxn>
                <a:cxn ang="0">
                  <a:pos x="0" y="23"/>
                </a:cxn>
                <a:cxn ang="0">
                  <a:pos x="4" y="16"/>
                </a:cxn>
              </a:cxnLst>
              <a:rect l="0" t="0" r="r" b="b"/>
              <a:pathLst>
                <a:path w="80" h="23">
                  <a:moveTo>
                    <a:pt x="4" y="15"/>
                  </a:moveTo>
                  <a:cubicBezTo>
                    <a:pt x="17" y="13"/>
                    <a:pt x="30" y="9"/>
                    <a:pt x="43" y="7"/>
                  </a:cubicBezTo>
                  <a:cubicBezTo>
                    <a:pt x="50" y="6"/>
                    <a:pt x="58" y="0"/>
                    <a:pt x="64" y="1"/>
                  </a:cubicBezTo>
                  <a:cubicBezTo>
                    <a:pt x="65" y="9"/>
                    <a:pt x="74" y="14"/>
                    <a:pt x="80" y="17"/>
                  </a:cubicBezTo>
                  <a:cubicBezTo>
                    <a:pt x="72" y="20"/>
                    <a:pt x="60" y="18"/>
                    <a:pt x="50" y="20"/>
                  </a:cubicBezTo>
                  <a:cubicBezTo>
                    <a:pt x="43" y="21"/>
                    <a:pt x="36" y="22"/>
                    <a:pt x="29" y="22"/>
                  </a:cubicBezTo>
                  <a:cubicBezTo>
                    <a:pt x="25" y="22"/>
                    <a:pt x="21" y="22"/>
                    <a:pt x="17" y="22"/>
                  </a:cubicBezTo>
                  <a:cubicBezTo>
                    <a:pt x="14" y="22"/>
                    <a:pt x="12" y="23"/>
                    <a:pt x="9" y="23"/>
                  </a:cubicBezTo>
                  <a:cubicBezTo>
                    <a:pt x="6" y="23"/>
                    <a:pt x="3" y="23"/>
                    <a:pt x="0" y="23"/>
                  </a:cubicBezTo>
                  <a:cubicBezTo>
                    <a:pt x="2" y="22"/>
                    <a:pt x="11" y="18"/>
                    <a:pt x="4" y="16"/>
                  </a:cubicBezTo>
                </a:path>
              </a:pathLst>
            </a:custGeom>
            <a:solidFill>
              <a:srgbClr val="F7E1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05" name="Freeform 89"/>
            <p:cNvSpPr>
              <a:spLocks/>
            </p:cNvSpPr>
            <p:nvPr/>
          </p:nvSpPr>
          <p:spPr bwMode="auto">
            <a:xfrm>
              <a:off x="3640" y="1332"/>
              <a:ext cx="116" cy="5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27"/>
                </a:cxn>
                <a:cxn ang="0">
                  <a:pos x="32" y="19"/>
                </a:cxn>
                <a:cxn ang="0">
                  <a:pos x="58" y="14"/>
                </a:cxn>
                <a:cxn ang="0">
                  <a:pos x="42" y="13"/>
                </a:cxn>
                <a:cxn ang="0">
                  <a:pos x="27" y="11"/>
                </a:cxn>
                <a:cxn ang="0">
                  <a:pos x="38" y="3"/>
                </a:cxn>
                <a:cxn ang="0">
                  <a:pos x="31" y="1"/>
                </a:cxn>
                <a:cxn ang="0">
                  <a:pos x="20" y="0"/>
                </a:cxn>
                <a:cxn ang="0">
                  <a:pos x="4" y="3"/>
                </a:cxn>
              </a:cxnLst>
              <a:rect l="0" t="0" r="r" b="b"/>
              <a:pathLst>
                <a:path w="58" h="27">
                  <a:moveTo>
                    <a:pt x="0" y="3"/>
                  </a:moveTo>
                  <a:cubicBezTo>
                    <a:pt x="4" y="11"/>
                    <a:pt x="4" y="17"/>
                    <a:pt x="3" y="27"/>
                  </a:cubicBezTo>
                  <a:cubicBezTo>
                    <a:pt x="9" y="21"/>
                    <a:pt x="24" y="19"/>
                    <a:pt x="32" y="19"/>
                  </a:cubicBezTo>
                  <a:cubicBezTo>
                    <a:pt x="40" y="19"/>
                    <a:pt x="52" y="19"/>
                    <a:pt x="58" y="14"/>
                  </a:cubicBezTo>
                  <a:cubicBezTo>
                    <a:pt x="53" y="15"/>
                    <a:pt x="47" y="14"/>
                    <a:pt x="42" y="13"/>
                  </a:cubicBezTo>
                  <a:cubicBezTo>
                    <a:pt x="37" y="13"/>
                    <a:pt x="31" y="14"/>
                    <a:pt x="27" y="11"/>
                  </a:cubicBezTo>
                  <a:cubicBezTo>
                    <a:pt x="29" y="8"/>
                    <a:pt x="37" y="7"/>
                    <a:pt x="38" y="3"/>
                  </a:cubicBezTo>
                  <a:cubicBezTo>
                    <a:pt x="35" y="3"/>
                    <a:pt x="34" y="1"/>
                    <a:pt x="31" y="1"/>
                  </a:cubicBezTo>
                  <a:cubicBezTo>
                    <a:pt x="28" y="0"/>
                    <a:pt x="24" y="0"/>
                    <a:pt x="20" y="0"/>
                  </a:cubicBezTo>
                  <a:cubicBezTo>
                    <a:pt x="14" y="0"/>
                    <a:pt x="9" y="2"/>
                    <a:pt x="4" y="3"/>
                  </a:cubicBezTo>
                </a:path>
              </a:pathLst>
            </a:custGeom>
            <a:solidFill>
              <a:srgbClr val="F7E1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06" name="Freeform 90"/>
            <p:cNvSpPr>
              <a:spLocks/>
            </p:cNvSpPr>
            <p:nvPr/>
          </p:nvSpPr>
          <p:spPr bwMode="auto">
            <a:xfrm>
              <a:off x="3750" y="1305"/>
              <a:ext cx="235" cy="5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5" y="6"/>
                </a:cxn>
                <a:cxn ang="0">
                  <a:pos x="5" y="13"/>
                </a:cxn>
                <a:cxn ang="0">
                  <a:pos x="23" y="19"/>
                </a:cxn>
                <a:cxn ang="0">
                  <a:pos x="25" y="23"/>
                </a:cxn>
                <a:cxn ang="0">
                  <a:pos x="39" y="20"/>
                </a:cxn>
                <a:cxn ang="0">
                  <a:pos x="89" y="13"/>
                </a:cxn>
                <a:cxn ang="0">
                  <a:pos x="118" y="13"/>
                </a:cxn>
                <a:cxn ang="0">
                  <a:pos x="95" y="4"/>
                </a:cxn>
                <a:cxn ang="0">
                  <a:pos x="70" y="0"/>
                </a:cxn>
                <a:cxn ang="0">
                  <a:pos x="33" y="2"/>
                </a:cxn>
                <a:cxn ang="0">
                  <a:pos x="9" y="5"/>
                </a:cxn>
              </a:cxnLst>
              <a:rect l="0" t="0" r="r" b="b"/>
              <a:pathLst>
                <a:path w="118" h="24">
                  <a:moveTo>
                    <a:pt x="0" y="5"/>
                  </a:moveTo>
                  <a:cubicBezTo>
                    <a:pt x="5" y="4"/>
                    <a:pt x="10" y="5"/>
                    <a:pt x="15" y="6"/>
                  </a:cubicBezTo>
                  <a:cubicBezTo>
                    <a:pt x="15" y="10"/>
                    <a:pt x="8" y="11"/>
                    <a:pt x="5" y="13"/>
                  </a:cubicBezTo>
                  <a:cubicBezTo>
                    <a:pt x="11" y="13"/>
                    <a:pt x="19" y="14"/>
                    <a:pt x="23" y="19"/>
                  </a:cubicBezTo>
                  <a:cubicBezTo>
                    <a:pt x="23" y="20"/>
                    <a:pt x="24" y="23"/>
                    <a:pt x="25" y="23"/>
                  </a:cubicBezTo>
                  <a:cubicBezTo>
                    <a:pt x="27" y="24"/>
                    <a:pt x="36" y="21"/>
                    <a:pt x="39" y="20"/>
                  </a:cubicBezTo>
                  <a:cubicBezTo>
                    <a:pt x="56" y="18"/>
                    <a:pt x="72" y="15"/>
                    <a:pt x="89" y="13"/>
                  </a:cubicBezTo>
                  <a:cubicBezTo>
                    <a:pt x="99" y="13"/>
                    <a:pt x="109" y="14"/>
                    <a:pt x="118" y="13"/>
                  </a:cubicBezTo>
                  <a:cubicBezTo>
                    <a:pt x="111" y="9"/>
                    <a:pt x="102" y="7"/>
                    <a:pt x="95" y="4"/>
                  </a:cubicBezTo>
                  <a:cubicBezTo>
                    <a:pt x="86" y="2"/>
                    <a:pt x="78" y="1"/>
                    <a:pt x="70" y="0"/>
                  </a:cubicBezTo>
                  <a:cubicBezTo>
                    <a:pt x="57" y="0"/>
                    <a:pt x="45" y="1"/>
                    <a:pt x="33" y="2"/>
                  </a:cubicBezTo>
                  <a:cubicBezTo>
                    <a:pt x="27" y="2"/>
                    <a:pt x="12" y="1"/>
                    <a:pt x="9" y="5"/>
                  </a:cubicBezTo>
                </a:path>
              </a:pathLst>
            </a:custGeom>
            <a:solidFill>
              <a:srgbClr val="F7E1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07" name="Freeform 91"/>
            <p:cNvSpPr>
              <a:spLocks/>
            </p:cNvSpPr>
            <p:nvPr/>
          </p:nvSpPr>
          <p:spPr bwMode="auto">
            <a:xfrm>
              <a:off x="3249" y="1990"/>
              <a:ext cx="258" cy="19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5" y="3"/>
                </a:cxn>
                <a:cxn ang="0">
                  <a:pos x="81" y="2"/>
                </a:cxn>
                <a:cxn ang="0">
                  <a:pos x="129" y="1"/>
                </a:cxn>
                <a:cxn ang="0">
                  <a:pos x="60" y="7"/>
                </a:cxn>
                <a:cxn ang="0">
                  <a:pos x="2" y="9"/>
                </a:cxn>
              </a:cxnLst>
              <a:rect l="0" t="0" r="r" b="b"/>
              <a:pathLst>
                <a:path w="129" h="9">
                  <a:moveTo>
                    <a:pt x="0" y="4"/>
                  </a:moveTo>
                  <a:cubicBezTo>
                    <a:pt x="10" y="8"/>
                    <a:pt x="24" y="4"/>
                    <a:pt x="35" y="3"/>
                  </a:cubicBezTo>
                  <a:cubicBezTo>
                    <a:pt x="50" y="2"/>
                    <a:pt x="65" y="2"/>
                    <a:pt x="81" y="2"/>
                  </a:cubicBezTo>
                  <a:cubicBezTo>
                    <a:pt x="96" y="2"/>
                    <a:pt x="116" y="0"/>
                    <a:pt x="129" y="1"/>
                  </a:cubicBezTo>
                  <a:cubicBezTo>
                    <a:pt x="106" y="2"/>
                    <a:pt x="83" y="7"/>
                    <a:pt x="60" y="7"/>
                  </a:cubicBezTo>
                  <a:cubicBezTo>
                    <a:pt x="43" y="7"/>
                    <a:pt x="18" y="2"/>
                    <a:pt x="2" y="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08" name="Freeform 92"/>
            <p:cNvSpPr>
              <a:spLocks/>
            </p:cNvSpPr>
            <p:nvPr/>
          </p:nvSpPr>
          <p:spPr bwMode="auto">
            <a:xfrm>
              <a:off x="3604" y="1962"/>
              <a:ext cx="437" cy="40"/>
            </a:xfrm>
            <a:custGeom>
              <a:avLst/>
              <a:gdLst/>
              <a:ahLst/>
              <a:cxnLst>
                <a:cxn ang="0">
                  <a:pos x="18" y="15"/>
                </a:cxn>
                <a:cxn ang="0">
                  <a:pos x="129" y="2"/>
                </a:cxn>
                <a:cxn ang="0">
                  <a:pos x="219" y="3"/>
                </a:cxn>
                <a:cxn ang="0">
                  <a:pos x="183" y="6"/>
                </a:cxn>
                <a:cxn ang="0">
                  <a:pos x="121" y="10"/>
                </a:cxn>
                <a:cxn ang="0">
                  <a:pos x="54" y="16"/>
                </a:cxn>
                <a:cxn ang="0">
                  <a:pos x="18" y="16"/>
                </a:cxn>
                <a:cxn ang="0">
                  <a:pos x="4" y="19"/>
                </a:cxn>
              </a:cxnLst>
              <a:rect l="0" t="0" r="r" b="b"/>
              <a:pathLst>
                <a:path w="219" h="19">
                  <a:moveTo>
                    <a:pt x="18" y="15"/>
                  </a:moveTo>
                  <a:cubicBezTo>
                    <a:pt x="51" y="4"/>
                    <a:pt x="93" y="3"/>
                    <a:pt x="129" y="2"/>
                  </a:cubicBezTo>
                  <a:cubicBezTo>
                    <a:pt x="159" y="1"/>
                    <a:pt x="189" y="0"/>
                    <a:pt x="219" y="3"/>
                  </a:cubicBezTo>
                  <a:cubicBezTo>
                    <a:pt x="210" y="8"/>
                    <a:pt x="194" y="6"/>
                    <a:pt x="183" y="6"/>
                  </a:cubicBezTo>
                  <a:cubicBezTo>
                    <a:pt x="162" y="8"/>
                    <a:pt x="142" y="9"/>
                    <a:pt x="121" y="10"/>
                  </a:cubicBezTo>
                  <a:cubicBezTo>
                    <a:pt x="98" y="11"/>
                    <a:pt x="76" y="15"/>
                    <a:pt x="54" y="16"/>
                  </a:cubicBezTo>
                  <a:cubicBezTo>
                    <a:pt x="42" y="16"/>
                    <a:pt x="30" y="16"/>
                    <a:pt x="18" y="16"/>
                  </a:cubicBezTo>
                  <a:cubicBezTo>
                    <a:pt x="15" y="16"/>
                    <a:pt x="0" y="15"/>
                    <a:pt x="4" y="1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09" name="Freeform 93"/>
            <p:cNvSpPr>
              <a:spLocks/>
            </p:cNvSpPr>
            <p:nvPr/>
          </p:nvSpPr>
          <p:spPr bwMode="auto">
            <a:xfrm>
              <a:off x="4211" y="1936"/>
              <a:ext cx="283" cy="4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4" y="11"/>
                </a:cxn>
                <a:cxn ang="0">
                  <a:pos x="81" y="8"/>
                </a:cxn>
                <a:cxn ang="0">
                  <a:pos x="142" y="9"/>
                </a:cxn>
                <a:cxn ang="0">
                  <a:pos x="83" y="15"/>
                </a:cxn>
                <a:cxn ang="0">
                  <a:pos x="35" y="18"/>
                </a:cxn>
                <a:cxn ang="0">
                  <a:pos x="3" y="21"/>
                </a:cxn>
              </a:cxnLst>
              <a:rect l="0" t="0" r="r" b="b"/>
              <a:pathLst>
                <a:path w="142" h="21">
                  <a:moveTo>
                    <a:pt x="0" y="13"/>
                  </a:moveTo>
                  <a:cubicBezTo>
                    <a:pt x="10" y="17"/>
                    <a:pt x="24" y="12"/>
                    <a:pt x="34" y="11"/>
                  </a:cubicBezTo>
                  <a:cubicBezTo>
                    <a:pt x="50" y="10"/>
                    <a:pt x="65" y="10"/>
                    <a:pt x="81" y="8"/>
                  </a:cubicBezTo>
                  <a:cubicBezTo>
                    <a:pt x="97" y="6"/>
                    <a:pt x="128" y="0"/>
                    <a:pt x="142" y="9"/>
                  </a:cubicBezTo>
                  <a:cubicBezTo>
                    <a:pt x="123" y="9"/>
                    <a:pt x="102" y="14"/>
                    <a:pt x="83" y="15"/>
                  </a:cubicBezTo>
                  <a:cubicBezTo>
                    <a:pt x="67" y="16"/>
                    <a:pt x="51" y="17"/>
                    <a:pt x="35" y="18"/>
                  </a:cubicBezTo>
                  <a:cubicBezTo>
                    <a:pt x="25" y="19"/>
                    <a:pt x="13" y="17"/>
                    <a:pt x="3" y="2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10" name="Freeform 94"/>
            <p:cNvSpPr>
              <a:spLocks/>
            </p:cNvSpPr>
            <p:nvPr/>
          </p:nvSpPr>
          <p:spPr bwMode="auto">
            <a:xfrm>
              <a:off x="4261" y="1643"/>
              <a:ext cx="119" cy="2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0" y="5"/>
                </a:cxn>
                <a:cxn ang="0">
                  <a:pos x="7" y="4"/>
                </a:cxn>
              </a:cxnLst>
              <a:rect l="0" t="0" r="r" b="b"/>
              <a:pathLst>
                <a:path w="60" h="11">
                  <a:moveTo>
                    <a:pt x="0" y="4"/>
                  </a:moveTo>
                  <a:cubicBezTo>
                    <a:pt x="22" y="2"/>
                    <a:pt x="39" y="0"/>
                    <a:pt x="60" y="5"/>
                  </a:cubicBezTo>
                  <a:cubicBezTo>
                    <a:pt x="48" y="11"/>
                    <a:pt x="17" y="4"/>
                    <a:pt x="7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11" name="Freeform 95"/>
            <p:cNvSpPr>
              <a:spLocks/>
            </p:cNvSpPr>
            <p:nvPr/>
          </p:nvSpPr>
          <p:spPr bwMode="auto">
            <a:xfrm>
              <a:off x="3792" y="1654"/>
              <a:ext cx="377" cy="1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13" y="0"/>
                </a:cxn>
                <a:cxn ang="0">
                  <a:pos x="189" y="0"/>
                </a:cxn>
                <a:cxn ang="0">
                  <a:pos x="150" y="3"/>
                </a:cxn>
                <a:cxn ang="0">
                  <a:pos x="100" y="4"/>
                </a:cxn>
                <a:cxn ang="0">
                  <a:pos x="17" y="5"/>
                </a:cxn>
              </a:cxnLst>
              <a:rect l="0" t="0" r="r" b="b"/>
              <a:pathLst>
                <a:path w="189" h="6">
                  <a:moveTo>
                    <a:pt x="0" y="4"/>
                  </a:moveTo>
                  <a:cubicBezTo>
                    <a:pt x="37" y="5"/>
                    <a:pt x="75" y="0"/>
                    <a:pt x="113" y="0"/>
                  </a:cubicBezTo>
                  <a:cubicBezTo>
                    <a:pt x="138" y="0"/>
                    <a:pt x="163" y="0"/>
                    <a:pt x="189" y="0"/>
                  </a:cubicBezTo>
                  <a:cubicBezTo>
                    <a:pt x="178" y="6"/>
                    <a:pt x="162" y="3"/>
                    <a:pt x="150" y="3"/>
                  </a:cubicBezTo>
                  <a:cubicBezTo>
                    <a:pt x="133" y="3"/>
                    <a:pt x="117" y="3"/>
                    <a:pt x="100" y="4"/>
                  </a:cubicBezTo>
                  <a:cubicBezTo>
                    <a:pt x="72" y="5"/>
                    <a:pt x="45" y="5"/>
                    <a:pt x="17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12" name="Freeform 96"/>
            <p:cNvSpPr>
              <a:spLocks/>
            </p:cNvSpPr>
            <p:nvPr/>
          </p:nvSpPr>
          <p:spPr bwMode="auto">
            <a:xfrm>
              <a:off x="3592" y="2594"/>
              <a:ext cx="316" cy="55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77" y="9"/>
                </a:cxn>
                <a:cxn ang="0">
                  <a:pos x="158" y="0"/>
                </a:cxn>
                <a:cxn ang="0">
                  <a:pos x="78" y="12"/>
                </a:cxn>
                <a:cxn ang="0">
                  <a:pos x="11" y="20"/>
                </a:cxn>
              </a:cxnLst>
              <a:rect l="0" t="0" r="r" b="b"/>
              <a:pathLst>
                <a:path w="158" h="26">
                  <a:moveTo>
                    <a:pt x="0" y="20"/>
                  </a:moveTo>
                  <a:cubicBezTo>
                    <a:pt x="22" y="26"/>
                    <a:pt x="55" y="13"/>
                    <a:pt x="77" y="9"/>
                  </a:cubicBezTo>
                  <a:cubicBezTo>
                    <a:pt x="103" y="3"/>
                    <a:pt x="132" y="6"/>
                    <a:pt x="158" y="0"/>
                  </a:cubicBezTo>
                  <a:cubicBezTo>
                    <a:pt x="132" y="3"/>
                    <a:pt x="105" y="8"/>
                    <a:pt x="78" y="12"/>
                  </a:cubicBezTo>
                  <a:cubicBezTo>
                    <a:pt x="57" y="15"/>
                    <a:pt x="31" y="12"/>
                    <a:pt x="11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13" name="Freeform 97"/>
            <p:cNvSpPr>
              <a:spLocks/>
            </p:cNvSpPr>
            <p:nvPr/>
          </p:nvSpPr>
          <p:spPr bwMode="auto">
            <a:xfrm>
              <a:off x="4342" y="2447"/>
              <a:ext cx="327" cy="113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42" y="37"/>
                </a:cxn>
                <a:cxn ang="0">
                  <a:pos x="90" y="19"/>
                </a:cxn>
                <a:cxn ang="0">
                  <a:pos x="133" y="8"/>
                </a:cxn>
                <a:cxn ang="0">
                  <a:pos x="164" y="3"/>
                </a:cxn>
                <a:cxn ang="0">
                  <a:pos x="99" y="27"/>
                </a:cxn>
                <a:cxn ang="0">
                  <a:pos x="48" y="39"/>
                </a:cxn>
                <a:cxn ang="0">
                  <a:pos x="5" y="46"/>
                </a:cxn>
              </a:cxnLst>
              <a:rect l="0" t="0" r="r" b="b"/>
              <a:pathLst>
                <a:path w="164" h="53">
                  <a:moveTo>
                    <a:pt x="0" y="47"/>
                  </a:moveTo>
                  <a:cubicBezTo>
                    <a:pt x="12" y="53"/>
                    <a:pt x="31" y="41"/>
                    <a:pt x="42" y="37"/>
                  </a:cubicBezTo>
                  <a:cubicBezTo>
                    <a:pt x="58" y="32"/>
                    <a:pt x="74" y="24"/>
                    <a:pt x="90" y="19"/>
                  </a:cubicBezTo>
                  <a:cubicBezTo>
                    <a:pt x="104" y="14"/>
                    <a:pt x="119" y="11"/>
                    <a:pt x="133" y="8"/>
                  </a:cubicBezTo>
                  <a:cubicBezTo>
                    <a:pt x="141" y="7"/>
                    <a:pt x="156" y="0"/>
                    <a:pt x="164" y="3"/>
                  </a:cubicBezTo>
                  <a:cubicBezTo>
                    <a:pt x="142" y="6"/>
                    <a:pt x="120" y="21"/>
                    <a:pt x="99" y="27"/>
                  </a:cubicBezTo>
                  <a:cubicBezTo>
                    <a:pt x="82" y="33"/>
                    <a:pt x="65" y="35"/>
                    <a:pt x="48" y="39"/>
                  </a:cubicBezTo>
                  <a:cubicBezTo>
                    <a:pt x="36" y="42"/>
                    <a:pt x="13" y="42"/>
                    <a:pt x="5" y="4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14" name="Freeform 98"/>
            <p:cNvSpPr>
              <a:spLocks/>
            </p:cNvSpPr>
            <p:nvPr/>
          </p:nvSpPr>
          <p:spPr bwMode="auto">
            <a:xfrm>
              <a:off x="3148" y="1583"/>
              <a:ext cx="395" cy="6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06" y="6"/>
                </a:cxn>
                <a:cxn ang="0">
                  <a:pos x="158" y="17"/>
                </a:cxn>
                <a:cxn ang="0">
                  <a:pos x="198" y="25"/>
                </a:cxn>
                <a:cxn ang="0">
                  <a:pos x="154" y="19"/>
                </a:cxn>
                <a:cxn ang="0">
                  <a:pos x="86" y="14"/>
                </a:cxn>
                <a:cxn ang="0">
                  <a:pos x="42" y="14"/>
                </a:cxn>
                <a:cxn ang="0">
                  <a:pos x="20" y="16"/>
                </a:cxn>
                <a:cxn ang="0">
                  <a:pos x="5" y="17"/>
                </a:cxn>
              </a:cxnLst>
              <a:rect l="0" t="0" r="r" b="b"/>
              <a:pathLst>
                <a:path w="198" h="29">
                  <a:moveTo>
                    <a:pt x="0" y="13"/>
                  </a:moveTo>
                  <a:cubicBezTo>
                    <a:pt x="36" y="15"/>
                    <a:pt x="70" y="0"/>
                    <a:pt x="106" y="6"/>
                  </a:cubicBezTo>
                  <a:cubicBezTo>
                    <a:pt x="124" y="9"/>
                    <a:pt x="141" y="13"/>
                    <a:pt x="158" y="17"/>
                  </a:cubicBezTo>
                  <a:cubicBezTo>
                    <a:pt x="171" y="20"/>
                    <a:pt x="186" y="17"/>
                    <a:pt x="198" y="25"/>
                  </a:cubicBezTo>
                  <a:cubicBezTo>
                    <a:pt x="188" y="29"/>
                    <a:pt x="165" y="20"/>
                    <a:pt x="154" y="19"/>
                  </a:cubicBezTo>
                  <a:cubicBezTo>
                    <a:pt x="131" y="18"/>
                    <a:pt x="108" y="16"/>
                    <a:pt x="86" y="14"/>
                  </a:cubicBezTo>
                  <a:cubicBezTo>
                    <a:pt x="71" y="12"/>
                    <a:pt x="57" y="14"/>
                    <a:pt x="42" y="14"/>
                  </a:cubicBezTo>
                  <a:cubicBezTo>
                    <a:pt x="35" y="14"/>
                    <a:pt x="27" y="15"/>
                    <a:pt x="20" y="16"/>
                  </a:cubicBezTo>
                  <a:cubicBezTo>
                    <a:pt x="14" y="16"/>
                    <a:pt x="3" y="14"/>
                    <a:pt x="5" y="1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15" name="Freeform 99"/>
            <p:cNvSpPr>
              <a:spLocks/>
            </p:cNvSpPr>
            <p:nvPr/>
          </p:nvSpPr>
          <p:spPr bwMode="auto">
            <a:xfrm>
              <a:off x="3794" y="1305"/>
              <a:ext cx="114" cy="27"/>
            </a:xfrm>
            <a:custGeom>
              <a:avLst/>
              <a:gdLst/>
              <a:ahLst/>
              <a:cxnLst>
                <a:cxn ang="0">
                  <a:pos x="57" y="5"/>
                </a:cxn>
                <a:cxn ang="0">
                  <a:pos x="0" y="12"/>
                </a:cxn>
                <a:cxn ang="0">
                  <a:pos x="48" y="6"/>
                </a:cxn>
              </a:cxnLst>
              <a:rect l="0" t="0" r="r" b="b"/>
              <a:pathLst>
                <a:path w="57" h="13">
                  <a:moveTo>
                    <a:pt x="57" y="5"/>
                  </a:moveTo>
                  <a:cubicBezTo>
                    <a:pt x="41" y="0"/>
                    <a:pt x="15" y="4"/>
                    <a:pt x="0" y="12"/>
                  </a:cubicBezTo>
                  <a:cubicBezTo>
                    <a:pt x="13" y="13"/>
                    <a:pt x="37" y="11"/>
                    <a:pt x="48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16" name="Freeform 100"/>
            <p:cNvSpPr>
              <a:spLocks/>
            </p:cNvSpPr>
            <p:nvPr/>
          </p:nvSpPr>
          <p:spPr bwMode="auto">
            <a:xfrm>
              <a:off x="3253" y="1417"/>
              <a:ext cx="80" cy="2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10"/>
                </a:cxn>
                <a:cxn ang="0">
                  <a:pos x="34" y="5"/>
                </a:cxn>
              </a:cxnLst>
              <a:rect l="0" t="0" r="r" b="b"/>
              <a:pathLst>
                <a:path w="40" h="11">
                  <a:moveTo>
                    <a:pt x="40" y="0"/>
                  </a:moveTo>
                  <a:cubicBezTo>
                    <a:pt x="29" y="8"/>
                    <a:pt x="12" y="6"/>
                    <a:pt x="0" y="10"/>
                  </a:cubicBezTo>
                  <a:cubicBezTo>
                    <a:pt x="12" y="11"/>
                    <a:pt x="23" y="9"/>
                    <a:pt x="34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17" name="Freeform 101"/>
            <p:cNvSpPr>
              <a:spLocks/>
            </p:cNvSpPr>
            <p:nvPr/>
          </p:nvSpPr>
          <p:spPr bwMode="auto">
            <a:xfrm>
              <a:off x="3024" y="1462"/>
              <a:ext cx="108" cy="26"/>
            </a:xfrm>
            <a:custGeom>
              <a:avLst/>
              <a:gdLst/>
              <a:ahLst/>
              <a:cxnLst>
                <a:cxn ang="0">
                  <a:pos x="54" y="4"/>
                </a:cxn>
                <a:cxn ang="0">
                  <a:pos x="21" y="7"/>
                </a:cxn>
                <a:cxn ang="0">
                  <a:pos x="0" y="7"/>
                </a:cxn>
                <a:cxn ang="0">
                  <a:pos x="48" y="4"/>
                </a:cxn>
              </a:cxnLst>
              <a:rect l="0" t="0" r="r" b="b"/>
              <a:pathLst>
                <a:path w="54" h="12">
                  <a:moveTo>
                    <a:pt x="54" y="4"/>
                  </a:moveTo>
                  <a:cubicBezTo>
                    <a:pt x="44" y="0"/>
                    <a:pt x="31" y="7"/>
                    <a:pt x="21" y="7"/>
                  </a:cubicBezTo>
                  <a:cubicBezTo>
                    <a:pt x="13" y="7"/>
                    <a:pt x="7" y="4"/>
                    <a:pt x="0" y="7"/>
                  </a:cubicBezTo>
                  <a:cubicBezTo>
                    <a:pt x="13" y="12"/>
                    <a:pt x="33" y="4"/>
                    <a:pt x="48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18" name="Freeform 102"/>
            <p:cNvSpPr>
              <a:spLocks/>
            </p:cNvSpPr>
            <p:nvPr/>
          </p:nvSpPr>
          <p:spPr bwMode="auto">
            <a:xfrm>
              <a:off x="3377" y="2645"/>
              <a:ext cx="102" cy="25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19" y="2"/>
                </a:cxn>
                <a:cxn ang="0">
                  <a:pos x="9" y="12"/>
                </a:cxn>
                <a:cxn ang="0">
                  <a:pos x="29" y="6"/>
                </a:cxn>
                <a:cxn ang="0">
                  <a:pos x="45" y="2"/>
                </a:cxn>
              </a:cxnLst>
              <a:rect l="0" t="0" r="r" b="b"/>
              <a:pathLst>
                <a:path w="51" h="12">
                  <a:moveTo>
                    <a:pt x="51" y="0"/>
                  </a:moveTo>
                  <a:cubicBezTo>
                    <a:pt x="40" y="1"/>
                    <a:pt x="30" y="1"/>
                    <a:pt x="19" y="2"/>
                  </a:cubicBezTo>
                  <a:cubicBezTo>
                    <a:pt x="10" y="4"/>
                    <a:pt x="0" y="3"/>
                    <a:pt x="9" y="12"/>
                  </a:cubicBezTo>
                  <a:cubicBezTo>
                    <a:pt x="14" y="8"/>
                    <a:pt x="23" y="7"/>
                    <a:pt x="29" y="6"/>
                  </a:cubicBezTo>
                  <a:cubicBezTo>
                    <a:pt x="34" y="5"/>
                    <a:pt x="40" y="3"/>
                    <a:pt x="45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19" name="Freeform 103"/>
            <p:cNvSpPr>
              <a:spLocks/>
            </p:cNvSpPr>
            <p:nvPr/>
          </p:nvSpPr>
          <p:spPr bwMode="auto">
            <a:xfrm>
              <a:off x="2904" y="1473"/>
              <a:ext cx="144" cy="1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72" y="57"/>
                </a:cxn>
                <a:cxn ang="0">
                  <a:pos x="4" y="10"/>
                </a:cxn>
              </a:cxnLst>
              <a:rect l="0" t="0" r="r" b="b"/>
              <a:pathLst>
                <a:path w="72" h="57">
                  <a:moveTo>
                    <a:pt x="0" y="10"/>
                  </a:moveTo>
                  <a:cubicBezTo>
                    <a:pt x="35" y="0"/>
                    <a:pt x="62" y="27"/>
                    <a:pt x="72" y="57"/>
                  </a:cubicBezTo>
                  <a:cubicBezTo>
                    <a:pt x="52" y="35"/>
                    <a:pt x="36" y="11"/>
                    <a:pt x="4" y="10"/>
                  </a:cubicBezTo>
                </a:path>
              </a:pathLst>
            </a:custGeom>
            <a:solidFill>
              <a:srgbClr val="ECBA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20" name="Freeform 104"/>
            <p:cNvSpPr>
              <a:spLocks/>
            </p:cNvSpPr>
            <p:nvPr/>
          </p:nvSpPr>
          <p:spPr bwMode="auto">
            <a:xfrm>
              <a:off x="3110" y="1647"/>
              <a:ext cx="111" cy="2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130"/>
                </a:cxn>
                <a:cxn ang="0">
                  <a:pos x="31" y="57"/>
                </a:cxn>
                <a:cxn ang="0">
                  <a:pos x="0" y="2"/>
                </a:cxn>
              </a:cxnLst>
              <a:rect l="0" t="0" r="r" b="b"/>
              <a:pathLst>
                <a:path w="56" h="130">
                  <a:moveTo>
                    <a:pt x="0" y="0"/>
                  </a:moveTo>
                  <a:cubicBezTo>
                    <a:pt x="40" y="22"/>
                    <a:pt x="56" y="90"/>
                    <a:pt x="42" y="130"/>
                  </a:cubicBezTo>
                  <a:cubicBezTo>
                    <a:pt x="38" y="105"/>
                    <a:pt x="38" y="82"/>
                    <a:pt x="31" y="57"/>
                  </a:cubicBezTo>
                  <a:cubicBezTo>
                    <a:pt x="27" y="40"/>
                    <a:pt x="12" y="14"/>
                    <a:pt x="0" y="2"/>
                  </a:cubicBezTo>
                </a:path>
              </a:pathLst>
            </a:custGeom>
            <a:solidFill>
              <a:srgbClr val="ECBA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21" name="Freeform 105"/>
            <p:cNvSpPr>
              <a:spLocks/>
            </p:cNvSpPr>
            <p:nvPr/>
          </p:nvSpPr>
          <p:spPr bwMode="auto">
            <a:xfrm>
              <a:off x="3223" y="2041"/>
              <a:ext cx="58" cy="39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9" y="90"/>
                </a:cxn>
                <a:cxn ang="0">
                  <a:pos x="2" y="187"/>
                </a:cxn>
                <a:cxn ang="0">
                  <a:pos x="20" y="82"/>
                </a:cxn>
                <a:cxn ang="0">
                  <a:pos x="0" y="9"/>
                </a:cxn>
              </a:cxnLst>
              <a:rect l="0" t="0" r="r" b="b"/>
              <a:pathLst>
                <a:path w="29" h="187">
                  <a:moveTo>
                    <a:pt x="2" y="0"/>
                  </a:moveTo>
                  <a:cubicBezTo>
                    <a:pt x="25" y="19"/>
                    <a:pt x="29" y="63"/>
                    <a:pt x="29" y="90"/>
                  </a:cubicBezTo>
                  <a:cubicBezTo>
                    <a:pt x="29" y="121"/>
                    <a:pt x="19" y="160"/>
                    <a:pt x="2" y="187"/>
                  </a:cubicBezTo>
                  <a:cubicBezTo>
                    <a:pt x="13" y="152"/>
                    <a:pt x="24" y="119"/>
                    <a:pt x="20" y="82"/>
                  </a:cubicBezTo>
                  <a:cubicBezTo>
                    <a:pt x="18" y="61"/>
                    <a:pt x="15" y="25"/>
                    <a:pt x="0" y="9"/>
                  </a:cubicBezTo>
                </a:path>
              </a:pathLst>
            </a:custGeom>
            <a:solidFill>
              <a:srgbClr val="ECBA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22" name="Freeform 106"/>
            <p:cNvSpPr>
              <a:spLocks/>
            </p:cNvSpPr>
            <p:nvPr/>
          </p:nvSpPr>
          <p:spPr bwMode="auto">
            <a:xfrm>
              <a:off x="1782" y="2096"/>
              <a:ext cx="935" cy="206"/>
            </a:xfrm>
            <a:custGeom>
              <a:avLst/>
              <a:gdLst/>
              <a:ahLst/>
              <a:cxnLst>
                <a:cxn ang="0">
                  <a:pos x="468" y="17"/>
                </a:cxn>
                <a:cxn ang="0">
                  <a:pos x="393" y="42"/>
                </a:cxn>
                <a:cxn ang="0">
                  <a:pos x="370" y="44"/>
                </a:cxn>
                <a:cxn ang="0">
                  <a:pos x="338" y="51"/>
                </a:cxn>
                <a:cxn ang="0">
                  <a:pos x="267" y="59"/>
                </a:cxn>
                <a:cxn ang="0">
                  <a:pos x="227" y="65"/>
                </a:cxn>
                <a:cxn ang="0">
                  <a:pos x="158" y="71"/>
                </a:cxn>
                <a:cxn ang="0">
                  <a:pos x="58" y="82"/>
                </a:cxn>
                <a:cxn ang="0">
                  <a:pos x="12" y="90"/>
                </a:cxn>
                <a:cxn ang="0">
                  <a:pos x="33" y="63"/>
                </a:cxn>
                <a:cxn ang="0">
                  <a:pos x="220" y="30"/>
                </a:cxn>
                <a:cxn ang="0">
                  <a:pos x="312" y="20"/>
                </a:cxn>
                <a:cxn ang="0">
                  <a:pos x="408" y="13"/>
                </a:cxn>
                <a:cxn ang="0">
                  <a:pos x="464" y="16"/>
                </a:cxn>
              </a:cxnLst>
              <a:rect l="0" t="0" r="r" b="b"/>
              <a:pathLst>
                <a:path w="469" h="97">
                  <a:moveTo>
                    <a:pt x="468" y="17"/>
                  </a:moveTo>
                  <a:cubicBezTo>
                    <a:pt x="469" y="32"/>
                    <a:pt x="402" y="41"/>
                    <a:pt x="393" y="42"/>
                  </a:cubicBezTo>
                  <a:cubicBezTo>
                    <a:pt x="386" y="44"/>
                    <a:pt x="378" y="44"/>
                    <a:pt x="370" y="44"/>
                  </a:cubicBezTo>
                  <a:cubicBezTo>
                    <a:pt x="359" y="46"/>
                    <a:pt x="349" y="50"/>
                    <a:pt x="338" y="51"/>
                  </a:cubicBezTo>
                  <a:cubicBezTo>
                    <a:pt x="314" y="54"/>
                    <a:pt x="291" y="58"/>
                    <a:pt x="267" y="59"/>
                  </a:cubicBezTo>
                  <a:cubicBezTo>
                    <a:pt x="254" y="60"/>
                    <a:pt x="240" y="63"/>
                    <a:pt x="227" y="65"/>
                  </a:cubicBezTo>
                  <a:cubicBezTo>
                    <a:pt x="204" y="69"/>
                    <a:pt x="181" y="71"/>
                    <a:pt x="158" y="71"/>
                  </a:cubicBezTo>
                  <a:cubicBezTo>
                    <a:pt x="125" y="71"/>
                    <a:pt x="91" y="77"/>
                    <a:pt x="58" y="82"/>
                  </a:cubicBezTo>
                  <a:cubicBezTo>
                    <a:pt x="48" y="84"/>
                    <a:pt x="21" y="97"/>
                    <a:pt x="12" y="90"/>
                  </a:cubicBezTo>
                  <a:cubicBezTo>
                    <a:pt x="0" y="81"/>
                    <a:pt x="26" y="66"/>
                    <a:pt x="33" y="63"/>
                  </a:cubicBezTo>
                  <a:cubicBezTo>
                    <a:pt x="91" y="42"/>
                    <a:pt x="159" y="32"/>
                    <a:pt x="220" y="30"/>
                  </a:cubicBezTo>
                  <a:cubicBezTo>
                    <a:pt x="251" y="28"/>
                    <a:pt x="281" y="23"/>
                    <a:pt x="312" y="20"/>
                  </a:cubicBezTo>
                  <a:cubicBezTo>
                    <a:pt x="344" y="17"/>
                    <a:pt x="377" y="17"/>
                    <a:pt x="408" y="13"/>
                  </a:cubicBezTo>
                  <a:cubicBezTo>
                    <a:pt x="423" y="11"/>
                    <a:pt x="454" y="0"/>
                    <a:pt x="464" y="16"/>
                  </a:cubicBezTo>
                </a:path>
              </a:pathLst>
            </a:custGeom>
            <a:solidFill>
              <a:srgbClr val="EDB4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23" name="Freeform 107"/>
            <p:cNvSpPr>
              <a:spLocks/>
            </p:cNvSpPr>
            <p:nvPr/>
          </p:nvSpPr>
          <p:spPr bwMode="auto">
            <a:xfrm>
              <a:off x="1233" y="2181"/>
              <a:ext cx="880" cy="128"/>
            </a:xfrm>
            <a:custGeom>
              <a:avLst/>
              <a:gdLst/>
              <a:ahLst/>
              <a:cxnLst>
                <a:cxn ang="0">
                  <a:pos x="432" y="28"/>
                </a:cxn>
                <a:cxn ang="0">
                  <a:pos x="401" y="38"/>
                </a:cxn>
                <a:cxn ang="0">
                  <a:pos x="368" y="43"/>
                </a:cxn>
                <a:cxn ang="0">
                  <a:pos x="297" y="56"/>
                </a:cxn>
                <a:cxn ang="0">
                  <a:pos x="243" y="57"/>
                </a:cxn>
                <a:cxn ang="0">
                  <a:pos x="165" y="57"/>
                </a:cxn>
                <a:cxn ang="0">
                  <a:pos x="77" y="57"/>
                </a:cxn>
                <a:cxn ang="0">
                  <a:pos x="27" y="57"/>
                </a:cxn>
                <a:cxn ang="0">
                  <a:pos x="24" y="40"/>
                </a:cxn>
                <a:cxn ang="0">
                  <a:pos x="84" y="42"/>
                </a:cxn>
                <a:cxn ang="0">
                  <a:pos x="159" y="32"/>
                </a:cxn>
                <a:cxn ang="0">
                  <a:pos x="261" y="18"/>
                </a:cxn>
                <a:cxn ang="0">
                  <a:pos x="327" y="12"/>
                </a:cxn>
                <a:cxn ang="0">
                  <a:pos x="386" y="6"/>
                </a:cxn>
                <a:cxn ang="0">
                  <a:pos x="441" y="6"/>
                </a:cxn>
              </a:cxnLst>
              <a:rect l="0" t="0" r="r" b="b"/>
              <a:pathLst>
                <a:path w="441" h="60">
                  <a:moveTo>
                    <a:pt x="432" y="28"/>
                  </a:moveTo>
                  <a:cubicBezTo>
                    <a:pt x="424" y="32"/>
                    <a:pt x="410" y="36"/>
                    <a:pt x="401" y="38"/>
                  </a:cubicBezTo>
                  <a:cubicBezTo>
                    <a:pt x="390" y="40"/>
                    <a:pt x="379" y="40"/>
                    <a:pt x="368" y="43"/>
                  </a:cubicBezTo>
                  <a:cubicBezTo>
                    <a:pt x="345" y="49"/>
                    <a:pt x="321" y="54"/>
                    <a:pt x="297" y="56"/>
                  </a:cubicBezTo>
                  <a:cubicBezTo>
                    <a:pt x="278" y="57"/>
                    <a:pt x="260" y="60"/>
                    <a:pt x="243" y="57"/>
                  </a:cubicBezTo>
                  <a:cubicBezTo>
                    <a:pt x="216" y="53"/>
                    <a:pt x="191" y="58"/>
                    <a:pt x="165" y="57"/>
                  </a:cubicBezTo>
                  <a:cubicBezTo>
                    <a:pt x="136" y="55"/>
                    <a:pt x="106" y="57"/>
                    <a:pt x="77" y="57"/>
                  </a:cubicBezTo>
                  <a:cubicBezTo>
                    <a:pt x="60" y="57"/>
                    <a:pt x="44" y="58"/>
                    <a:pt x="27" y="57"/>
                  </a:cubicBezTo>
                  <a:cubicBezTo>
                    <a:pt x="10" y="55"/>
                    <a:pt x="0" y="45"/>
                    <a:pt x="24" y="40"/>
                  </a:cubicBezTo>
                  <a:cubicBezTo>
                    <a:pt x="43" y="36"/>
                    <a:pt x="64" y="44"/>
                    <a:pt x="84" y="42"/>
                  </a:cubicBezTo>
                  <a:cubicBezTo>
                    <a:pt x="109" y="40"/>
                    <a:pt x="135" y="37"/>
                    <a:pt x="159" y="32"/>
                  </a:cubicBezTo>
                  <a:cubicBezTo>
                    <a:pt x="193" y="25"/>
                    <a:pt x="227" y="23"/>
                    <a:pt x="261" y="18"/>
                  </a:cubicBezTo>
                  <a:cubicBezTo>
                    <a:pt x="283" y="15"/>
                    <a:pt x="305" y="17"/>
                    <a:pt x="327" y="12"/>
                  </a:cubicBezTo>
                  <a:cubicBezTo>
                    <a:pt x="346" y="8"/>
                    <a:pt x="366" y="7"/>
                    <a:pt x="386" y="6"/>
                  </a:cubicBezTo>
                  <a:cubicBezTo>
                    <a:pt x="395" y="6"/>
                    <a:pt x="437" y="0"/>
                    <a:pt x="441" y="6"/>
                  </a:cubicBezTo>
                </a:path>
              </a:pathLst>
            </a:custGeom>
            <a:solidFill>
              <a:srgbClr val="EDB4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24" name="Freeform 108"/>
            <p:cNvSpPr>
              <a:spLocks/>
            </p:cNvSpPr>
            <p:nvPr/>
          </p:nvSpPr>
          <p:spPr bwMode="auto">
            <a:xfrm>
              <a:off x="1054" y="2243"/>
              <a:ext cx="696" cy="136"/>
            </a:xfrm>
            <a:custGeom>
              <a:avLst/>
              <a:gdLst/>
              <a:ahLst/>
              <a:cxnLst>
                <a:cxn ang="0">
                  <a:pos x="148" y="27"/>
                </a:cxn>
                <a:cxn ang="0">
                  <a:pos x="119" y="28"/>
                </a:cxn>
                <a:cxn ang="0">
                  <a:pos x="88" y="33"/>
                </a:cxn>
                <a:cxn ang="0">
                  <a:pos x="24" y="46"/>
                </a:cxn>
                <a:cxn ang="0">
                  <a:pos x="18" y="62"/>
                </a:cxn>
                <a:cxn ang="0">
                  <a:pos x="1" y="62"/>
                </a:cxn>
                <a:cxn ang="0">
                  <a:pos x="8" y="36"/>
                </a:cxn>
                <a:cxn ang="0">
                  <a:pos x="17" y="13"/>
                </a:cxn>
                <a:cxn ang="0">
                  <a:pos x="55" y="15"/>
                </a:cxn>
                <a:cxn ang="0">
                  <a:pos x="105" y="12"/>
                </a:cxn>
                <a:cxn ang="0">
                  <a:pos x="209" y="4"/>
                </a:cxn>
                <a:cxn ang="0">
                  <a:pos x="266" y="7"/>
                </a:cxn>
                <a:cxn ang="0">
                  <a:pos x="329" y="6"/>
                </a:cxn>
                <a:cxn ang="0">
                  <a:pos x="349" y="11"/>
                </a:cxn>
              </a:cxnLst>
              <a:rect l="0" t="0" r="r" b="b"/>
              <a:pathLst>
                <a:path w="349" h="64">
                  <a:moveTo>
                    <a:pt x="148" y="27"/>
                  </a:moveTo>
                  <a:cubicBezTo>
                    <a:pt x="140" y="28"/>
                    <a:pt x="128" y="27"/>
                    <a:pt x="119" y="28"/>
                  </a:cubicBezTo>
                  <a:cubicBezTo>
                    <a:pt x="108" y="29"/>
                    <a:pt x="99" y="32"/>
                    <a:pt x="88" y="33"/>
                  </a:cubicBezTo>
                  <a:cubicBezTo>
                    <a:pt x="69" y="37"/>
                    <a:pt x="40" y="34"/>
                    <a:pt x="24" y="46"/>
                  </a:cubicBezTo>
                  <a:cubicBezTo>
                    <a:pt x="22" y="51"/>
                    <a:pt x="23" y="59"/>
                    <a:pt x="18" y="62"/>
                  </a:cubicBezTo>
                  <a:cubicBezTo>
                    <a:pt x="16" y="64"/>
                    <a:pt x="4" y="62"/>
                    <a:pt x="1" y="62"/>
                  </a:cubicBezTo>
                  <a:cubicBezTo>
                    <a:pt x="0" y="54"/>
                    <a:pt x="5" y="44"/>
                    <a:pt x="8" y="36"/>
                  </a:cubicBezTo>
                  <a:cubicBezTo>
                    <a:pt x="10" y="31"/>
                    <a:pt x="13" y="17"/>
                    <a:pt x="17" y="13"/>
                  </a:cubicBezTo>
                  <a:cubicBezTo>
                    <a:pt x="24" y="7"/>
                    <a:pt x="46" y="15"/>
                    <a:pt x="55" y="15"/>
                  </a:cubicBezTo>
                  <a:cubicBezTo>
                    <a:pt x="72" y="15"/>
                    <a:pt x="88" y="14"/>
                    <a:pt x="105" y="12"/>
                  </a:cubicBezTo>
                  <a:cubicBezTo>
                    <a:pt x="139" y="8"/>
                    <a:pt x="175" y="0"/>
                    <a:pt x="209" y="4"/>
                  </a:cubicBezTo>
                  <a:cubicBezTo>
                    <a:pt x="228" y="7"/>
                    <a:pt x="247" y="7"/>
                    <a:pt x="266" y="7"/>
                  </a:cubicBezTo>
                  <a:cubicBezTo>
                    <a:pt x="287" y="6"/>
                    <a:pt x="308" y="0"/>
                    <a:pt x="329" y="6"/>
                  </a:cubicBezTo>
                  <a:cubicBezTo>
                    <a:pt x="336" y="8"/>
                    <a:pt x="342" y="11"/>
                    <a:pt x="349" y="11"/>
                  </a:cubicBezTo>
                </a:path>
              </a:pathLst>
            </a:custGeom>
            <a:solidFill>
              <a:srgbClr val="EDB4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25" name="Freeform 109"/>
            <p:cNvSpPr>
              <a:spLocks/>
            </p:cNvSpPr>
            <p:nvPr/>
          </p:nvSpPr>
          <p:spPr bwMode="auto">
            <a:xfrm>
              <a:off x="1151" y="2536"/>
              <a:ext cx="206" cy="132"/>
            </a:xfrm>
            <a:custGeom>
              <a:avLst/>
              <a:gdLst/>
              <a:ahLst/>
              <a:cxnLst>
                <a:cxn ang="0">
                  <a:pos x="18" y="62"/>
                </a:cxn>
                <a:cxn ang="0">
                  <a:pos x="21" y="48"/>
                </a:cxn>
                <a:cxn ang="0">
                  <a:pos x="30" y="42"/>
                </a:cxn>
                <a:cxn ang="0">
                  <a:pos x="61" y="34"/>
                </a:cxn>
                <a:cxn ang="0">
                  <a:pos x="94" y="20"/>
                </a:cxn>
                <a:cxn ang="0">
                  <a:pos x="103" y="7"/>
                </a:cxn>
                <a:cxn ang="0">
                  <a:pos x="93" y="0"/>
                </a:cxn>
                <a:cxn ang="0">
                  <a:pos x="78" y="4"/>
                </a:cxn>
                <a:cxn ang="0">
                  <a:pos x="61" y="8"/>
                </a:cxn>
                <a:cxn ang="0">
                  <a:pos x="34" y="16"/>
                </a:cxn>
                <a:cxn ang="0">
                  <a:pos x="12" y="16"/>
                </a:cxn>
                <a:cxn ang="0">
                  <a:pos x="10" y="26"/>
                </a:cxn>
                <a:cxn ang="0">
                  <a:pos x="7" y="41"/>
                </a:cxn>
                <a:cxn ang="0">
                  <a:pos x="0" y="58"/>
                </a:cxn>
                <a:cxn ang="0">
                  <a:pos x="21" y="61"/>
                </a:cxn>
              </a:cxnLst>
              <a:rect l="0" t="0" r="r" b="b"/>
              <a:pathLst>
                <a:path w="103" h="62">
                  <a:moveTo>
                    <a:pt x="18" y="62"/>
                  </a:moveTo>
                  <a:cubicBezTo>
                    <a:pt x="20" y="61"/>
                    <a:pt x="20" y="51"/>
                    <a:pt x="21" y="48"/>
                  </a:cubicBezTo>
                  <a:cubicBezTo>
                    <a:pt x="23" y="44"/>
                    <a:pt x="26" y="43"/>
                    <a:pt x="30" y="42"/>
                  </a:cubicBezTo>
                  <a:cubicBezTo>
                    <a:pt x="40" y="40"/>
                    <a:pt x="50" y="36"/>
                    <a:pt x="61" y="34"/>
                  </a:cubicBezTo>
                  <a:cubicBezTo>
                    <a:pt x="73" y="31"/>
                    <a:pt x="84" y="29"/>
                    <a:pt x="94" y="20"/>
                  </a:cubicBezTo>
                  <a:cubicBezTo>
                    <a:pt x="97" y="18"/>
                    <a:pt x="103" y="12"/>
                    <a:pt x="103" y="7"/>
                  </a:cubicBezTo>
                  <a:cubicBezTo>
                    <a:pt x="103" y="2"/>
                    <a:pt x="98" y="0"/>
                    <a:pt x="93" y="0"/>
                  </a:cubicBezTo>
                  <a:cubicBezTo>
                    <a:pt x="88" y="0"/>
                    <a:pt x="83" y="3"/>
                    <a:pt x="78" y="4"/>
                  </a:cubicBezTo>
                  <a:cubicBezTo>
                    <a:pt x="72" y="6"/>
                    <a:pt x="67" y="6"/>
                    <a:pt x="61" y="8"/>
                  </a:cubicBezTo>
                  <a:cubicBezTo>
                    <a:pt x="52" y="11"/>
                    <a:pt x="43" y="14"/>
                    <a:pt x="34" y="16"/>
                  </a:cubicBezTo>
                  <a:cubicBezTo>
                    <a:pt x="26" y="18"/>
                    <a:pt x="20" y="15"/>
                    <a:pt x="12" y="16"/>
                  </a:cubicBezTo>
                  <a:cubicBezTo>
                    <a:pt x="10" y="18"/>
                    <a:pt x="10" y="22"/>
                    <a:pt x="10" y="26"/>
                  </a:cubicBezTo>
                  <a:cubicBezTo>
                    <a:pt x="10" y="31"/>
                    <a:pt x="9" y="37"/>
                    <a:pt x="7" y="41"/>
                  </a:cubicBezTo>
                  <a:cubicBezTo>
                    <a:pt x="4" y="48"/>
                    <a:pt x="3" y="51"/>
                    <a:pt x="0" y="58"/>
                  </a:cubicBezTo>
                  <a:cubicBezTo>
                    <a:pt x="7" y="59"/>
                    <a:pt x="14" y="59"/>
                    <a:pt x="21" y="61"/>
                  </a:cubicBezTo>
                </a:path>
              </a:pathLst>
            </a:custGeom>
            <a:solidFill>
              <a:srgbClr val="EDB4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26" name="Freeform 110"/>
            <p:cNvSpPr>
              <a:spLocks/>
            </p:cNvSpPr>
            <p:nvPr/>
          </p:nvSpPr>
          <p:spPr bwMode="auto">
            <a:xfrm>
              <a:off x="1237" y="2734"/>
              <a:ext cx="385" cy="94"/>
            </a:xfrm>
            <a:custGeom>
              <a:avLst/>
              <a:gdLst/>
              <a:ahLst/>
              <a:cxnLst>
                <a:cxn ang="0">
                  <a:pos x="4" y="44"/>
                </a:cxn>
                <a:cxn ang="0">
                  <a:pos x="45" y="29"/>
                </a:cxn>
                <a:cxn ang="0">
                  <a:pos x="96" y="19"/>
                </a:cxn>
                <a:cxn ang="0">
                  <a:pos x="155" y="10"/>
                </a:cxn>
                <a:cxn ang="0">
                  <a:pos x="173" y="7"/>
                </a:cxn>
                <a:cxn ang="0">
                  <a:pos x="193" y="0"/>
                </a:cxn>
                <a:cxn ang="0">
                  <a:pos x="158" y="3"/>
                </a:cxn>
                <a:cxn ang="0">
                  <a:pos x="122" y="11"/>
                </a:cxn>
                <a:cxn ang="0">
                  <a:pos x="54" y="23"/>
                </a:cxn>
                <a:cxn ang="0">
                  <a:pos x="11" y="24"/>
                </a:cxn>
                <a:cxn ang="0">
                  <a:pos x="2" y="28"/>
                </a:cxn>
                <a:cxn ang="0">
                  <a:pos x="2" y="36"/>
                </a:cxn>
                <a:cxn ang="0">
                  <a:pos x="0" y="42"/>
                </a:cxn>
              </a:cxnLst>
              <a:rect l="0" t="0" r="r" b="b"/>
              <a:pathLst>
                <a:path w="193" h="44">
                  <a:moveTo>
                    <a:pt x="4" y="44"/>
                  </a:moveTo>
                  <a:cubicBezTo>
                    <a:pt x="18" y="40"/>
                    <a:pt x="31" y="34"/>
                    <a:pt x="45" y="29"/>
                  </a:cubicBezTo>
                  <a:cubicBezTo>
                    <a:pt x="61" y="24"/>
                    <a:pt x="79" y="22"/>
                    <a:pt x="96" y="19"/>
                  </a:cubicBezTo>
                  <a:cubicBezTo>
                    <a:pt x="115" y="16"/>
                    <a:pt x="135" y="13"/>
                    <a:pt x="155" y="10"/>
                  </a:cubicBezTo>
                  <a:cubicBezTo>
                    <a:pt x="161" y="9"/>
                    <a:pt x="167" y="10"/>
                    <a:pt x="173" y="7"/>
                  </a:cubicBezTo>
                  <a:cubicBezTo>
                    <a:pt x="180" y="5"/>
                    <a:pt x="187" y="3"/>
                    <a:pt x="193" y="0"/>
                  </a:cubicBezTo>
                  <a:cubicBezTo>
                    <a:pt x="181" y="0"/>
                    <a:pt x="170" y="1"/>
                    <a:pt x="158" y="3"/>
                  </a:cubicBezTo>
                  <a:cubicBezTo>
                    <a:pt x="146" y="5"/>
                    <a:pt x="134" y="8"/>
                    <a:pt x="122" y="11"/>
                  </a:cubicBezTo>
                  <a:cubicBezTo>
                    <a:pt x="100" y="17"/>
                    <a:pt x="76" y="21"/>
                    <a:pt x="54" y="23"/>
                  </a:cubicBezTo>
                  <a:cubicBezTo>
                    <a:pt x="40" y="24"/>
                    <a:pt x="25" y="22"/>
                    <a:pt x="11" y="24"/>
                  </a:cubicBezTo>
                  <a:cubicBezTo>
                    <a:pt x="8" y="24"/>
                    <a:pt x="4" y="26"/>
                    <a:pt x="2" y="28"/>
                  </a:cubicBezTo>
                  <a:cubicBezTo>
                    <a:pt x="1" y="30"/>
                    <a:pt x="2" y="33"/>
                    <a:pt x="2" y="36"/>
                  </a:cubicBezTo>
                  <a:cubicBezTo>
                    <a:pt x="2" y="38"/>
                    <a:pt x="0" y="40"/>
                    <a:pt x="0" y="42"/>
                  </a:cubicBezTo>
                </a:path>
              </a:pathLst>
            </a:custGeom>
            <a:solidFill>
              <a:srgbClr val="EDB4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27" name="Freeform 111"/>
            <p:cNvSpPr>
              <a:spLocks/>
            </p:cNvSpPr>
            <p:nvPr/>
          </p:nvSpPr>
          <p:spPr bwMode="auto">
            <a:xfrm>
              <a:off x="2490" y="2532"/>
              <a:ext cx="398" cy="104"/>
            </a:xfrm>
            <a:custGeom>
              <a:avLst/>
              <a:gdLst/>
              <a:ahLst/>
              <a:cxnLst>
                <a:cxn ang="0">
                  <a:pos x="186" y="3"/>
                </a:cxn>
                <a:cxn ang="0">
                  <a:pos x="159" y="32"/>
                </a:cxn>
                <a:cxn ang="0">
                  <a:pos x="139" y="40"/>
                </a:cxn>
                <a:cxn ang="0">
                  <a:pos x="123" y="42"/>
                </a:cxn>
                <a:cxn ang="0">
                  <a:pos x="93" y="48"/>
                </a:cxn>
                <a:cxn ang="0">
                  <a:pos x="74" y="48"/>
                </a:cxn>
                <a:cxn ang="0">
                  <a:pos x="52" y="45"/>
                </a:cxn>
                <a:cxn ang="0">
                  <a:pos x="22" y="42"/>
                </a:cxn>
                <a:cxn ang="0">
                  <a:pos x="0" y="38"/>
                </a:cxn>
                <a:cxn ang="0">
                  <a:pos x="20" y="29"/>
                </a:cxn>
                <a:cxn ang="0">
                  <a:pos x="57" y="21"/>
                </a:cxn>
                <a:cxn ang="0">
                  <a:pos x="118" y="6"/>
                </a:cxn>
                <a:cxn ang="0">
                  <a:pos x="166" y="0"/>
                </a:cxn>
                <a:cxn ang="0">
                  <a:pos x="185" y="4"/>
                </a:cxn>
              </a:cxnLst>
              <a:rect l="0" t="0" r="r" b="b"/>
              <a:pathLst>
                <a:path w="200" h="49">
                  <a:moveTo>
                    <a:pt x="186" y="3"/>
                  </a:moveTo>
                  <a:cubicBezTo>
                    <a:pt x="200" y="17"/>
                    <a:pt x="167" y="28"/>
                    <a:pt x="159" y="32"/>
                  </a:cubicBezTo>
                  <a:cubicBezTo>
                    <a:pt x="153" y="35"/>
                    <a:pt x="145" y="38"/>
                    <a:pt x="139" y="40"/>
                  </a:cubicBezTo>
                  <a:cubicBezTo>
                    <a:pt x="134" y="42"/>
                    <a:pt x="128" y="42"/>
                    <a:pt x="123" y="42"/>
                  </a:cubicBezTo>
                  <a:cubicBezTo>
                    <a:pt x="113" y="44"/>
                    <a:pt x="104" y="49"/>
                    <a:pt x="93" y="48"/>
                  </a:cubicBezTo>
                  <a:cubicBezTo>
                    <a:pt x="87" y="48"/>
                    <a:pt x="81" y="48"/>
                    <a:pt x="74" y="48"/>
                  </a:cubicBezTo>
                  <a:cubicBezTo>
                    <a:pt x="67" y="48"/>
                    <a:pt x="59" y="47"/>
                    <a:pt x="52" y="45"/>
                  </a:cubicBezTo>
                  <a:cubicBezTo>
                    <a:pt x="41" y="43"/>
                    <a:pt x="33" y="43"/>
                    <a:pt x="22" y="42"/>
                  </a:cubicBezTo>
                  <a:cubicBezTo>
                    <a:pt x="14" y="42"/>
                    <a:pt x="7" y="40"/>
                    <a:pt x="0" y="38"/>
                  </a:cubicBezTo>
                  <a:cubicBezTo>
                    <a:pt x="4" y="33"/>
                    <a:pt x="14" y="31"/>
                    <a:pt x="20" y="29"/>
                  </a:cubicBezTo>
                  <a:cubicBezTo>
                    <a:pt x="32" y="26"/>
                    <a:pt x="45" y="24"/>
                    <a:pt x="57" y="21"/>
                  </a:cubicBezTo>
                  <a:cubicBezTo>
                    <a:pt x="78" y="15"/>
                    <a:pt x="98" y="10"/>
                    <a:pt x="118" y="6"/>
                  </a:cubicBezTo>
                  <a:cubicBezTo>
                    <a:pt x="134" y="3"/>
                    <a:pt x="151" y="1"/>
                    <a:pt x="166" y="0"/>
                  </a:cubicBezTo>
                  <a:cubicBezTo>
                    <a:pt x="172" y="0"/>
                    <a:pt x="182" y="0"/>
                    <a:pt x="185" y="4"/>
                  </a:cubicBezTo>
                </a:path>
              </a:pathLst>
            </a:custGeom>
            <a:solidFill>
              <a:srgbClr val="EDB4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28" name="Freeform 112"/>
            <p:cNvSpPr>
              <a:spLocks/>
            </p:cNvSpPr>
            <p:nvPr/>
          </p:nvSpPr>
          <p:spPr bwMode="auto">
            <a:xfrm>
              <a:off x="2101" y="2579"/>
              <a:ext cx="462" cy="62"/>
            </a:xfrm>
            <a:custGeom>
              <a:avLst/>
              <a:gdLst/>
              <a:ahLst/>
              <a:cxnLst>
                <a:cxn ang="0">
                  <a:pos x="220" y="17"/>
                </a:cxn>
                <a:cxn ang="0">
                  <a:pos x="184" y="21"/>
                </a:cxn>
                <a:cxn ang="0">
                  <a:pos x="166" y="20"/>
                </a:cxn>
                <a:cxn ang="0">
                  <a:pos x="137" y="22"/>
                </a:cxn>
                <a:cxn ang="0">
                  <a:pos x="104" y="22"/>
                </a:cxn>
                <a:cxn ang="0">
                  <a:pos x="75" y="24"/>
                </a:cxn>
                <a:cxn ang="0">
                  <a:pos x="43" y="26"/>
                </a:cxn>
                <a:cxn ang="0">
                  <a:pos x="26" y="27"/>
                </a:cxn>
                <a:cxn ang="0">
                  <a:pos x="8" y="28"/>
                </a:cxn>
                <a:cxn ang="0">
                  <a:pos x="4" y="18"/>
                </a:cxn>
                <a:cxn ang="0">
                  <a:pos x="19" y="14"/>
                </a:cxn>
                <a:cxn ang="0">
                  <a:pos x="44" y="9"/>
                </a:cxn>
                <a:cxn ang="0">
                  <a:pos x="94" y="0"/>
                </a:cxn>
                <a:cxn ang="0">
                  <a:pos x="138" y="4"/>
                </a:cxn>
                <a:cxn ang="0">
                  <a:pos x="198" y="7"/>
                </a:cxn>
                <a:cxn ang="0">
                  <a:pos x="216" y="6"/>
                </a:cxn>
                <a:cxn ang="0">
                  <a:pos x="227" y="7"/>
                </a:cxn>
                <a:cxn ang="0">
                  <a:pos x="232" y="10"/>
                </a:cxn>
              </a:cxnLst>
              <a:rect l="0" t="0" r="r" b="b"/>
              <a:pathLst>
                <a:path w="232" h="29">
                  <a:moveTo>
                    <a:pt x="220" y="17"/>
                  </a:moveTo>
                  <a:cubicBezTo>
                    <a:pt x="208" y="20"/>
                    <a:pt x="197" y="21"/>
                    <a:pt x="184" y="21"/>
                  </a:cubicBezTo>
                  <a:cubicBezTo>
                    <a:pt x="178" y="21"/>
                    <a:pt x="172" y="20"/>
                    <a:pt x="166" y="20"/>
                  </a:cubicBezTo>
                  <a:cubicBezTo>
                    <a:pt x="156" y="20"/>
                    <a:pt x="147" y="22"/>
                    <a:pt x="137" y="22"/>
                  </a:cubicBezTo>
                  <a:cubicBezTo>
                    <a:pt x="126" y="22"/>
                    <a:pt x="116" y="20"/>
                    <a:pt x="104" y="22"/>
                  </a:cubicBezTo>
                  <a:cubicBezTo>
                    <a:pt x="95" y="23"/>
                    <a:pt x="85" y="24"/>
                    <a:pt x="75" y="24"/>
                  </a:cubicBezTo>
                  <a:cubicBezTo>
                    <a:pt x="64" y="24"/>
                    <a:pt x="54" y="25"/>
                    <a:pt x="43" y="26"/>
                  </a:cubicBezTo>
                  <a:cubicBezTo>
                    <a:pt x="37" y="26"/>
                    <a:pt x="32" y="26"/>
                    <a:pt x="26" y="27"/>
                  </a:cubicBezTo>
                  <a:cubicBezTo>
                    <a:pt x="21" y="27"/>
                    <a:pt x="13" y="29"/>
                    <a:pt x="8" y="28"/>
                  </a:cubicBezTo>
                  <a:cubicBezTo>
                    <a:pt x="3" y="26"/>
                    <a:pt x="0" y="21"/>
                    <a:pt x="4" y="18"/>
                  </a:cubicBezTo>
                  <a:cubicBezTo>
                    <a:pt x="7" y="15"/>
                    <a:pt x="15" y="14"/>
                    <a:pt x="19" y="14"/>
                  </a:cubicBezTo>
                  <a:cubicBezTo>
                    <a:pt x="27" y="11"/>
                    <a:pt x="36" y="10"/>
                    <a:pt x="44" y="9"/>
                  </a:cubicBezTo>
                  <a:cubicBezTo>
                    <a:pt x="61" y="6"/>
                    <a:pt x="77" y="0"/>
                    <a:pt x="94" y="0"/>
                  </a:cubicBezTo>
                  <a:cubicBezTo>
                    <a:pt x="108" y="0"/>
                    <a:pt x="123" y="3"/>
                    <a:pt x="138" y="4"/>
                  </a:cubicBezTo>
                  <a:cubicBezTo>
                    <a:pt x="157" y="6"/>
                    <a:pt x="178" y="8"/>
                    <a:pt x="198" y="7"/>
                  </a:cubicBezTo>
                  <a:cubicBezTo>
                    <a:pt x="204" y="7"/>
                    <a:pt x="210" y="5"/>
                    <a:pt x="216" y="6"/>
                  </a:cubicBezTo>
                  <a:cubicBezTo>
                    <a:pt x="219" y="6"/>
                    <a:pt x="224" y="6"/>
                    <a:pt x="227" y="7"/>
                  </a:cubicBezTo>
                  <a:cubicBezTo>
                    <a:pt x="229" y="8"/>
                    <a:pt x="230" y="11"/>
                    <a:pt x="232" y="10"/>
                  </a:cubicBezTo>
                </a:path>
              </a:pathLst>
            </a:custGeom>
            <a:solidFill>
              <a:srgbClr val="EDB4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29" name="Freeform 113"/>
            <p:cNvSpPr>
              <a:spLocks/>
            </p:cNvSpPr>
            <p:nvPr/>
          </p:nvSpPr>
          <p:spPr bwMode="auto">
            <a:xfrm>
              <a:off x="1839" y="2579"/>
              <a:ext cx="417" cy="91"/>
            </a:xfrm>
            <a:custGeom>
              <a:avLst/>
              <a:gdLst/>
              <a:ahLst/>
              <a:cxnLst>
                <a:cxn ang="0">
                  <a:pos x="146" y="26"/>
                </a:cxn>
                <a:cxn ang="0">
                  <a:pos x="131" y="26"/>
                </a:cxn>
                <a:cxn ang="0">
                  <a:pos x="107" y="28"/>
                </a:cxn>
                <a:cxn ang="0">
                  <a:pos x="66" y="33"/>
                </a:cxn>
                <a:cxn ang="0">
                  <a:pos x="27" y="38"/>
                </a:cxn>
                <a:cxn ang="0">
                  <a:pos x="1" y="43"/>
                </a:cxn>
                <a:cxn ang="0">
                  <a:pos x="0" y="31"/>
                </a:cxn>
                <a:cxn ang="0">
                  <a:pos x="17" y="27"/>
                </a:cxn>
                <a:cxn ang="0">
                  <a:pos x="66" y="11"/>
                </a:cxn>
                <a:cxn ang="0">
                  <a:pos x="141" y="1"/>
                </a:cxn>
                <a:cxn ang="0">
                  <a:pos x="192" y="5"/>
                </a:cxn>
                <a:cxn ang="0">
                  <a:pos x="209" y="9"/>
                </a:cxn>
              </a:cxnLst>
              <a:rect l="0" t="0" r="r" b="b"/>
              <a:pathLst>
                <a:path w="209" h="43">
                  <a:moveTo>
                    <a:pt x="146" y="26"/>
                  </a:moveTo>
                  <a:cubicBezTo>
                    <a:pt x="143" y="29"/>
                    <a:pt x="135" y="26"/>
                    <a:pt x="131" y="26"/>
                  </a:cubicBezTo>
                  <a:cubicBezTo>
                    <a:pt x="124" y="25"/>
                    <a:pt x="114" y="27"/>
                    <a:pt x="107" y="28"/>
                  </a:cubicBezTo>
                  <a:cubicBezTo>
                    <a:pt x="93" y="30"/>
                    <a:pt x="80" y="31"/>
                    <a:pt x="66" y="33"/>
                  </a:cubicBezTo>
                  <a:cubicBezTo>
                    <a:pt x="54" y="35"/>
                    <a:pt x="39" y="35"/>
                    <a:pt x="27" y="38"/>
                  </a:cubicBezTo>
                  <a:cubicBezTo>
                    <a:pt x="20" y="39"/>
                    <a:pt x="8" y="42"/>
                    <a:pt x="1" y="43"/>
                  </a:cubicBezTo>
                  <a:cubicBezTo>
                    <a:pt x="0" y="39"/>
                    <a:pt x="1" y="36"/>
                    <a:pt x="0" y="31"/>
                  </a:cubicBezTo>
                  <a:cubicBezTo>
                    <a:pt x="6" y="31"/>
                    <a:pt x="11" y="29"/>
                    <a:pt x="17" y="27"/>
                  </a:cubicBezTo>
                  <a:cubicBezTo>
                    <a:pt x="33" y="22"/>
                    <a:pt x="49" y="16"/>
                    <a:pt x="66" y="11"/>
                  </a:cubicBezTo>
                  <a:cubicBezTo>
                    <a:pt x="90" y="4"/>
                    <a:pt x="116" y="0"/>
                    <a:pt x="141" y="1"/>
                  </a:cubicBezTo>
                  <a:cubicBezTo>
                    <a:pt x="158" y="2"/>
                    <a:pt x="175" y="4"/>
                    <a:pt x="192" y="5"/>
                  </a:cubicBezTo>
                  <a:cubicBezTo>
                    <a:pt x="197" y="6"/>
                    <a:pt x="204" y="7"/>
                    <a:pt x="209" y="9"/>
                  </a:cubicBezTo>
                </a:path>
              </a:pathLst>
            </a:custGeom>
            <a:solidFill>
              <a:srgbClr val="EDB4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30" name="Freeform 114"/>
            <p:cNvSpPr>
              <a:spLocks/>
            </p:cNvSpPr>
            <p:nvPr/>
          </p:nvSpPr>
          <p:spPr bwMode="auto">
            <a:xfrm>
              <a:off x="1536" y="2621"/>
              <a:ext cx="415" cy="141"/>
            </a:xfrm>
            <a:custGeom>
              <a:avLst/>
              <a:gdLst/>
              <a:ahLst/>
              <a:cxnLst>
                <a:cxn ang="0">
                  <a:pos x="170" y="16"/>
                </a:cxn>
                <a:cxn ang="0">
                  <a:pos x="88" y="38"/>
                </a:cxn>
                <a:cxn ang="0">
                  <a:pos x="50" y="53"/>
                </a:cxn>
                <a:cxn ang="0">
                  <a:pos x="15" y="64"/>
                </a:cxn>
                <a:cxn ang="0">
                  <a:pos x="0" y="58"/>
                </a:cxn>
                <a:cxn ang="0">
                  <a:pos x="10" y="53"/>
                </a:cxn>
                <a:cxn ang="0">
                  <a:pos x="27" y="49"/>
                </a:cxn>
                <a:cxn ang="0">
                  <a:pos x="64" y="34"/>
                </a:cxn>
                <a:cxn ang="0">
                  <a:pos x="121" y="16"/>
                </a:cxn>
                <a:cxn ang="0">
                  <a:pos x="170" y="5"/>
                </a:cxn>
                <a:cxn ang="0">
                  <a:pos x="208" y="1"/>
                </a:cxn>
              </a:cxnLst>
              <a:rect l="0" t="0" r="r" b="b"/>
              <a:pathLst>
                <a:path w="208" h="66">
                  <a:moveTo>
                    <a:pt x="170" y="16"/>
                  </a:moveTo>
                  <a:cubicBezTo>
                    <a:pt x="143" y="28"/>
                    <a:pt x="115" y="28"/>
                    <a:pt x="88" y="38"/>
                  </a:cubicBezTo>
                  <a:cubicBezTo>
                    <a:pt x="75" y="43"/>
                    <a:pt x="62" y="48"/>
                    <a:pt x="50" y="53"/>
                  </a:cubicBezTo>
                  <a:cubicBezTo>
                    <a:pt x="39" y="58"/>
                    <a:pt x="26" y="61"/>
                    <a:pt x="15" y="64"/>
                  </a:cubicBezTo>
                  <a:cubicBezTo>
                    <a:pt x="8" y="66"/>
                    <a:pt x="4" y="62"/>
                    <a:pt x="0" y="58"/>
                  </a:cubicBezTo>
                  <a:cubicBezTo>
                    <a:pt x="4" y="57"/>
                    <a:pt x="7" y="55"/>
                    <a:pt x="10" y="53"/>
                  </a:cubicBezTo>
                  <a:cubicBezTo>
                    <a:pt x="16" y="52"/>
                    <a:pt x="22" y="51"/>
                    <a:pt x="27" y="49"/>
                  </a:cubicBezTo>
                  <a:cubicBezTo>
                    <a:pt x="39" y="44"/>
                    <a:pt x="52" y="37"/>
                    <a:pt x="64" y="34"/>
                  </a:cubicBezTo>
                  <a:cubicBezTo>
                    <a:pt x="84" y="29"/>
                    <a:pt x="103" y="23"/>
                    <a:pt x="121" y="16"/>
                  </a:cubicBezTo>
                  <a:cubicBezTo>
                    <a:pt x="137" y="10"/>
                    <a:pt x="153" y="9"/>
                    <a:pt x="170" y="5"/>
                  </a:cubicBezTo>
                  <a:cubicBezTo>
                    <a:pt x="182" y="3"/>
                    <a:pt x="195" y="0"/>
                    <a:pt x="208" y="1"/>
                  </a:cubicBezTo>
                </a:path>
              </a:pathLst>
            </a:custGeom>
            <a:solidFill>
              <a:srgbClr val="EDB4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31" name="Freeform 115"/>
            <p:cNvSpPr>
              <a:spLocks/>
            </p:cNvSpPr>
            <p:nvPr/>
          </p:nvSpPr>
          <p:spPr bwMode="auto">
            <a:xfrm>
              <a:off x="1297" y="2717"/>
              <a:ext cx="333" cy="85"/>
            </a:xfrm>
            <a:custGeom>
              <a:avLst/>
              <a:gdLst/>
              <a:ahLst/>
              <a:cxnLst>
                <a:cxn ang="0">
                  <a:pos x="138" y="16"/>
                </a:cxn>
                <a:cxn ang="0">
                  <a:pos x="124" y="21"/>
                </a:cxn>
                <a:cxn ang="0">
                  <a:pos x="110" y="24"/>
                </a:cxn>
                <a:cxn ang="0">
                  <a:pos x="81" y="30"/>
                </a:cxn>
                <a:cxn ang="0">
                  <a:pos x="44" y="35"/>
                </a:cxn>
                <a:cxn ang="0">
                  <a:pos x="12" y="39"/>
                </a:cxn>
                <a:cxn ang="0">
                  <a:pos x="0" y="38"/>
                </a:cxn>
                <a:cxn ang="0">
                  <a:pos x="28" y="27"/>
                </a:cxn>
                <a:cxn ang="0">
                  <a:pos x="47" y="22"/>
                </a:cxn>
                <a:cxn ang="0">
                  <a:pos x="66" y="18"/>
                </a:cxn>
                <a:cxn ang="0">
                  <a:pos x="127" y="8"/>
                </a:cxn>
                <a:cxn ang="0">
                  <a:pos x="167" y="0"/>
                </a:cxn>
              </a:cxnLst>
              <a:rect l="0" t="0" r="r" b="b"/>
              <a:pathLst>
                <a:path w="167" h="40">
                  <a:moveTo>
                    <a:pt x="138" y="16"/>
                  </a:moveTo>
                  <a:cubicBezTo>
                    <a:pt x="133" y="17"/>
                    <a:pt x="128" y="20"/>
                    <a:pt x="124" y="21"/>
                  </a:cubicBezTo>
                  <a:cubicBezTo>
                    <a:pt x="119" y="23"/>
                    <a:pt x="114" y="23"/>
                    <a:pt x="110" y="24"/>
                  </a:cubicBezTo>
                  <a:cubicBezTo>
                    <a:pt x="100" y="26"/>
                    <a:pt x="90" y="27"/>
                    <a:pt x="81" y="30"/>
                  </a:cubicBezTo>
                  <a:cubicBezTo>
                    <a:pt x="69" y="32"/>
                    <a:pt x="56" y="33"/>
                    <a:pt x="44" y="35"/>
                  </a:cubicBezTo>
                  <a:cubicBezTo>
                    <a:pt x="34" y="38"/>
                    <a:pt x="22" y="39"/>
                    <a:pt x="12" y="39"/>
                  </a:cubicBezTo>
                  <a:cubicBezTo>
                    <a:pt x="8" y="40"/>
                    <a:pt x="4" y="39"/>
                    <a:pt x="0" y="38"/>
                  </a:cubicBezTo>
                  <a:cubicBezTo>
                    <a:pt x="4" y="31"/>
                    <a:pt x="20" y="29"/>
                    <a:pt x="28" y="27"/>
                  </a:cubicBezTo>
                  <a:cubicBezTo>
                    <a:pt x="34" y="25"/>
                    <a:pt x="40" y="24"/>
                    <a:pt x="47" y="22"/>
                  </a:cubicBezTo>
                  <a:cubicBezTo>
                    <a:pt x="53" y="21"/>
                    <a:pt x="60" y="19"/>
                    <a:pt x="66" y="18"/>
                  </a:cubicBezTo>
                  <a:cubicBezTo>
                    <a:pt x="87" y="14"/>
                    <a:pt x="107" y="13"/>
                    <a:pt x="127" y="8"/>
                  </a:cubicBezTo>
                  <a:cubicBezTo>
                    <a:pt x="139" y="4"/>
                    <a:pt x="154" y="0"/>
                    <a:pt x="167" y="0"/>
                  </a:cubicBezTo>
                </a:path>
              </a:pathLst>
            </a:custGeom>
            <a:solidFill>
              <a:srgbClr val="EDB4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32" name="Freeform 116"/>
            <p:cNvSpPr>
              <a:spLocks/>
            </p:cNvSpPr>
            <p:nvPr/>
          </p:nvSpPr>
          <p:spPr bwMode="auto">
            <a:xfrm>
              <a:off x="1474" y="1781"/>
              <a:ext cx="593" cy="70"/>
            </a:xfrm>
            <a:custGeom>
              <a:avLst/>
              <a:gdLst/>
              <a:ahLst/>
              <a:cxnLst>
                <a:cxn ang="0">
                  <a:pos x="295" y="30"/>
                </a:cxn>
                <a:cxn ang="0">
                  <a:pos x="271" y="30"/>
                </a:cxn>
                <a:cxn ang="0">
                  <a:pos x="243" y="31"/>
                </a:cxn>
                <a:cxn ang="0">
                  <a:pos x="194" y="26"/>
                </a:cxn>
                <a:cxn ang="0">
                  <a:pos x="139" y="22"/>
                </a:cxn>
                <a:cxn ang="0">
                  <a:pos x="86" y="26"/>
                </a:cxn>
                <a:cxn ang="0">
                  <a:pos x="50" y="25"/>
                </a:cxn>
                <a:cxn ang="0">
                  <a:pos x="0" y="23"/>
                </a:cxn>
                <a:cxn ang="0">
                  <a:pos x="41" y="14"/>
                </a:cxn>
                <a:cxn ang="0">
                  <a:pos x="90" y="7"/>
                </a:cxn>
                <a:cxn ang="0">
                  <a:pos x="195" y="0"/>
                </a:cxn>
                <a:cxn ang="0">
                  <a:pos x="260" y="7"/>
                </a:cxn>
                <a:cxn ang="0">
                  <a:pos x="294" y="30"/>
                </a:cxn>
              </a:cxnLst>
              <a:rect l="0" t="0" r="r" b="b"/>
              <a:pathLst>
                <a:path w="297" h="33">
                  <a:moveTo>
                    <a:pt x="295" y="30"/>
                  </a:moveTo>
                  <a:cubicBezTo>
                    <a:pt x="288" y="33"/>
                    <a:pt x="278" y="30"/>
                    <a:pt x="271" y="30"/>
                  </a:cubicBezTo>
                  <a:cubicBezTo>
                    <a:pt x="262" y="30"/>
                    <a:pt x="252" y="30"/>
                    <a:pt x="243" y="31"/>
                  </a:cubicBezTo>
                  <a:cubicBezTo>
                    <a:pt x="225" y="32"/>
                    <a:pt x="210" y="29"/>
                    <a:pt x="194" y="26"/>
                  </a:cubicBezTo>
                  <a:cubicBezTo>
                    <a:pt x="176" y="22"/>
                    <a:pt x="157" y="24"/>
                    <a:pt x="139" y="22"/>
                  </a:cubicBezTo>
                  <a:cubicBezTo>
                    <a:pt x="120" y="20"/>
                    <a:pt x="104" y="26"/>
                    <a:pt x="86" y="26"/>
                  </a:cubicBezTo>
                  <a:cubicBezTo>
                    <a:pt x="74" y="26"/>
                    <a:pt x="62" y="25"/>
                    <a:pt x="50" y="25"/>
                  </a:cubicBezTo>
                  <a:cubicBezTo>
                    <a:pt x="33" y="25"/>
                    <a:pt x="16" y="18"/>
                    <a:pt x="0" y="23"/>
                  </a:cubicBezTo>
                  <a:cubicBezTo>
                    <a:pt x="13" y="17"/>
                    <a:pt x="28" y="17"/>
                    <a:pt x="41" y="14"/>
                  </a:cubicBezTo>
                  <a:cubicBezTo>
                    <a:pt x="58" y="9"/>
                    <a:pt x="73" y="8"/>
                    <a:pt x="90" y="7"/>
                  </a:cubicBezTo>
                  <a:cubicBezTo>
                    <a:pt x="125" y="5"/>
                    <a:pt x="160" y="0"/>
                    <a:pt x="195" y="0"/>
                  </a:cubicBezTo>
                  <a:cubicBezTo>
                    <a:pt x="218" y="0"/>
                    <a:pt x="239" y="0"/>
                    <a:pt x="260" y="7"/>
                  </a:cubicBezTo>
                  <a:cubicBezTo>
                    <a:pt x="269" y="10"/>
                    <a:pt x="297" y="17"/>
                    <a:pt x="294" y="30"/>
                  </a:cubicBezTo>
                </a:path>
              </a:pathLst>
            </a:custGeom>
            <a:solidFill>
              <a:srgbClr val="EDB4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33" name="Freeform 117"/>
            <p:cNvSpPr>
              <a:spLocks/>
            </p:cNvSpPr>
            <p:nvPr/>
          </p:nvSpPr>
          <p:spPr bwMode="auto">
            <a:xfrm>
              <a:off x="2316" y="1615"/>
              <a:ext cx="371" cy="44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" y="0"/>
                </a:cxn>
                <a:cxn ang="0">
                  <a:pos x="19" y="28"/>
                </a:cxn>
                <a:cxn ang="0">
                  <a:pos x="39" y="72"/>
                </a:cxn>
                <a:cxn ang="0">
                  <a:pos x="79" y="157"/>
                </a:cxn>
                <a:cxn ang="0">
                  <a:pos x="116" y="200"/>
                </a:cxn>
                <a:cxn ang="0">
                  <a:pos x="186" y="202"/>
                </a:cxn>
                <a:cxn ang="0">
                  <a:pos x="147" y="194"/>
                </a:cxn>
                <a:cxn ang="0">
                  <a:pos x="107" y="176"/>
                </a:cxn>
                <a:cxn ang="0">
                  <a:pos x="65" y="100"/>
                </a:cxn>
                <a:cxn ang="0">
                  <a:pos x="36" y="28"/>
                </a:cxn>
                <a:cxn ang="0">
                  <a:pos x="7" y="2"/>
                </a:cxn>
              </a:cxnLst>
              <a:rect l="0" t="0" r="r" b="b"/>
              <a:pathLst>
                <a:path w="186" h="208">
                  <a:moveTo>
                    <a:pt x="9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7"/>
                    <a:pt x="15" y="21"/>
                    <a:pt x="19" y="28"/>
                  </a:cubicBezTo>
                  <a:cubicBezTo>
                    <a:pt x="27" y="42"/>
                    <a:pt x="32" y="57"/>
                    <a:pt x="39" y="72"/>
                  </a:cubicBezTo>
                  <a:cubicBezTo>
                    <a:pt x="53" y="100"/>
                    <a:pt x="65" y="129"/>
                    <a:pt x="79" y="157"/>
                  </a:cubicBezTo>
                  <a:cubicBezTo>
                    <a:pt x="87" y="176"/>
                    <a:pt x="96" y="193"/>
                    <a:pt x="116" y="200"/>
                  </a:cubicBezTo>
                  <a:cubicBezTo>
                    <a:pt x="136" y="208"/>
                    <a:pt x="165" y="204"/>
                    <a:pt x="186" y="202"/>
                  </a:cubicBezTo>
                  <a:cubicBezTo>
                    <a:pt x="175" y="195"/>
                    <a:pt x="161" y="197"/>
                    <a:pt x="147" y="194"/>
                  </a:cubicBezTo>
                  <a:cubicBezTo>
                    <a:pt x="133" y="191"/>
                    <a:pt x="119" y="185"/>
                    <a:pt x="107" y="176"/>
                  </a:cubicBezTo>
                  <a:cubicBezTo>
                    <a:pt x="84" y="160"/>
                    <a:pt x="74" y="126"/>
                    <a:pt x="65" y="100"/>
                  </a:cubicBezTo>
                  <a:cubicBezTo>
                    <a:pt x="56" y="77"/>
                    <a:pt x="49" y="50"/>
                    <a:pt x="36" y="28"/>
                  </a:cubicBezTo>
                  <a:cubicBezTo>
                    <a:pt x="28" y="13"/>
                    <a:pt x="22" y="8"/>
                    <a:pt x="7" y="2"/>
                  </a:cubicBezTo>
                </a:path>
              </a:pathLst>
            </a:custGeom>
            <a:solidFill>
              <a:srgbClr val="E1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34" name="Freeform 118"/>
            <p:cNvSpPr>
              <a:spLocks/>
            </p:cNvSpPr>
            <p:nvPr/>
          </p:nvSpPr>
          <p:spPr bwMode="auto">
            <a:xfrm>
              <a:off x="1987" y="1494"/>
              <a:ext cx="114" cy="111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8" y="0"/>
                </a:cxn>
                <a:cxn ang="0">
                  <a:pos x="17" y="10"/>
                </a:cxn>
                <a:cxn ang="0">
                  <a:pos x="10" y="21"/>
                </a:cxn>
                <a:cxn ang="0">
                  <a:pos x="10" y="42"/>
                </a:cxn>
                <a:cxn ang="0">
                  <a:pos x="21" y="52"/>
                </a:cxn>
                <a:cxn ang="0">
                  <a:pos x="16" y="23"/>
                </a:cxn>
                <a:cxn ang="0">
                  <a:pos x="16" y="14"/>
                </a:cxn>
                <a:cxn ang="0">
                  <a:pos x="35" y="9"/>
                </a:cxn>
                <a:cxn ang="0">
                  <a:pos x="57" y="12"/>
                </a:cxn>
                <a:cxn ang="0">
                  <a:pos x="14" y="0"/>
                </a:cxn>
              </a:cxnLst>
              <a:rect l="0" t="0" r="r" b="b"/>
              <a:pathLst>
                <a:path w="57" h="52">
                  <a:moveTo>
                    <a:pt x="17" y="1"/>
                  </a:moveTo>
                  <a:cubicBezTo>
                    <a:pt x="13" y="1"/>
                    <a:pt x="11" y="1"/>
                    <a:pt x="8" y="0"/>
                  </a:cubicBezTo>
                  <a:cubicBezTo>
                    <a:pt x="12" y="3"/>
                    <a:pt x="16" y="6"/>
                    <a:pt x="17" y="10"/>
                  </a:cubicBezTo>
                  <a:cubicBezTo>
                    <a:pt x="12" y="11"/>
                    <a:pt x="1" y="16"/>
                    <a:pt x="10" y="21"/>
                  </a:cubicBezTo>
                  <a:cubicBezTo>
                    <a:pt x="0" y="28"/>
                    <a:pt x="19" y="31"/>
                    <a:pt x="10" y="42"/>
                  </a:cubicBezTo>
                  <a:cubicBezTo>
                    <a:pt x="14" y="45"/>
                    <a:pt x="19" y="47"/>
                    <a:pt x="21" y="52"/>
                  </a:cubicBezTo>
                  <a:cubicBezTo>
                    <a:pt x="18" y="44"/>
                    <a:pt x="16" y="31"/>
                    <a:pt x="16" y="23"/>
                  </a:cubicBezTo>
                  <a:cubicBezTo>
                    <a:pt x="20" y="21"/>
                    <a:pt x="19" y="17"/>
                    <a:pt x="16" y="14"/>
                  </a:cubicBezTo>
                  <a:cubicBezTo>
                    <a:pt x="23" y="13"/>
                    <a:pt x="26" y="8"/>
                    <a:pt x="35" y="9"/>
                  </a:cubicBezTo>
                  <a:cubicBezTo>
                    <a:pt x="42" y="9"/>
                    <a:pt x="50" y="12"/>
                    <a:pt x="57" y="12"/>
                  </a:cubicBezTo>
                  <a:cubicBezTo>
                    <a:pt x="44" y="6"/>
                    <a:pt x="28" y="2"/>
                    <a:pt x="14" y="0"/>
                  </a:cubicBezTo>
                </a:path>
              </a:pathLst>
            </a:custGeom>
            <a:solidFill>
              <a:srgbClr val="E1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35" name="Freeform 119"/>
            <p:cNvSpPr>
              <a:spLocks/>
            </p:cNvSpPr>
            <p:nvPr/>
          </p:nvSpPr>
          <p:spPr bwMode="auto">
            <a:xfrm>
              <a:off x="1921" y="2009"/>
              <a:ext cx="224" cy="11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"/>
                </a:cxn>
                <a:cxn ang="0">
                  <a:pos x="9" y="9"/>
                </a:cxn>
                <a:cxn ang="0">
                  <a:pos x="10" y="22"/>
                </a:cxn>
                <a:cxn ang="0">
                  <a:pos x="14" y="38"/>
                </a:cxn>
                <a:cxn ang="0">
                  <a:pos x="8" y="44"/>
                </a:cxn>
                <a:cxn ang="0">
                  <a:pos x="14" y="47"/>
                </a:cxn>
                <a:cxn ang="0">
                  <a:pos x="13" y="50"/>
                </a:cxn>
                <a:cxn ang="0">
                  <a:pos x="57" y="54"/>
                </a:cxn>
                <a:cxn ang="0">
                  <a:pos x="112" y="47"/>
                </a:cxn>
                <a:cxn ang="0">
                  <a:pos x="29" y="37"/>
                </a:cxn>
                <a:cxn ang="0">
                  <a:pos x="2" y="1"/>
                </a:cxn>
              </a:cxnLst>
              <a:rect l="0" t="0" r="r" b="b"/>
              <a:pathLst>
                <a:path w="112" h="55">
                  <a:moveTo>
                    <a:pt x="6" y="0"/>
                  </a:moveTo>
                  <a:cubicBezTo>
                    <a:pt x="4" y="0"/>
                    <a:pt x="2" y="0"/>
                    <a:pt x="0" y="1"/>
                  </a:cubicBezTo>
                  <a:cubicBezTo>
                    <a:pt x="2" y="5"/>
                    <a:pt x="6" y="7"/>
                    <a:pt x="9" y="9"/>
                  </a:cubicBezTo>
                  <a:cubicBezTo>
                    <a:pt x="0" y="12"/>
                    <a:pt x="3" y="19"/>
                    <a:pt x="10" y="22"/>
                  </a:cubicBezTo>
                  <a:cubicBezTo>
                    <a:pt x="4" y="28"/>
                    <a:pt x="6" y="34"/>
                    <a:pt x="14" y="38"/>
                  </a:cubicBezTo>
                  <a:cubicBezTo>
                    <a:pt x="12" y="40"/>
                    <a:pt x="10" y="43"/>
                    <a:pt x="8" y="44"/>
                  </a:cubicBezTo>
                  <a:cubicBezTo>
                    <a:pt x="11" y="45"/>
                    <a:pt x="12" y="46"/>
                    <a:pt x="14" y="47"/>
                  </a:cubicBezTo>
                  <a:cubicBezTo>
                    <a:pt x="14" y="48"/>
                    <a:pt x="13" y="49"/>
                    <a:pt x="13" y="50"/>
                  </a:cubicBezTo>
                  <a:cubicBezTo>
                    <a:pt x="28" y="51"/>
                    <a:pt x="42" y="53"/>
                    <a:pt x="57" y="54"/>
                  </a:cubicBezTo>
                  <a:cubicBezTo>
                    <a:pt x="76" y="55"/>
                    <a:pt x="94" y="45"/>
                    <a:pt x="112" y="47"/>
                  </a:cubicBezTo>
                  <a:cubicBezTo>
                    <a:pt x="86" y="39"/>
                    <a:pt x="53" y="50"/>
                    <a:pt x="29" y="37"/>
                  </a:cubicBezTo>
                  <a:cubicBezTo>
                    <a:pt x="14" y="29"/>
                    <a:pt x="13" y="10"/>
                    <a:pt x="2" y="1"/>
                  </a:cubicBezTo>
                </a:path>
              </a:pathLst>
            </a:custGeom>
            <a:solidFill>
              <a:srgbClr val="E1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36" name="Freeform 120"/>
            <p:cNvSpPr>
              <a:spLocks/>
            </p:cNvSpPr>
            <p:nvPr/>
          </p:nvSpPr>
          <p:spPr bwMode="auto">
            <a:xfrm>
              <a:off x="1361" y="1985"/>
              <a:ext cx="293" cy="1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9" y="44"/>
                </a:cxn>
                <a:cxn ang="0">
                  <a:pos x="43" y="66"/>
                </a:cxn>
                <a:cxn ang="0">
                  <a:pos x="87" y="74"/>
                </a:cxn>
                <a:cxn ang="0">
                  <a:pos x="147" y="76"/>
                </a:cxn>
                <a:cxn ang="0">
                  <a:pos x="91" y="67"/>
                </a:cxn>
                <a:cxn ang="0">
                  <a:pos x="42" y="55"/>
                </a:cxn>
                <a:cxn ang="0">
                  <a:pos x="2" y="0"/>
                </a:cxn>
              </a:cxnLst>
              <a:rect l="0" t="0" r="r" b="b"/>
              <a:pathLst>
                <a:path w="147" h="81">
                  <a:moveTo>
                    <a:pt x="0" y="4"/>
                  </a:moveTo>
                  <a:cubicBezTo>
                    <a:pt x="9" y="9"/>
                    <a:pt x="15" y="33"/>
                    <a:pt x="19" y="44"/>
                  </a:cubicBezTo>
                  <a:cubicBezTo>
                    <a:pt x="24" y="59"/>
                    <a:pt x="27" y="63"/>
                    <a:pt x="43" y="66"/>
                  </a:cubicBezTo>
                  <a:cubicBezTo>
                    <a:pt x="58" y="70"/>
                    <a:pt x="72" y="72"/>
                    <a:pt x="87" y="74"/>
                  </a:cubicBezTo>
                  <a:cubicBezTo>
                    <a:pt x="105" y="75"/>
                    <a:pt x="130" y="81"/>
                    <a:pt x="147" y="76"/>
                  </a:cubicBezTo>
                  <a:cubicBezTo>
                    <a:pt x="128" y="73"/>
                    <a:pt x="109" y="71"/>
                    <a:pt x="91" y="67"/>
                  </a:cubicBezTo>
                  <a:cubicBezTo>
                    <a:pt x="75" y="64"/>
                    <a:pt x="57" y="62"/>
                    <a:pt x="42" y="55"/>
                  </a:cubicBezTo>
                  <a:cubicBezTo>
                    <a:pt x="23" y="45"/>
                    <a:pt x="1" y="23"/>
                    <a:pt x="2" y="0"/>
                  </a:cubicBezTo>
                </a:path>
              </a:pathLst>
            </a:custGeom>
            <a:solidFill>
              <a:srgbClr val="E1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37" name="Freeform 121"/>
            <p:cNvSpPr>
              <a:spLocks/>
            </p:cNvSpPr>
            <p:nvPr/>
          </p:nvSpPr>
          <p:spPr bwMode="auto">
            <a:xfrm>
              <a:off x="1074" y="2056"/>
              <a:ext cx="155" cy="1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50"/>
                </a:cxn>
                <a:cxn ang="0">
                  <a:pos x="78" y="48"/>
                </a:cxn>
                <a:cxn ang="0">
                  <a:pos x="31" y="41"/>
                </a:cxn>
                <a:cxn ang="0">
                  <a:pos x="6" y="2"/>
                </a:cxn>
              </a:cxnLst>
              <a:rect l="0" t="0" r="r" b="b"/>
              <a:pathLst>
                <a:path w="78" h="56">
                  <a:moveTo>
                    <a:pt x="0" y="0"/>
                  </a:moveTo>
                  <a:cubicBezTo>
                    <a:pt x="13" y="11"/>
                    <a:pt x="8" y="42"/>
                    <a:pt x="25" y="50"/>
                  </a:cubicBezTo>
                  <a:cubicBezTo>
                    <a:pt x="38" y="56"/>
                    <a:pt x="67" y="52"/>
                    <a:pt x="78" y="48"/>
                  </a:cubicBezTo>
                  <a:cubicBezTo>
                    <a:pt x="63" y="44"/>
                    <a:pt x="45" y="50"/>
                    <a:pt x="31" y="41"/>
                  </a:cubicBezTo>
                  <a:cubicBezTo>
                    <a:pt x="18" y="32"/>
                    <a:pt x="14" y="14"/>
                    <a:pt x="6" y="2"/>
                  </a:cubicBezTo>
                </a:path>
              </a:pathLst>
            </a:custGeom>
            <a:solidFill>
              <a:srgbClr val="E1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38" name="Freeform 122"/>
            <p:cNvSpPr>
              <a:spLocks/>
            </p:cNvSpPr>
            <p:nvPr/>
          </p:nvSpPr>
          <p:spPr bwMode="auto">
            <a:xfrm>
              <a:off x="990" y="1658"/>
              <a:ext cx="167" cy="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3"/>
                </a:cxn>
                <a:cxn ang="0">
                  <a:pos x="29" y="30"/>
                </a:cxn>
                <a:cxn ang="0">
                  <a:pos x="84" y="29"/>
                </a:cxn>
                <a:cxn ang="0">
                  <a:pos x="28" y="23"/>
                </a:cxn>
                <a:cxn ang="0">
                  <a:pos x="2" y="1"/>
                </a:cxn>
              </a:cxnLst>
              <a:rect l="0" t="0" r="r" b="b"/>
              <a:pathLst>
                <a:path w="84" h="31">
                  <a:moveTo>
                    <a:pt x="0" y="0"/>
                  </a:moveTo>
                  <a:cubicBezTo>
                    <a:pt x="3" y="6"/>
                    <a:pt x="4" y="17"/>
                    <a:pt x="8" y="23"/>
                  </a:cubicBezTo>
                  <a:cubicBezTo>
                    <a:pt x="13" y="30"/>
                    <a:pt x="19" y="30"/>
                    <a:pt x="29" y="30"/>
                  </a:cubicBezTo>
                  <a:cubicBezTo>
                    <a:pt x="47" y="31"/>
                    <a:pt x="66" y="28"/>
                    <a:pt x="84" y="29"/>
                  </a:cubicBezTo>
                  <a:cubicBezTo>
                    <a:pt x="66" y="23"/>
                    <a:pt x="48" y="24"/>
                    <a:pt x="28" y="23"/>
                  </a:cubicBezTo>
                  <a:cubicBezTo>
                    <a:pt x="9" y="22"/>
                    <a:pt x="12" y="14"/>
                    <a:pt x="2" y="1"/>
                  </a:cubicBezTo>
                </a:path>
              </a:pathLst>
            </a:custGeom>
            <a:solidFill>
              <a:srgbClr val="E1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39" name="Freeform 123"/>
            <p:cNvSpPr>
              <a:spLocks/>
            </p:cNvSpPr>
            <p:nvPr/>
          </p:nvSpPr>
          <p:spPr bwMode="auto">
            <a:xfrm>
              <a:off x="1526" y="1626"/>
              <a:ext cx="256" cy="7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3"/>
                </a:cxn>
                <a:cxn ang="0">
                  <a:pos x="19" y="10"/>
                </a:cxn>
                <a:cxn ang="0">
                  <a:pos x="7" y="20"/>
                </a:cxn>
                <a:cxn ang="0">
                  <a:pos x="16" y="21"/>
                </a:cxn>
                <a:cxn ang="0">
                  <a:pos x="19" y="33"/>
                </a:cxn>
                <a:cxn ang="0">
                  <a:pos x="19" y="35"/>
                </a:cxn>
                <a:cxn ang="0">
                  <a:pos x="74" y="37"/>
                </a:cxn>
                <a:cxn ang="0">
                  <a:pos x="128" y="36"/>
                </a:cxn>
                <a:cxn ang="0">
                  <a:pos x="62" y="25"/>
                </a:cxn>
                <a:cxn ang="0">
                  <a:pos x="18" y="21"/>
                </a:cxn>
                <a:cxn ang="0">
                  <a:pos x="16" y="9"/>
                </a:cxn>
                <a:cxn ang="0">
                  <a:pos x="18" y="5"/>
                </a:cxn>
                <a:cxn ang="0">
                  <a:pos x="6" y="1"/>
                </a:cxn>
              </a:cxnLst>
              <a:rect l="0" t="0" r="r" b="b"/>
              <a:pathLst>
                <a:path w="128" h="37">
                  <a:moveTo>
                    <a:pt x="11" y="0"/>
                  </a:moveTo>
                  <a:cubicBezTo>
                    <a:pt x="7" y="1"/>
                    <a:pt x="3" y="2"/>
                    <a:pt x="0" y="3"/>
                  </a:cubicBezTo>
                  <a:cubicBezTo>
                    <a:pt x="6" y="4"/>
                    <a:pt x="14" y="7"/>
                    <a:pt x="19" y="10"/>
                  </a:cubicBezTo>
                  <a:cubicBezTo>
                    <a:pt x="15" y="13"/>
                    <a:pt x="9" y="16"/>
                    <a:pt x="7" y="20"/>
                  </a:cubicBezTo>
                  <a:cubicBezTo>
                    <a:pt x="10" y="19"/>
                    <a:pt x="13" y="21"/>
                    <a:pt x="16" y="21"/>
                  </a:cubicBezTo>
                  <a:cubicBezTo>
                    <a:pt x="11" y="26"/>
                    <a:pt x="11" y="32"/>
                    <a:pt x="19" y="33"/>
                  </a:cubicBezTo>
                  <a:cubicBezTo>
                    <a:pt x="19" y="33"/>
                    <a:pt x="19" y="34"/>
                    <a:pt x="19" y="35"/>
                  </a:cubicBezTo>
                  <a:cubicBezTo>
                    <a:pt x="37" y="37"/>
                    <a:pt x="56" y="36"/>
                    <a:pt x="74" y="37"/>
                  </a:cubicBezTo>
                  <a:cubicBezTo>
                    <a:pt x="92" y="37"/>
                    <a:pt x="110" y="37"/>
                    <a:pt x="128" y="36"/>
                  </a:cubicBezTo>
                  <a:cubicBezTo>
                    <a:pt x="107" y="31"/>
                    <a:pt x="83" y="29"/>
                    <a:pt x="62" y="25"/>
                  </a:cubicBezTo>
                  <a:cubicBezTo>
                    <a:pt x="48" y="23"/>
                    <a:pt x="31" y="26"/>
                    <a:pt x="18" y="21"/>
                  </a:cubicBezTo>
                  <a:cubicBezTo>
                    <a:pt x="23" y="17"/>
                    <a:pt x="24" y="9"/>
                    <a:pt x="16" y="9"/>
                  </a:cubicBezTo>
                  <a:cubicBezTo>
                    <a:pt x="17" y="8"/>
                    <a:pt x="18" y="6"/>
                    <a:pt x="18" y="5"/>
                  </a:cubicBezTo>
                  <a:cubicBezTo>
                    <a:pt x="14" y="4"/>
                    <a:pt x="9" y="2"/>
                    <a:pt x="6" y="1"/>
                  </a:cubicBezTo>
                </a:path>
              </a:pathLst>
            </a:custGeom>
            <a:solidFill>
              <a:srgbClr val="E1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40" name="Freeform 124"/>
            <p:cNvSpPr>
              <a:spLocks/>
            </p:cNvSpPr>
            <p:nvPr/>
          </p:nvSpPr>
          <p:spPr bwMode="auto">
            <a:xfrm>
              <a:off x="1169" y="2426"/>
              <a:ext cx="140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9"/>
                </a:cxn>
                <a:cxn ang="0">
                  <a:pos x="26" y="21"/>
                </a:cxn>
                <a:cxn ang="0">
                  <a:pos x="70" y="23"/>
                </a:cxn>
                <a:cxn ang="0">
                  <a:pos x="30" y="18"/>
                </a:cxn>
                <a:cxn ang="0">
                  <a:pos x="1" y="1"/>
                </a:cxn>
              </a:cxnLst>
              <a:rect l="0" t="0" r="r" b="b"/>
              <a:pathLst>
                <a:path w="70" h="24">
                  <a:moveTo>
                    <a:pt x="0" y="0"/>
                  </a:moveTo>
                  <a:cubicBezTo>
                    <a:pt x="4" y="4"/>
                    <a:pt x="5" y="16"/>
                    <a:pt x="8" y="19"/>
                  </a:cubicBezTo>
                  <a:cubicBezTo>
                    <a:pt x="12" y="23"/>
                    <a:pt x="21" y="21"/>
                    <a:pt x="26" y="21"/>
                  </a:cubicBezTo>
                  <a:cubicBezTo>
                    <a:pt x="41" y="21"/>
                    <a:pt x="56" y="24"/>
                    <a:pt x="70" y="23"/>
                  </a:cubicBezTo>
                  <a:cubicBezTo>
                    <a:pt x="57" y="17"/>
                    <a:pt x="43" y="21"/>
                    <a:pt x="30" y="18"/>
                  </a:cubicBezTo>
                  <a:cubicBezTo>
                    <a:pt x="20" y="15"/>
                    <a:pt x="10" y="7"/>
                    <a:pt x="1" y="1"/>
                  </a:cubicBezTo>
                </a:path>
              </a:pathLst>
            </a:custGeom>
            <a:solidFill>
              <a:srgbClr val="E1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41" name="Freeform 125"/>
            <p:cNvSpPr>
              <a:spLocks/>
            </p:cNvSpPr>
            <p:nvPr/>
          </p:nvSpPr>
          <p:spPr bwMode="auto">
            <a:xfrm>
              <a:off x="1231" y="2670"/>
              <a:ext cx="170" cy="56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6" y="8"/>
                </a:cxn>
                <a:cxn ang="0">
                  <a:pos x="12" y="19"/>
                </a:cxn>
                <a:cxn ang="0">
                  <a:pos x="34" y="21"/>
                </a:cxn>
                <a:cxn ang="0">
                  <a:pos x="85" y="22"/>
                </a:cxn>
                <a:cxn ang="0">
                  <a:pos x="7" y="2"/>
                </a:cxn>
              </a:cxnLst>
              <a:rect l="0" t="0" r="r" b="b"/>
              <a:pathLst>
                <a:path w="85" h="26">
                  <a:moveTo>
                    <a:pt x="3" y="1"/>
                  </a:moveTo>
                  <a:cubicBezTo>
                    <a:pt x="0" y="0"/>
                    <a:pt x="4" y="5"/>
                    <a:pt x="6" y="8"/>
                  </a:cubicBezTo>
                  <a:cubicBezTo>
                    <a:pt x="7" y="10"/>
                    <a:pt x="10" y="18"/>
                    <a:pt x="12" y="19"/>
                  </a:cubicBezTo>
                  <a:cubicBezTo>
                    <a:pt x="17" y="23"/>
                    <a:pt x="27" y="21"/>
                    <a:pt x="34" y="21"/>
                  </a:cubicBezTo>
                  <a:cubicBezTo>
                    <a:pt x="51" y="21"/>
                    <a:pt x="68" y="21"/>
                    <a:pt x="85" y="22"/>
                  </a:cubicBezTo>
                  <a:cubicBezTo>
                    <a:pt x="67" y="13"/>
                    <a:pt x="14" y="26"/>
                    <a:pt x="7" y="2"/>
                  </a:cubicBezTo>
                </a:path>
              </a:pathLst>
            </a:custGeom>
            <a:solidFill>
              <a:srgbClr val="E1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42" name="Freeform 126"/>
            <p:cNvSpPr>
              <a:spLocks/>
            </p:cNvSpPr>
            <p:nvPr/>
          </p:nvSpPr>
          <p:spPr bwMode="auto">
            <a:xfrm>
              <a:off x="1415" y="2592"/>
              <a:ext cx="245" cy="11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12"/>
                </a:cxn>
                <a:cxn ang="0">
                  <a:pos x="20" y="22"/>
                </a:cxn>
                <a:cxn ang="0">
                  <a:pos x="26" y="34"/>
                </a:cxn>
                <a:cxn ang="0">
                  <a:pos x="34" y="47"/>
                </a:cxn>
                <a:cxn ang="0">
                  <a:pos x="35" y="52"/>
                </a:cxn>
                <a:cxn ang="0">
                  <a:pos x="77" y="50"/>
                </a:cxn>
                <a:cxn ang="0">
                  <a:pos x="123" y="22"/>
                </a:cxn>
                <a:cxn ang="0">
                  <a:pos x="75" y="29"/>
                </a:cxn>
                <a:cxn ang="0">
                  <a:pos x="36" y="32"/>
                </a:cxn>
                <a:cxn ang="0">
                  <a:pos x="23" y="18"/>
                </a:cxn>
                <a:cxn ang="0">
                  <a:pos x="11" y="2"/>
                </a:cxn>
              </a:cxnLst>
              <a:rect l="0" t="0" r="r" b="b"/>
              <a:pathLst>
                <a:path w="123" h="54">
                  <a:moveTo>
                    <a:pt x="13" y="0"/>
                  </a:moveTo>
                  <a:cubicBezTo>
                    <a:pt x="4" y="11"/>
                    <a:pt x="0" y="7"/>
                    <a:pt x="15" y="12"/>
                  </a:cubicBezTo>
                  <a:cubicBezTo>
                    <a:pt x="11" y="17"/>
                    <a:pt x="11" y="23"/>
                    <a:pt x="20" y="22"/>
                  </a:cubicBezTo>
                  <a:cubicBezTo>
                    <a:pt x="16" y="34"/>
                    <a:pt x="23" y="29"/>
                    <a:pt x="26" y="34"/>
                  </a:cubicBezTo>
                  <a:cubicBezTo>
                    <a:pt x="30" y="40"/>
                    <a:pt x="25" y="47"/>
                    <a:pt x="34" y="47"/>
                  </a:cubicBezTo>
                  <a:cubicBezTo>
                    <a:pt x="34" y="49"/>
                    <a:pt x="34" y="50"/>
                    <a:pt x="35" y="52"/>
                  </a:cubicBezTo>
                  <a:cubicBezTo>
                    <a:pt x="48" y="52"/>
                    <a:pt x="64" y="54"/>
                    <a:pt x="77" y="50"/>
                  </a:cubicBezTo>
                  <a:cubicBezTo>
                    <a:pt x="94" y="45"/>
                    <a:pt x="110" y="33"/>
                    <a:pt x="123" y="22"/>
                  </a:cubicBezTo>
                  <a:cubicBezTo>
                    <a:pt x="109" y="30"/>
                    <a:pt x="91" y="26"/>
                    <a:pt x="75" y="29"/>
                  </a:cubicBezTo>
                  <a:cubicBezTo>
                    <a:pt x="63" y="31"/>
                    <a:pt x="48" y="39"/>
                    <a:pt x="36" y="32"/>
                  </a:cubicBezTo>
                  <a:cubicBezTo>
                    <a:pt x="37" y="24"/>
                    <a:pt x="28" y="21"/>
                    <a:pt x="23" y="18"/>
                  </a:cubicBezTo>
                  <a:cubicBezTo>
                    <a:pt x="21" y="13"/>
                    <a:pt x="16" y="4"/>
                    <a:pt x="11" y="2"/>
                  </a:cubicBezTo>
                </a:path>
              </a:pathLst>
            </a:custGeom>
            <a:solidFill>
              <a:srgbClr val="E1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43" name="Freeform 127"/>
            <p:cNvSpPr>
              <a:spLocks/>
            </p:cNvSpPr>
            <p:nvPr/>
          </p:nvSpPr>
          <p:spPr bwMode="auto">
            <a:xfrm>
              <a:off x="1734" y="2528"/>
              <a:ext cx="52" cy="64"/>
            </a:xfrm>
            <a:custGeom>
              <a:avLst/>
              <a:gdLst/>
              <a:ahLst/>
              <a:cxnLst>
                <a:cxn ang="0">
                  <a:pos x="26" y="27"/>
                </a:cxn>
                <a:cxn ang="0">
                  <a:pos x="13" y="30"/>
                </a:cxn>
                <a:cxn ang="0">
                  <a:pos x="17" y="19"/>
                </a:cxn>
                <a:cxn ang="0">
                  <a:pos x="9" y="17"/>
                </a:cxn>
                <a:cxn ang="0">
                  <a:pos x="12" y="10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8" y="15"/>
                </a:cxn>
                <a:cxn ang="0">
                  <a:pos x="18" y="25"/>
                </a:cxn>
                <a:cxn ang="0">
                  <a:pos x="21" y="27"/>
                </a:cxn>
              </a:cxnLst>
              <a:rect l="0" t="0" r="r" b="b"/>
              <a:pathLst>
                <a:path w="26" h="30">
                  <a:moveTo>
                    <a:pt x="26" y="27"/>
                  </a:moveTo>
                  <a:cubicBezTo>
                    <a:pt x="21" y="27"/>
                    <a:pt x="17" y="27"/>
                    <a:pt x="13" y="30"/>
                  </a:cubicBezTo>
                  <a:cubicBezTo>
                    <a:pt x="13" y="26"/>
                    <a:pt x="15" y="22"/>
                    <a:pt x="17" y="19"/>
                  </a:cubicBezTo>
                  <a:cubicBezTo>
                    <a:pt x="15" y="18"/>
                    <a:pt x="12" y="17"/>
                    <a:pt x="9" y="17"/>
                  </a:cubicBezTo>
                  <a:cubicBezTo>
                    <a:pt x="10" y="16"/>
                    <a:pt x="11" y="11"/>
                    <a:pt x="12" y="10"/>
                  </a:cubicBezTo>
                  <a:cubicBezTo>
                    <a:pt x="7" y="9"/>
                    <a:pt x="3" y="5"/>
                    <a:pt x="0" y="0"/>
                  </a:cubicBezTo>
                  <a:cubicBezTo>
                    <a:pt x="4" y="0"/>
                    <a:pt x="8" y="1"/>
                    <a:pt x="11" y="2"/>
                  </a:cubicBezTo>
                  <a:cubicBezTo>
                    <a:pt x="11" y="7"/>
                    <a:pt x="12" y="13"/>
                    <a:pt x="18" y="15"/>
                  </a:cubicBezTo>
                  <a:cubicBezTo>
                    <a:pt x="17" y="18"/>
                    <a:pt x="19" y="22"/>
                    <a:pt x="18" y="25"/>
                  </a:cubicBezTo>
                  <a:cubicBezTo>
                    <a:pt x="21" y="25"/>
                    <a:pt x="20" y="27"/>
                    <a:pt x="21" y="27"/>
                  </a:cubicBezTo>
                </a:path>
              </a:pathLst>
            </a:custGeom>
            <a:solidFill>
              <a:srgbClr val="E1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44" name="Freeform 128"/>
            <p:cNvSpPr>
              <a:spLocks/>
            </p:cNvSpPr>
            <p:nvPr/>
          </p:nvSpPr>
          <p:spPr bwMode="auto">
            <a:xfrm>
              <a:off x="1305" y="2977"/>
              <a:ext cx="191" cy="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31"/>
                </a:cxn>
                <a:cxn ang="0">
                  <a:pos x="32" y="37"/>
                </a:cxn>
                <a:cxn ang="0">
                  <a:pos x="96" y="28"/>
                </a:cxn>
                <a:cxn ang="0">
                  <a:pos x="33" y="26"/>
                </a:cxn>
                <a:cxn ang="0">
                  <a:pos x="17" y="19"/>
                </a:cxn>
                <a:cxn ang="0">
                  <a:pos x="8" y="2"/>
                </a:cxn>
              </a:cxnLst>
              <a:rect l="0" t="0" r="r" b="b"/>
              <a:pathLst>
                <a:path w="96" h="45">
                  <a:moveTo>
                    <a:pt x="0" y="0"/>
                  </a:moveTo>
                  <a:cubicBezTo>
                    <a:pt x="3" y="10"/>
                    <a:pt x="6" y="21"/>
                    <a:pt x="10" y="31"/>
                  </a:cubicBezTo>
                  <a:cubicBezTo>
                    <a:pt x="15" y="45"/>
                    <a:pt x="19" y="41"/>
                    <a:pt x="32" y="37"/>
                  </a:cubicBezTo>
                  <a:cubicBezTo>
                    <a:pt x="53" y="31"/>
                    <a:pt x="75" y="38"/>
                    <a:pt x="96" y="28"/>
                  </a:cubicBezTo>
                  <a:cubicBezTo>
                    <a:pt x="76" y="24"/>
                    <a:pt x="53" y="23"/>
                    <a:pt x="33" y="26"/>
                  </a:cubicBezTo>
                  <a:cubicBezTo>
                    <a:pt x="21" y="27"/>
                    <a:pt x="22" y="29"/>
                    <a:pt x="17" y="19"/>
                  </a:cubicBezTo>
                  <a:cubicBezTo>
                    <a:pt x="14" y="13"/>
                    <a:pt x="12" y="7"/>
                    <a:pt x="8" y="2"/>
                  </a:cubicBezTo>
                </a:path>
              </a:pathLst>
            </a:custGeom>
            <a:solidFill>
              <a:srgbClr val="E1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45" name="Freeform 129"/>
            <p:cNvSpPr>
              <a:spLocks/>
            </p:cNvSpPr>
            <p:nvPr/>
          </p:nvSpPr>
          <p:spPr bwMode="auto">
            <a:xfrm>
              <a:off x="1716" y="2849"/>
              <a:ext cx="261" cy="14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9" y="9"/>
                </a:cxn>
                <a:cxn ang="0">
                  <a:pos x="5" y="15"/>
                </a:cxn>
                <a:cxn ang="0">
                  <a:pos x="11" y="22"/>
                </a:cxn>
                <a:cxn ang="0">
                  <a:pos x="9" y="27"/>
                </a:cxn>
                <a:cxn ang="0">
                  <a:pos x="15" y="31"/>
                </a:cxn>
                <a:cxn ang="0">
                  <a:pos x="17" y="45"/>
                </a:cxn>
                <a:cxn ang="0">
                  <a:pos x="22" y="54"/>
                </a:cxn>
                <a:cxn ang="0">
                  <a:pos x="131" y="35"/>
                </a:cxn>
                <a:cxn ang="0">
                  <a:pos x="40" y="42"/>
                </a:cxn>
                <a:cxn ang="0">
                  <a:pos x="0" y="0"/>
                </a:cxn>
              </a:cxnLst>
              <a:rect l="0" t="0" r="r" b="b"/>
              <a:pathLst>
                <a:path w="131" h="69">
                  <a:moveTo>
                    <a:pt x="4" y="0"/>
                  </a:moveTo>
                  <a:cubicBezTo>
                    <a:pt x="3" y="0"/>
                    <a:pt x="2" y="2"/>
                    <a:pt x="0" y="2"/>
                  </a:cubicBezTo>
                  <a:cubicBezTo>
                    <a:pt x="4" y="4"/>
                    <a:pt x="7" y="6"/>
                    <a:pt x="9" y="9"/>
                  </a:cubicBezTo>
                  <a:cubicBezTo>
                    <a:pt x="7" y="10"/>
                    <a:pt x="6" y="13"/>
                    <a:pt x="5" y="15"/>
                  </a:cubicBezTo>
                  <a:cubicBezTo>
                    <a:pt x="11" y="16"/>
                    <a:pt x="9" y="19"/>
                    <a:pt x="11" y="22"/>
                  </a:cubicBezTo>
                  <a:cubicBezTo>
                    <a:pt x="12" y="23"/>
                    <a:pt x="8" y="25"/>
                    <a:pt x="9" y="27"/>
                  </a:cubicBezTo>
                  <a:cubicBezTo>
                    <a:pt x="10" y="28"/>
                    <a:pt x="14" y="30"/>
                    <a:pt x="15" y="31"/>
                  </a:cubicBezTo>
                  <a:cubicBezTo>
                    <a:pt x="16" y="35"/>
                    <a:pt x="16" y="40"/>
                    <a:pt x="17" y="45"/>
                  </a:cubicBezTo>
                  <a:cubicBezTo>
                    <a:pt x="18" y="48"/>
                    <a:pt x="23" y="48"/>
                    <a:pt x="22" y="54"/>
                  </a:cubicBezTo>
                  <a:cubicBezTo>
                    <a:pt x="46" y="69"/>
                    <a:pt x="114" y="58"/>
                    <a:pt x="131" y="35"/>
                  </a:cubicBezTo>
                  <a:cubicBezTo>
                    <a:pt x="105" y="38"/>
                    <a:pt x="66" y="49"/>
                    <a:pt x="40" y="42"/>
                  </a:cubicBezTo>
                  <a:cubicBezTo>
                    <a:pt x="21" y="36"/>
                    <a:pt x="21" y="7"/>
                    <a:pt x="0" y="0"/>
                  </a:cubicBezTo>
                </a:path>
              </a:pathLst>
            </a:custGeom>
            <a:solidFill>
              <a:srgbClr val="E1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46" name="Freeform 130"/>
            <p:cNvSpPr>
              <a:spLocks/>
            </p:cNvSpPr>
            <p:nvPr/>
          </p:nvSpPr>
          <p:spPr bwMode="auto">
            <a:xfrm>
              <a:off x="2440" y="2766"/>
              <a:ext cx="237" cy="134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0" y="6"/>
                </a:cxn>
                <a:cxn ang="0">
                  <a:pos x="24" y="17"/>
                </a:cxn>
                <a:cxn ang="0">
                  <a:pos x="11" y="18"/>
                </a:cxn>
                <a:cxn ang="0">
                  <a:pos x="15" y="33"/>
                </a:cxn>
                <a:cxn ang="0">
                  <a:pos x="24" y="38"/>
                </a:cxn>
                <a:cxn ang="0">
                  <a:pos x="33" y="47"/>
                </a:cxn>
                <a:cxn ang="0">
                  <a:pos x="32" y="49"/>
                </a:cxn>
                <a:cxn ang="0">
                  <a:pos x="70" y="55"/>
                </a:cxn>
                <a:cxn ang="0">
                  <a:pos x="119" y="58"/>
                </a:cxn>
                <a:cxn ang="0">
                  <a:pos x="55" y="38"/>
                </a:cxn>
                <a:cxn ang="0">
                  <a:pos x="24" y="7"/>
                </a:cxn>
              </a:cxnLst>
              <a:rect l="0" t="0" r="r" b="b"/>
              <a:pathLst>
                <a:path w="119" h="63">
                  <a:moveTo>
                    <a:pt x="23" y="6"/>
                  </a:moveTo>
                  <a:cubicBezTo>
                    <a:pt x="12" y="0"/>
                    <a:pt x="9" y="3"/>
                    <a:pt x="0" y="6"/>
                  </a:cubicBezTo>
                  <a:cubicBezTo>
                    <a:pt x="6" y="9"/>
                    <a:pt x="19" y="12"/>
                    <a:pt x="24" y="17"/>
                  </a:cubicBezTo>
                  <a:cubicBezTo>
                    <a:pt x="19" y="17"/>
                    <a:pt x="14" y="17"/>
                    <a:pt x="11" y="18"/>
                  </a:cubicBezTo>
                  <a:cubicBezTo>
                    <a:pt x="18" y="24"/>
                    <a:pt x="31" y="26"/>
                    <a:pt x="15" y="33"/>
                  </a:cubicBezTo>
                  <a:cubicBezTo>
                    <a:pt x="18" y="35"/>
                    <a:pt x="21" y="37"/>
                    <a:pt x="24" y="38"/>
                  </a:cubicBezTo>
                  <a:cubicBezTo>
                    <a:pt x="20" y="43"/>
                    <a:pt x="28" y="46"/>
                    <a:pt x="33" y="47"/>
                  </a:cubicBezTo>
                  <a:cubicBezTo>
                    <a:pt x="33" y="48"/>
                    <a:pt x="31" y="48"/>
                    <a:pt x="32" y="49"/>
                  </a:cubicBezTo>
                  <a:cubicBezTo>
                    <a:pt x="45" y="48"/>
                    <a:pt x="58" y="53"/>
                    <a:pt x="70" y="55"/>
                  </a:cubicBezTo>
                  <a:cubicBezTo>
                    <a:pt x="81" y="57"/>
                    <a:pt x="111" y="63"/>
                    <a:pt x="119" y="58"/>
                  </a:cubicBezTo>
                  <a:cubicBezTo>
                    <a:pt x="102" y="46"/>
                    <a:pt x="74" y="43"/>
                    <a:pt x="55" y="38"/>
                  </a:cubicBezTo>
                  <a:cubicBezTo>
                    <a:pt x="34" y="33"/>
                    <a:pt x="38" y="19"/>
                    <a:pt x="24" y="7"/>
                  </a:cubicBezTo>
                </a:path>
              </a:pathLst>
            </a:custGeom>
            <a:solidFill>
              <a:srgbClr val="E1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47" name="Freeform 131"/>
            <p:cNvSpPr>
              <a:spLocks/>
            </p:cNvSpPr>
            <p:nvPr/>
          </p:nvSpPr>
          <p:spPr bwMode="auto">
            <a:xfrm>
              <a:off x="2204" y="2649"/>
              <a:ext cx="80" cy="102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0" y="2"/>
                </a:cxn>
                <a:cxn ang="0">
                  <a:pos x="17" y="15"/>
                </a:cxn>
                <a:cxn ang="0">
                  <a:pos x="4" y="22"/>
                </a:cxn>
                <a:cxn ang="0">
                  <a:pos x="15" y="29"/>
                </a:cxn>
                <a:cxn ang="0">
                  <a:pos x="13" y="33"/>
                </a:cxn>
                <a:cxn ang="0">
                  <a:pos x="32" y="47"/>
                </a:cxn>
                <a:cxn ang="0">
                  <a:pos x="29" y="47"/>
                </a:cxn>
                <a:cxn ang="0">
                  <a:pos x="26" y="33"/>
                </a:cxn>
                <a:cxn ang="0">
                  <a:pos x="23" y="22"/>
                </a:cxn>
                <a:cxn ang="0">
                  <a:pos x="9" y="0"/>
                </a:cxn>
              </a:cxnLst>
              <a:rect l="0" t="0" r="r" b="b"/>
              <a:pathLst>
                <a:path w="40" h="48">
                  <a:moveTo>
                    <a:pt x="6" y="2"/>
                  </a:moveTo>
                  <a:cubicBezTo>
                    <a:pt x="4" y="2"/>
                    <a:pt x="1" y="2"/>
                    <a:pt x="0" y="2"/>
                  </a:cubicBezTo>
                  <a:cubicBezTo>
                    <a:pt x="3" y="8"/>
                    <a:pt x="11" y="11"/>
                    <a:pt x="17" y="15"/>
                  </a:cubicBezTo>
                  <a:cubicBezTo>
                    <a:pt x="13" y="18"/>
                    <a:pt x="8" y="18"/>
                    <a:pt x="4" y="22"/>
                  </a:cubicBezTo>
                  <a:cubicBezTo>
                    <a:pt x="7" y="26"/>
                    <a:pt x="11" y="28"/>
                    <a:pt x="15" y="29"/>
                  </a:cubicBezTo>
                  <a:cubicBezTo>
                    <a:pt x="14" y="30"/>
                    <a:pt x="13" y="32"/>
                    <a:pt x="13" y="33"/>
                  </a:cubicBezTo>
                  <a:cubicBezTo>
                    <a:pt x="17" y="39"/>
                    <a:pt x="26" y="41"/>
                    <a:pt x="32" y="47"/>
                  </a:cubicBezTo>
                  <a:cubicBezTo>
                    <a:pt x="31" y="48"/>
                    <a:pt x="30" y="47"/>
                    <a:pt x="29" y="47"/>
                  </a:cubicBezTo>
                  <a:cubicBezTo>
                    <a:pt x="40" y="45"/>
                    <a:pt x="29" y="37"/>
                    <a:pt x="26" y="33"/>
                  </a:cubicBezTo>
                  <a:cubicBezTo>
                    <a:pt x="35" y="30"/>
                    <a:pt x="27" y="25"/>
                    <a:pt x="23" y="22"/>
                  </a:cubicBezTo>
                  <a:cubicBezTo>
                    <a:pt x="28" y="19"/>
                    <a:pt x="15" y="2"/>
                    <a:pt x="9" y="0"/>
                  </a:cubicBezTo>
                </a:path>
              </a:pathLst>
            </a:custGeom>
            <a:solidFill>
              <a:srgbClr val="E1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48" name="Freeform 132"/>
            <p:cNvSpPr>
              <a:spLocks/>
            </p:cNvSpPr>
            <p:nvPr/>
          </p:nvSpPr>
          <p:spPr bwMode="auto">
            <a:xfrm>
              <a:off x="2982" y="2747"/>
              <a:ext cx="224" cy="134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4"/>
                </a:cxn>
                <a:cxn ang="0">
                  <a:pos x="17" y="12"/>
                </a:cxn>
                <a:cxn ang="0">
                  <a:pos x="10" y="25"/>
                </a:cxn>
                <a:cxn ang="0">
                  <a:pos x="20" y="28"/>
                </a:cxn>
                <a:cxn ang="0">
                  <a:pos x="22" y="33"/>
                </a:cxn>
                <a:cxn ang="0">
                  <a:pos x="25" y="40"/>
                </a:cxn>
                <a:cxn ang="0">
                  <a:pos x="32" y="45"/>
                </a:cxn>
                <a:cxn ang="0">
                  <a:pos x="29" y="49"/>
                </a:cxn>
                <a:cxn ang="0">
                  <a:pos x="112" y="63"/>
                </a:cxn>
                <a:cxn ang="0">
                  <a:pos x="30" y="41"/>
                </a:cxn>
                <a:cxn ang="0">
                  <a:pos x="34" y="38"/>
                </a:cxn>
                <a:cxn ang="0">
                  <a:pos x="23" y="30"/>
                </a:cxn>
                <a:cxn ang="0">
                  <a:pos x="25" y="28"/>
                </a:cxn>
                <a:cxn ang="0">
                  <a:pos x="21" y="19"/>
                </a:cxn>
                <a:cxn ang="0">
                  <a:pos x="24" y="13"/>
                </a:cxn>
                <a:cxn ang="0">
                  <a:pos x="3" y="0"/>
                </a:cxn>
              </a:cxnLst>
              <a:rect l="0" t="0" r="r" b="b"/>
              <a:pathLst>
                <a:path w="112" h="63">
                  <a:moveTo>
                    <a:pt x="6" y="4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5" y="7"/>
                    <a:pt x="11" y="10"/>
                    <a:pt x="17" y="12"/>
                  </a:cubicBezTo>
                  <a:cubicBezTo>
                    <a:pt x="18" y="18"/>
                    <a:pt x="12" y="21"/>
                    <a:pt x="10" y="25"/>
                  </a:cubicBezTo>
                  <a:cubicBezTo>
                    <a:pt x="12" y="26"/>
                    <a:pt x="18" y="27"/>
                    <a:pt x="20" y="28"/>
                  </a:cubicBezTo>
                  <a:cubicBezTo>
                    <a:pt x="21" y="30"/>
                    <a:pt x="23" y="34"/>
                    <a:pt x="22" y="33"/>
                  </a:cubicBezTo>
                  <a:cubicBezTo>
                    <a:pt x="21" y="32"/>
                    <a:pt x="25" y="40"/>
                    <a:pt x="25" y="40"/>
                  </a:cubicBezTo>
                  <a:cubicBezTo>
                    <a:pt x="26" y="42"/>
                    <a:pt x="30" y="42"/>
                    <a:pt x="32" y="45"/>
                  </a:cubicBezTo>
                  <a:cubicBezTo>
                    <a:pt x="31" y="46"/>
                    <a:pt x="30" y="48"/>
                    <a:pt x="29" y="49"/>
                  </a:cubicBezTo>
                  <a:cubicBezTo>
                    <a:pt x="53" y="62"/>
                    <a:pt x="88" y="53"/>
                    <a:pt x="112" y="63"/>
                  </a:cubicBezTo>
                  <a:cubicBezTo>
                    <a:pt x="86" y="49"/>
                    <a:pt x="57" y="49"/>
                    <a:pt x="30" y="41"/>
                  </a:cubicBezTo>
                  <a:cubicBezTo>
                    <a:pt x="31" y="40"/>
                    <a:pt x="33" y="38"/>
                    <a:pt x="34" y="38"/>
                  </a:cubicBezTo>
                  <a:cubicBezTo>
                    <a:pt x="32" y="34"/>
                    <a:pt x="27" y="31"/>
                    <a:pt x="23" y="30"/>
                  </a:cubicBezTo>
                  <a:cubicBezTo>
                    <a:pt x="23" y="29"/>
                    <a:pt x="25" y="29"/>
                    <a:pt x="25" y="28"/>
                  </a:cubicBezTo>
                  <a:cubicBezTo>
                    <a:pt x="24" y="26"/>
                    <a:pt x="23" y="21"/>
                    <a:pt x="21" y="19"/>
                  </a:cubicBezTo>
                  <a:cubicBezTo>
                    <a:pt x="23" y="17"/>
                    <a:pt x="23" y="15"/>
                    <a:pt x="24" y="13"/>
                  </a:cubicBezTo>
                  <a:cubicBezTo>
                    <a:pt x="18" y="8"/>
                    <a:pt x="9" y="4"/>
                    <a:pt x="3" y="0"/>
                  </a:cubicBezTo>
                </a:path>
              </a:pathLst>
            </a:custGeom>
            <a:solidFill>
              <a:srgbClr val="E1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49" name="Freeform 133"/>
            <p:cNvSpPr>
              <a:spLocks/>
            </p:cNvSpPr>
            <p:nvPr/>
          </p:nvSpPr>
          <p:spPr bwMode="auto">
            <a:xfrm>
              <a:off x="2695" y="2158"/>
              <a:ext cx="175" cy="36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6" y="31"/>
                </a:cxn>
                <a:cxn ang="0">
                  <a:pos x="36" y="76"/>
                </a:cxn>
                <a:cxn ang="0">
                  <a:pos x="88" y="171"/>
                </a:cxn>
                <a:cxn ang="0">
                  <a:pos x="69" y="122"/>
                </a:cxn>
                <a:cxn ang="0">
                  <a:pos x="45" y="72"/>
                </a:cxn>
                <a:cxn ang="0">
                  <a:pos x="20" y="6"/>
                </a:cxn>
                <a:cxn ang="0">
                  <a:pos x="24" y="5"/>
                </a:cxn>
              </a:cxnLst>
              <a:rect l="0" t="0" r="r" b="b"/>
              <a:pathLst>
                <a:path w="88" h="171">
                  <a:moveTo>
                    <a:pt x="20" y="0"/>
                  </a:moveTo>
                  <a:cubicBezTo>
                    <a:pt x="0" y="5"/>
                    <a:pt x="8" y="16"/>
                    <a:pt x="16" y="31"/>
                  </a:cubicBezTo>
                  <a:cubicBezTo>
                    <a:pt x="23" y="45"/>
                    <a:pt x="28" y="61"/>
                    <a:pt x="36" y="76"/>
                  </a:cubicBezTo>
                  <a:cubicBezTo>
                    <a:pt x="52" y="108"/>
                    <a:pt x="72" y="138"/>
                    <a:pt x="88" y="171"/>
                  </a:cubicBezTo>
                  <a:cubicBezTo>
                    <a:pt x="80" y="156"/>
                    <a:pt x="75" y="138"/>
                    <a:pt x="69" y="122"/>
                  </a:cubicBezTo>
                  <a:cubicBezTo>
                    <a:pt x="62" y="105"/>
                    <a:pt x="52" y="89"/>
                    <a:pt x="45" y="72"/>
                  </a:cubicBezTo>
                  <a:cubicBezTo>
                    <a:pt x="37" y="52"/>
                    <a:pt x="22" y="27"/>
                    <a:pt x="20" y="6"/>
                  </a:cubicBezTo>
                  <a:cubicBezTo>
                    <a:pt x="22" y="6"/>
                    <a:pt x="22" y="5"/>
                    <a:pt x="24" y="5"/>
                  </a:cubicBezTo>
                </a:path>
              </a:pathLst>
            </a:custGeom>
            <a:solidFill>
              <a:srgbClr val="E1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50" name="Freeform 134"/>
            <p:cNvSpPr>
              <a:spLocks/>
            </p:cNvSpPr>
            <p:nvPr/>
          </p:nvSpPr>
          <p:spPr bwMode="auto">
            <a:xfrm>
              <a:off x="2302" y="2424"/>
              <a:ext cx="307" cy="115"/>
            </a:xfrm>
            <a:custGeom>
              <a:avLst/>
              <a:gdLst/>
              <a:ahLst/>
              <a:cxnLst>
                <a:cxn ang="0">
                  <a:pos x="154" y="48"/>
                </a:cxn>
                <a:cxn ang="0">
                  <a:pos x="96" y="52"/>
                </a:cxn>
                <a:cxn ang="0">
                  <a:pos x="64" y="54"/>
                </a:cxn>
                <a:cxn ang="0">
                  <a:pos x="35" y="49"/>
                </a:cxn>
                <a:cxn ang="0">
                  <a:pos x="39" y="43"/>
                </a:cxn>
                <a:cxn ang="0">
                  <a:pos x="32" y="40"/>
                </a:cxn>
                <a:cxn ang="0">
                  <a:pos x="35" y="36"/>
                </a:cxn>
                <a:cxn ang="0">
                  <a:pos x="18" y="29"/>
                </a:cxn>
                <a:cxn ang="0">
                  <a:pos x="21" y="23"/>
                </a:cxn>
                <a:cxn ang="0">
                  <a:pos x="7" y="15"/>
                </a:cxn>
                <a:cxn ang="0">
                  <a:pos x="0" y="0"/>
                </a:cxn>
                <a:cxn ang="0">
                  <a:pos x="58" y="45"/>
                </a:cxn>
                <a:cxn ang="0">
                  <a:pos x="153" y="48"/>
                </a:cxn>
              </a:cxnLst>
              <a:rect l="0" t="0" r="r" b="b"/>
              <a:pathLst>
                <a:path w="154" h="54">
                  <a:moveTo>
                    <a:pt x="154" y="48"/>
                  </a:moveTo>
                  <a:cubicBezTo>
                    <a:pt x="134" y="48"/>
                    <a:pt x="115" y="50"/>
                    <a:pt x="96" y="52"/>
                  </a:cubicBezTo>
                  <a:cubicBezTo>
                    <a:pt x="85" y="52"/>
                    <a:pt x="75" y="54"/>
                    <a:pt x="64" y="54"/>
                  </a:cubicBezTo>
                  <a:cubicBezTo>
                    <a:pt x="54" y="54"/>
                    <a:pt x="46" y="52"/>
                    <a:pt x="35" y="49"/>
                  </a:cubicBezTo>
                  <a:cubicBezTo>
                    <a:pt x="36" y="48"/>
                    <a:pt x="37" y="45"/>
                    <a:pt x="39" y="43"/>
                  </a:cubicBezTo>
                  <a:cubicBezTo>
                    <a:pt x="37" y="42"/>
                    <a:pt x="35" y="40"/>
                    <a:pt x="32" y="40"/>
                  </a:cubicBezTo>
                  <a:cubicBezTo>
                    <a:pt x="33" y="39"/>
                    <a:pt x="34" y="36"/>
                    <a:pt x="35" y="36"/>
                  </a:cubicBezTo>
                  <a:cubicBezTo>
                    <a:pt x="30" y="32"/>
                    <a:pt x="24" y="30"/>
                    <a:pt x="18" y="29"/>
                  </a:cubicBezTo>
                  <a:cubicBezTo>
                    <a:pt x="19" y="28"/>
                    <a:pt x="20" y="24"/>
                    <a:pt x="21" y="23"/>
                  </a:cubicBezTo>
                  <a:cubicBezTo>
                    <a:pt x="17" y="19"/>
                    <a:pt x="12" y="17"/>
                    <a:pt x="7" y="15"/>
                  </a:cubicBezTo>
                  <a:cubicBezTo>
                    <a:pt x="9" y="9"/>
                    <a:pt x="4" y="5"/>
                    <a:pt x="0" y="0"/>
                  </a:cubicBezTo>
                  <a:cubicBezTo>
                    <a:pt x="24" y="12"/>
                    <a:pt x="33" y="39"/>
                    <a:pt x="58" y="45"/>
                  </a:cubicBezTo>
                  <a:cubicBezTo>
                    <a:pt x="88" y="52"/>
                    <a:pt x="122" y="42"/>
                    <a:pt x="153" y="48"/>
                  </a:cubicBezTo>
                </a:path>
              </a:pathLst>
            </a:custGeom>
            <a:solidFill>
              <a:srgbClr val="E1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51" name="Freeform 135"/>
            <p:cNvSpPr>
              <a:spLocks/>
            </p:cNvSpPr>
            <p:nvPr/>
          </p:nvSpPr>
          <p:spPr bwMode="auto">
            <a:xfrm>
              <a:off x="1835" y="2430"/>
              <a:ext cx="280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37"/>
                </a:cxn>
                <a:cxn ang="0">
                  <a:pos x="45" y="50"/>
                </a:cxn>
                <a:cxn ang="0">
                  <a:pos x="140" y="63"/>
                </a:cxn>
                <a:cxn ang="0">
                  <a:pos x="95" y="49"/>
                </a:cxn>
                <a:cxn ang="0">
                  <a:pos x="58" y="43"/>
                </a:cxn>
                <a:cxn ang="0">
                  <a:pos x="8" y="11"/>
                </a:cxn>
              </a:cxnLst>
              <a:rect l="0" t="0" r="r" b="b"/>
              <a:pathLst>
                <a:path w="140" h="63">
                  <a:moveTo>
                    <a:pt x="0" y="0"/>
                  </a:moveTo>
                  <a:cubicBezTo>
                    <a:pt x="6" y="12"/>
                    <a:pt x="8" y="26"/>
                    <a:pt x="14" y="37"/>
                  </a:cubicBezTo>
                  <a:cubicBezTo>
                    <a:pt x="22" y="50"/>
                    <a:pt x="32" y="48"/>
                    <a:pt x="45" y="50"/>
                  </a:cubicBezTo>
                  <a:cubicBezTo>
                    <a:pt x="76" y="53"/>
                    <a:pt x="109" y="56"/>
                    <a:pt x="140" y="63"/>
                  </a:cubicBezTo>
                  <a:cubicBezTo>
                    <a:pt x="125" y="61"/>
                    <a:pt x="110" y="52"/>
                    <a:pt x="95" y="49"/>
                  </a:cubicBezTo>
                  <a:cubicBezTo>
                    <a:pt x="83" y="46"/>
                    <a:pt x="70" y="45"/>
                    <a:pt x="58" y="43"/>
                  </a:cubicBezTo>
                  <a:cubicBezTo>
                    <a:pt x="35" y="39"/>
                    <a:pt x="17" y="34"/>
                    <a:pt x="8" y="11"/>
                  </a:cubicBezTo>
                </a:path>
              </a:pathLst>
            </a:custGeom>
            <a:solidFill>
              <a:srgbClr val="E1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52" name="Freeform 136"/>
            <p:cNvSpPr>
              <a:spLocks/>
            </p:cNvSpPr>
            <p:nvPr/>
          </p:nvSpPr>
          <p:spPr bwMode="auto">
            <a:xfrm>
              <a:off x="2123" y="1907"/>
              <a:ext cx="139" cy="7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3" y="37"/>
                </a:cxn>
                <a:cxn ang="0">
                  <a:pos x="10" y="0"/>
                </a:cxn>
              </a:cxnLst>
              <a:rect l="0" t="0" r="r" b="b"/>
              <a:pathLst>
                <a:path w="70" h="37">
                  <a:moveTo>
                    <a:pt x="0" y="5"/>
                  </a:moveTo>
                  <a:cubicBezTo>
                    <a:pt x="23" y="6"/>
                    <a:pt x="55" y="3"/>
                    <a:pt x="53" y="37"/>
                  </a:cubicBezTo>
                  <a:cubicBezTo>
                    <a:pt x="70" y="6"/>
                    <a:pt x="32" y="1"/>
                    <a:pt x="10" y="0"/>
                  </a:cubicBezTo>
                </a:path>
              </a:pathLst>
            </a:custGeom>
            <a:solidFill>
              <a:srgbClr val="E1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53" name="Freeform 137"/>
            <p:cNvSpPr>
              <a:spLocks/>
            </p:cNvSpPr>
            <p:nvPr/>
          </p:nvSpPr>
          <p:spPr bwMode="auto">
            <a:xfrm>
              <a:off x="2095" y="2298"/>
              <a:ext cx="99" cy="89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4" y="42"/>
                </a:cxn>
                <a:cxn ang="0">
                  <a:pos x="42" y="11"/>
                </a:cxn>
                <a:cxn ang="0">
                  <a:pos x="7" y="1"/>
                </a:cxn>
              </a:cxnLst>
              <a:rect l="0" t="0" r="r" b="b"/>
              <a:pathLst>
                <a:path w="50" h="42">
                  <a:moveTo>
                    <a:pt x="0" y="4"/>
                  </a:moveTo>
                  <a:cubicBezTo>
                    <a:pt x="24" y="2"/>
                    <a:pt x="45" y="17"/>
                    <a:pt x="44" y="42"/>
                  </a:cubicBezTo>
                  <a:cubicBezTo>
                    <a:pt x="50" y="34"/>
                    <a:pt x="49" y="18"/>
                    <a:pt x="42" y="11"/>
                  </a:cubicBezTo>
                  <a:cubicBezTo>
                    <a:pt x="32" y="0"/>
                    <a:pt x="18" y="5"/>
                    <a:pt x="7" y="1"/>
                  </a:cubicBezTo>
                </a:path>
              </a:pathLst>
            </a:custGeom>
            <a:solidFill>
              <a:srgbClr val="E1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54" name="Freeform 138"/>
            <p:cNvSpPr>
              <a:spLocks/>
            </p:cNvSpPr>
            <p:nvPr/>
          </p:nvSpPr>
          <p:spPr bwMode="auto">
            <a:xfrm>
              <a:off x="1544" y="2847"/>
              <a:ext cx="86" cy="53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22" y="4"/>
                </a:cxn>
                <a:cxn ang="0">
                  <a:pos x="41" y="25"/>
                </a:cxn>
                <a:cxn ang="0">
                  <a:pos x="8" y="0"/>
                </a:cxn>
              </a:cxnLst>
              <a:rect l="0" t="0" r="r" b="b"/>
              <a:pathLst>
                <a:path w="43" h="25">
                  <a:moveTo>
                    <a:pt x="1" y="2"/>
                  </a:moveTo>
                  <a:cubicBezTo>
                    <a:pt x="0" y="4"/>
                    <a:pt x="17" y="3"/>
                    <a:pt x="22" y="4"/>
                  </a:cubicBezTo>
                  <a:cubicBezTo>
                    <a:pt x="32" y="7"/>
                    <a:pt x="40" y="15"/>
                    <a:pt x="41" y="25"/>
                  </a:cubicBezTo>
                  <a:cubicBezTo>
                    <a:pt x="43" y="0"/>
                    <a:pt x="24" y="5"/>
                    <a:pt x="8" y="0"/>
                  </a:cubicBezTo>
                </a:path>
              </a:pathLst>
            </a:custGeom>
            <a:solidFill>
              <a:srgbClr val="E1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55" name="Freeform 139"/>
            <p:cNvSpPr>
              <a:spLocks/>
            </p:cNvSpPr>
            <p:nvPr/>
          </p:nvSpPr>
          <p:spPr bwMode="auto">
            <a:xfrm>
              <a:off x="2932" y="1828"/>
              <a:ext cx="142" cy="22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61" y="105"/>
                </a:cxn>
                <a:cxn ang="0">
                  <a:pos x="53" y="32"/>
                </a:cxn>
                <a:cxn ang="0">
                  <a:pos x="3" y="4"/>
                </a:cxn>
              </a:cxnLst>
              <a:rect l="0" t="0" r="r" b="b"/>
              <a:pathLst>
                <a:path w="71" h="105">
                  <a:moveTo>
                    <a:pt x="0" y="5"/>
                  </a:moveTo>
                  <a:cubicBezTo>
                    <a:pt x="53" y="0"/>
                    <a:pt x="56" y="70"/>
                    <a:pt x="61" y="105"/>
                  </a:cubicBezTo>
                  <a:cubicBezTo>
                    <a:pt x="71" y="88"/>
                    <a:pt x="62" y="48"/>
                    <a:pt x="53" y="32"/>
                  </a:cubicBezTo>
                  <a:cubicBezTo>
                    <a:pt x="42" y="13"/>
                    <a:pt x="24" y="5"/>
                    <a:pt x="3" y="4"/>
                  </a:cubicBezTo>
                </a:path>
              </a:pathLst>
            </a:custGeom>
            <a:solidFill>
              <a:srgbClr val="ECBA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56" name="Freeform 140"/>
            <p:cNvSpPr>
              <a:spLocks/>
            </p:cNvSpPr>
            <p:nvPr/>
          </p:nvSpPr>
          <p:spPr bwMode="auto">
            <a:xfrm>
              <a:off x="1488" y="1471"/>
              <a:ext cx="224" cy="68"/>
            </a:xfrm>
            <a:custGeom>
              <a:avLst/>
              <a:gdLst/>
              <a:ahLst/>
              <a:cxnLst>
                <a:cxn ang="0">
                  <a:pos x="9" y="32"/>
                </a:cxn>
                <a:cxn ang="0">
                  <a:pos x="3" y="27"/>
                </a:cxn>
                <a:cxn ang="0">
                  <a:pos x="1" y="17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7" y="3"/>
                </a:cxn>
                <a:cxn ang="0">
                  <a:pos x="20" y="1"/>
                </a:cxn>
                <a:cxn ang="0">
                  <a:pos x="50" y="2"/>
                </a:cxn>
                <a:cxn ang="0">
                  <a:pos x="112" y="4"/>
                </a:cxn>
                <a:cxn ang="0">
                  <a:pos x="102" y="3"/>
                </a:cxn>
                <a:cxn ang="0">
                  <a:pos x="78" y="6"/>
                </a:cxn>
                <a:cxn ang="0">
                  <a:pos x="30" y="12"/>
                </a:cxn>
                <a:cxn ang="0">
                  <a:pos x="16" y="17"/>
                </a:cxn>
                <a:cxn ang="0">
                  <a:pos x="13" y="25"/>
                </a:cxn>
                <a:cxn ang="0">
                  <a:pos x="11" y="31"/>
                </a:cxn>
                <a:cxn ang="0">
                  <a:pos x="7" y="32"/>
                </a:cxn>
                <a:cxn ang="0">
                  <a:pos x="8" y="32"/>
                </a:cxn>
              </a:cxnLst>
              <a:rect l="0" t="0" r="r" b="b"/>
              <a:pathLst>
                <a:path w="112" h="32">
                  <a:moveTo>
                    <a:pt x="9" y="32"/>
                  </a:moveTo>
                  <a:cubicBezTo>
                    <a:pt x="8" y="30"/>
                    <a:pt x="5" y="29"/>
                    <a:pt x="3" y="27"/>
                  </a:cubicBezTo>
                  <a:cubicBezTo>
                    <a:pt x="14" y="20"/>
                    <a:pt x="3" y="23"/>
                    <a:pt x="1" y="17"/>
                  </a:cubicBezTo>
                  <a:cubicBezTo>
                    <a:pt x="0" y="15"/>
                    <a:pt x="3" y="14"/>
                    <a:pt x="3" y="12"/>
                  </a:cubicBezTo>
                  <a:cubicBezTo>
                    <a:pt x="2" y="9"/>
                    <a:pt x="0" y="9"/>
                    <a:pt x="0" y="6"/>
                  </a:cubicBezTo>
                  <a:cubicBezTo>
                    <a:pt x="3" y="7"/>
                    <a:pt x="4" y="4"/>
                    <a:pt x="7" y="3"/>
                  </a:cubicBezTo>
                  <a:cubicBezTo>
                    <a:pt x="11" y="1"/>
                    <a:pt x="16" y="2"/>
                    <a:pt x="20" y="1"/>
                  </a:cubicBezTo>
                  <a:cubicBezTo>
                    <a:pt x="31" y="0"/>
                    <a:pt x="40" y="1"/>
                    <a:pt x="50" y="2"/>
                  </a:cubicBezTo>
                  <a:cubicBezTo>
                    <a:pt x="71" y="4"/>
                    <a:pt x="91" y="2"/>
                    <a:pt x="112" y="4"/>
                  </a:cubicBezTo>
                  <a:cubicBezTo>
                    <a:pt x="109" y="4"/>
                    <a:pt x="105" y="3"/>
                    <a:pt x="102" y="3"/>
                  </a:cubicBezTo>
                  <a:cubicBezTo>
                    <a:pt x="94" y="3"/>
                    <a:pt x="86" y="5"/>
                    <a:pt x="78" y="6"/>
                  </a:cubicBezTo>
                  <a:cubicBezTo>
                    <a:pt x="62" y="7"/>
                    <a:pt x="46" y="10"/>
                    <a:pt x="30" y="12"/>
                  </a:cubicBezTo>
                  <a:cubicBezTo>
                    <a:pt x="24" y="12"/>
                    <a:pt x="16" y="10"/>
                    <a:pt x="16" y="17"/>
                  </a:cubicBezTo>
                  <a:cubicBezTo>
                    <a:pt x="15" y="22"/>
                    <a:pt x="19" y="21"/>
                    <a:pt x="13" y="25"/>
                  </a:cubicBezTo>
                  <a:cubicBezTo>
                    <a:pt x="11" y="27"/>
                    <a:pt x="6" y="28"/>
                    <a:pt x="11" y="31"/>
                  </a:cubicBezTo>
                  <a:cubicBezTo>
                    <a:pt x="9" y="31"/>
                    <a:pt x="8" y="32"/>
                    <a:pt x="7" y="32"/>
                  </a:cubicBezTo>
                  <a:cubicBezTo>
                    <a:pt x="7" y="32"/>
                    <a:pt x="8" y="32"/>
                    <a:pt x="8" y="32"/>
                  </a:cubicBezTo>
                </a:path>
              </a:pathLst>
            </a:custGeom>
            <a:solidFill>
              <a:srgbClr val="E1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57" name="Freeform 141"/>
            <p:cNvSpPr>
              <a:spLocks/>
            </p:cNvSpPr>
            <p:nvPr/>
          </p:nvSpPr>
          <p:spPr bwMode="auto">
            <a:xfrm>
              <a:off x="1327" y="1496"/>
              <a:ext cx="88" cy="34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44" y="0"/>
                </a:cxn>
                <a:cxn ang="0">
                  <a:pos x="44" y="8"/>
                </a:cxn>
                <a:cxn ang="0">
                  <a:pos x="39" y="15"/>
                </a:cxn>
                <a:cxn ang="0">
                  <a:pos x="42" y="16"/>
                </a:cxn>
                <a:cxn ang="0">
                  <a:pos x="32" y="12"/>
                </a:cxn>
                <a:cxn ang="0">
                  <a:pos x="23" y="10"/>
                </a:cxn>
                <a:cxn ang="0">
                  <a:pos x="0" y="8"/>
                </a:cxn>
                <a:cxn ang="0">
                  <a:pos x="20" y="5"/>
                </a:cxn>
              </a:cxnLst>
              <a:rect l="0" t="0" r="r" b="b"/>
              <a:pathLst>
                <a:path w="44" h="16">
                  <a:moveTo>
                    <a:pt x="21" y="1"/>
                  </a:moveTo>
                  <a:cubicBezTo>
                    <a:pt x="28" y="3"/>
                    <a:pt x="37" y="0"/>
                    <a:pt x="44" y="0"/>
                  </a:cubicBezTo>
                  <a:cubicBezTo>
                    <a:pt x="36" y="3"/>
                    <a:pt x="34" y="7"/>
                    <a:pt x="44" y="8"/>
                  </a:cubicBezTo>
                  <a:cubicBezTo>
                    <a:pt x="43" y="11"/>
                    <a:pt x="41" y="13"/>
                    <a:pt x="39" y="15"/>
                  </a:cubicBezTo>
                  <a:cubicBezTo>
                    <a:pt x="40" y="16"/>
                    <a:pt x="40" y="16"/>
                    <a:pt x="42" y="16"/>
                  </a:cubicBezTo>
                  <a:cubicBezTo>
                    <a:pt x="38" y="16"/>
                    <a:pt x="36" y="13"/>
                    <a:pt x="32" y="12"/>
                  </a:cubicBezTo>
                  <a:cubicBezTo>
                    <a:pt x="30" y="11"/>
                    <a:pt x="26" y="11"/>
                    <a:pt x="23" y="10"/>
                  </a:cubicBezTo>
                  <a:cubicBezTo>
                    <a:pt x="15" y="8"/>
                    <a:pt x="7" y="9"/>
                    <a:pt x="0" y="8"/>
                  </a:cubicBezTo>
                  <a:cubicBezTo>
                    <a:pt x="6" y="7"/>
                    <a:pt x="15" y="8"/>
                    <a:pt x="20" y="5"/>
                  </a:cubicBezTo>
                </a:path>
              </a:pathLst>
            </a:custGeom>
            <a:solidFill>
              <a:srgbClr val="E1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58" name="Freeform 142"/>
            <p:cNvSpPr>
              <a:spLocks/>
            </p:cNvSpPr>
            <p:nvPr/>
          </p:nvSpPr>
          <p:spPr bwMode="auto">
            <a:xfrm>
              <a:off x="1345" y="1568"/>
              <a:ext cx="54" cy="10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7" y="22"/>
                </a:cxn>
                <a:cxn ang="0">
                  <a:pos x="0" y="42"/>
                </a:cxn>
                <a:cxn ang="0">
                  <a:pos x="7" y="6"/>
                </a:cxn>
              </a:cxnLst>
              <a:rect l="0" t="0" r="r" b="b"/>
              <a:pathLst>
                <a:path w="27" h="50">
                  <a:moveTo>
                    <a:pt x="1" y="0"/>
                  </a:moveTo>
                  <a:cubicBezTo>
                    <a:pt x="11" y="0"/>
                    <a:pt x="17" y="13"/>
                    <a:pt x="17" y="22"/>
                  </a:cubicBezTo>
                  <a:cubicBezTo>
                    <a:pt x="17" y="33"/>
                    <a:pt x="10" y="38"/>
                    <a:pt x="0" y="42"/>
                  </a:cubicBezTo>
                  <a:cubicBezTo>
                    <a:pt x="27" y="50"/>
                    <a:pt x="21" y="16"/>
                    <a:pt x="7" y="6"/>
                  </a:cubicBezTo>
                </a:path>
              </a:pathLst>
            </a:custGeom>
            <a:solidFill>
              <a:srgbClr val="E1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59" name="Freeform 143"/>
            <p:cNvSpPr>
              <a:spLocks/>
            </p:cNvSpPr>
            <p:nvPr/>
          </p:nvSpPr>
          <p:spPr bwMode="auto">
            <a:xfrm>
              <a:off x="3991" y="2060"/>
              <a:ext cx="152" cy="162"/>
            </a:xfrm>
            <a:custGeom>
              <a:avLst/>
              <a:gdLst/>
              <a:ahLst/>
              <a:cxnLst>
                <a:cxn ang="0">
                  <a:pos x="35" y="4"/>
                </a:cxn>
                <a:cxn ang="0">
                  <a:pos x="46" y="48"/>
                </a:cxn>
                <a:cxn ang="0">
                  <a:pos x="20" y="64"/>
                </a:cxn>
                <a:cxn ang="0">
                  <a:pos x="0" y="64"/>
                </a:cxn>
                <a:cxn ang="0">
                  <a:pos x="32" y="76"/>
                </a:cxn>
                <a:cxn ang="0">
                  <a:pos x="67" y="53"/>
                </a:cxn>
                <a:cxn ang="0">
                  <a:pos x="63" y="18"/>
                </a:cxn>
                <a:cxn ang="0">
                  <a:pos x="42" y="0"/>
                </a:cxn>
              </a:cxnLst>
              <a:rect l="0" t="0" r="r" b="b"/>
              <a:pathLst>
                <a:path w="76" h="76">
                  <a:moveTo>
                    <a:pt x="35" y="4"/>
                  </a:moveTo>
                  <a:cubicBezTo>
                    <a:pt x="48" y="12"/>
                    <a:pt x="57" y="35"/>
                    <a:pt x="46" y="48"/>
                  </a:cubicBezTo>
                  <a:cubicBezTo>
                    <a:pt x="39" y="55"/>
                    <a:pt x="29" y="63"/>
                    <a:pt x="20" y="64"/>
                  </a:cubicBezTo>
                  <a:cubicBezTo>
                    <a:pt x="14" y="65"/>
                    <a:pt x="4" y="62"/>
                    <a:pt x="0" y="64"/>
                  </a:cubicBezTo>
                  <a:cubicBezTo>
                    <a:pt x="9" y="70"/>
                    <a:pt x="21" y="76"/>
                    <a:pt x="32" y="76"/>
                  </a:cubicBezTo>
                  <a:cubicBezTo>
                    <a:pt x="49" y="76"/>
                    <a:pt x="58" y="66"/>
                    <a:pt x="67" y="53"/>
                  </a:cubicBezTo>
                  <a:cubicBezTo>
                    <a:pt x="76" y="40"/>
                    <a:pt x="73" y="30"/>
                    <a:pt x="63" y="18"/>
                  </a:cubicBezTo>
                  <a:cubicBezTo>
                    <a:pt x="58" y="13"/>
                    <a:pt x="51" y="0"/>
                    <a:pt x="42" y="0"/>
                  </a:cubicBezTo>
                </a:path>
              </a:pathLst>
            </a:custGeom>
            <a:solidFill>
              <a:srgbClr val="F7E1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60" name="Freeform 144"/>
            <p:cNvSpPr>
              <a:spLocks/>
            </p:cNvSpPr>
            <p:nvPr/>
          </p:nvSpPr>
          <p:spPr bwMode="auto">
            <a:xfrm>
              <a:off x="3559" y="1403"/>
              <a:ext cx="117" cy="59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51" y="0"/>
                </a:cxn>
                <a:cxn ang="0">
                  <a:pos x="1" y="28"/>
                </a:cxn>
              </a:cxnLst>
              <a:rect l="0" t="0" r="r" b="b"/>
              <a:pathLst>
                <a:path w="59" h="28">
                  <a:moveTo>
                    <a:pt x="0" y="27"/>
                  </a:moveTo>
                  <a:cubicBezTo>
                    <a:pt x="22" y="26"/>
                    <a:pt x="39" y="15"/>
                    <a:pt x="51" y="0"/>
                  </a:cubicBezTo>
                  <a:cubicBezTo>
                    <a:pt x="59" y="24"/>
                    <a:pt x="11" y="21"/>
                    <a:pt x="1" y="28"/>
                  </a:cubicBezTo>
                </a:path>
              </a:pathLst>
            </a:custGeom>
            <a:solidFill>
              <a:srgbClr val="F7E1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61" name="Freeform 145"/>
            <p:cNvSpPr>
              <a:spLocks/>
            </p:cNvSpPr>
            <p:nvPr/>
          </p:nvSpPr>
          <p:spPr bwMode="auto">
            <a:xfrm>
              <a:off x="3888" y="2628"/>
              <a:ext cx="113" cy="1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9" y="39"/>
                </a:cxn>
                <a:cxn ang="0">
                  <a:pos x="57" y="58"/>
                </a:cxn>
                <a:cxn ang="0">
                  <a:pos x="9" y="40"/>
                </a:cxn>
                <a:cxn ang="0">
                  <a:pos x="11" y="7"/>
                </a:cxn>
              </a:cxnLst>
              <a:rect l="0" t="0" r="r" b="b"/>
              <a:pathLst>
                <a:path w="57" h="59">
                  <a:moveTo>
                    <a:pt x="12" y="0"/>
                  </a:moveTo>
                  <a:cubicBezTo>
                    <a:pt x="5" y="11"/>
                    <a:pt x="10" y="30"/>
                    <a:pt x="19" y="39"/>
                  </a:cubicBezTo>
                  <a:cubicBezTo>
                    <a:pt x="29" y="50"/>
                    <a:pt x="46" y="50"/>
                    <a:pt x="57" y="58"/>
                  </a:cubicBezTo>
                  <a:cubicBezTo>
                    <a:pt x="42" y="59"/>
                    <a:pt x="19" y="52"/>
                    <a:pt x="9" y="40"/>
                  </a:cubicBezTo>
                  <a:cubicBezTo>
                    <a:pt x="3" y="32"/>
                    <a:pt x="0" y="13"/>
                    <a:pt x="11" y="7"/>
                  </a:cubicBezTo>
                </a:path>
              </a:pathLst>
            </a:custGeom>
            <a:solidFill>
              <a:srgbClr val="F7E1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62" name="Freeform 146"/>
            <p:cNvSpPr>
              <a:spLocks/>
            </p:cNvSpPr>
            <p:nvPr/>
          </p:nvSpPr>
          <p:spPr bwMode="auto">
            <a:xfrm>
              <a:off x="920" y="1619"/>
              <a:ext cx="18" cy="26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12"/>
                </a:cxn>
                <a:cxn ang="0">
                  <a:pos x="4" y="25"/>
                </a:cxn>
                <a:cxn ang="0">
                  <a:pos x="2" y="57"/>
                </a:cxn>
                <a:cxn ang="0">
                  <a:pos x="6" y="126"/>
                </a:cxn>
                <a:cxn ang="0">
                  <a:pos x="4" y="88"/>
                </a:cxn>
                <a:cxn ang="0">
                  <a:pos x="4" y="60"/>
                </a:cxn>
                <a:cxn ang="0">
                  <a:pos x="9" y="2"/>
                </a:cxn>
              </a:cxnLst>
              <a:rect l="0" t="0" r="r" b="b"/>
              <a:pathLst>
                <a:path w="9" h="126">
                  <a:moveTo>
                    <a:pt x="8" y="0"/>
                  </a:moveTo>
                  <a:cubicBezTo>
                    <a:pt x="9" y="4"/>
                    <a:pt x="7" y="8"/>
                    <a:pt x="6" y="12"/>
                  </a:cubicBezTo>
                  <a:cubicBezTo>
                    <a:pt x="5" y="16"/>
                    <a:pt x="4" y="21"/>
                    <a:pt x="4" y="25"/>
                  </a:cubicBezTo>
                  <a:cubicBezTo>
                    <a:pt x="2" y="36"/>
                    <a:pt x="3" y="46"/>
                    <a:pt x="2" y="57"/>
                  </a:cubicBezTo>
                  <a:cubicBezTo>
                    <a:pt x="0" y="80"/>
                    <a:pt x="0" y="104"/>
                    <a:pt x="6" y="126"/>
                  </a:cubicBezTo>
                  <a:cubicBezTo>
                    <a:pt x="2" y="114"/>
                    <a:pt x="4" y="100"/>
                    <a:pt x="4" y="88"/>
                  </a:cubicBezTo>
                  <a:cubicBezTo>
                    <a:pt x="4" y="79"/>
                    <a:pt x="4" y="69"/>
                    <a:pt x="4" y="60"/>
                  </a:cubicBezTo>
                  <a:cubicBezTo>
                    <a:pt x="5" y="41"/>
                    <a:pt x="3" y="20"/>
                    <a:pt x="9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63" name="Freeform 147"/>
            <p:cNvSpPr>
              <a:spLocks/>
            </p:cNvSpPr>
            <p:nvPr/>
          </p:nvSpPr>
          <p:spPr bwMode="auto">
            <a:xfrm>
              <a:off x="996" y="1979"/>
              <a:ext cx="36" cy="36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9" y="20"/>
                </a:cxn>
                <a:cxn ang="0">
                  <a:pos x="5" y="39"/>
                </a:cxn>
                <a:cxn ang="0">
                  <a:pos x="1" y="84"/>
                </a:cxn>
                <a:cxn ang="0">
                  <a:pos x="2" y="131"/>
                </a:cxn>
                <a:cxn ang="0">
                  <a:pos x="16" y="169"/>
                </a:cxn>
                <a:cxn ang="0">
                  <a:pos x="18" y="171"/>
                </a:cxn>
                <a:cxn ang="0">
                  <a:pos x="7" y="123"/>
                </a:cxn>
                <a:cxn ang="0">
                  <a:pos x="7" y="77"/>
                </a:cxn>
                <a:cxn ang="0">
                  <a:pos x="14" y="7"/>
                </a:cxn>
                <a:cxn ang="0">
                  <a:pos x="14" y="2"/>
                </a:cxn>
              </a:cxnLst>
              <a:rect l="0" t="0" r="r" b="b"/>
              <a:pathLst>
                <a:path w="18" h="171">
                  <a:moveTo>
                    <a:pt x="13" y="0"/>
                  </a:moveTo>
                  <a:cubicBezTo>
                    <a:pt x="14" y="7"/>
                    <a:pt x="9" y="14"/>
                    <a:pt x="9" y="20"/>
                  </a:cubicBezTo>
                  <a:cubicBezTo>
                    <a:pt x="8" y="27"/>
                    <a:pt x="6" y="33"/>
                    <a:pt x="5" y="39"/>
                  </a:cubicBezTo>
                  <a:cubicBezTo>
                    <a:pt x="3" y="54"/>
                    <a:pt x="3" y="69"/>
                    <a:pt x="1" y="84"/>
                  </a:cubicBezTo>
                  <a:cubicBezTo>
                    <a:pt x="0" y="100"/>
                    <a:pt x="0" y="116"/>
                    <a:pt x="2" y="131"/>
                  </a:cubicBezTo>
                  <a:cubicBezTo>
                    <a:pt x="4" y="145"/>
                    <a:pt x="7" y="158"/>
                    <a:pt x="16" y="169"/>
                  </a:cubicBezTo>
                  <a:cubicBezTo>
                    <a:pt x="17" y="169"/>
                    <a:pt x="17" y="170"/>
                    <a:pt x="18" y="171"/>
                  </a:cubicBezTo>
                  <a:cubicBezTo>
                    <a:pt x="8" y="158"/>
                    <a:pt x="8" y="138"/>
                    <a:pt x="7" y="123"/>
                  </a:cubicBezTo>
                  <a:cubicBezTo>
                    <a:pt x="5" y="108"/>
                    <a:pt x="7" y="92"/>
                    <a:pt x="7" y="77"/>
                  </a:cubicBezTo>
                  <a:cubicBezTo>
                    <a:pt x="7" y="53"/>
                    <a:pt x="12" y="30"/>
                    <a:pt x="14" y="7"/>
                  </a:cubicBezTo>
                  <a:cubicBezTo>
                    <a:pt x="14" y="5"/>
                    <a:pt x="14" y="4"/>
                    <a:pt x="14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64" name="Freeform 148"/>
            <p:cNvSpPr>
              <a:spLocks/>
            </p:cNvSpPr>
            <p:nvPr/>
          </p:nvSpPr>
          <p:spPr bwMode="auto">
            <a:xfrm>
              <a:off x="1103" y="2381"/>
              <a:ext cx="32" cy="26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" y="77"/>
                </a:cxn>
                <a:cxn ang="0">
                  <a:pos x="16" y="122"/>
                </a:cxn>
                <a:cxn ang="0">
                  <a:pos x="7" y="90"/>
                </a:cxn>
                <a:cxn ang="0">
                  <a:pos x="8" y="53"/>
                </a:cxn>
                <a:cxn ang="0">
                  <a:pos x="9" y="1"/>
                </a:cxn>
              </a:cxnLst>
              <a:rect l="0" t="0" r="r" b="b"/>
              <a:pathLst>
                <a:path w="16" h="122">
                  <a:moveTo>
                    <a:pt x="9" y="0"/>
                  </a:moveTo>
                  <a:cubicBezTo>
                    <a:pt x="8" y="26"/>
                    <a:pt x="2" y="51"/>
                    <a:pt x="2" y="77"/>
                  </a:cubicBezTo>
                  <a:cubicBezTo>
                    <a:pt x="2" y="89"/>
                    <a:pt x="0" y="118"/>
                    <a:pt x="16" y="122"/>
                  </a:cubicBezTo>
                  <a:cubicBezTo>
                    <a:pt x="7" y="115"/>
                    <a:pt x="8" y="100"/>
                    <a:pt x="7" y="90"/>
                  </a:cubicBezTo>
                  <a:cubicBezTo>
                    <a:pt x="6" y="78"/>
                    <a:pt x="7" y="65"/>
                    <a:pt x="8" y="53"/>
                  </a:cubicBezTo>
                  <a:cubicBezTo>
                    <a:pt x="10" y="36"/>
                    <a:pt x="9" y="18"/>
                    <a:pt x="9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65" name="Freeform 149"/>
            <p:cNvSpPr>
              <a:spLocks/>
            </p:cNvSpPr>
            <p:nvPr/>
          </p:nvSpPr>
          <p:spPr bwMode="auto">
            <a:xfrm>
              <a:off x="1165" y="2666"/>
              <a:ext cx="38" cy="26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2" y="37"/>
                </a:cxn>
                <a:cxn ang="0">
                  <a:pos x="7" y="69"/>
                </a:cxn>
                <a:cxn ang="0">
                  <a:pos x="15" y="123"/>
                </a:cxn>
                <a:cxn ang="0">
                  <a:pos x="6" y="92"/>
                </a:cxn>
                <a:cxn ang="0">
                  <a:pos x="11" y="59"/>
                </a:cxn>
                <a:cxn ang="0">
                  <a:pos x="18" y="2"/>
                </a:cxn>
              </a:cxnLst>
              <a:rect l="0" t="0" r="r" b="b"/>
              <a:pathLst>
                <a:path w="19" h="123">
                  <a:moveTo>
                    <a:pt x="18" y="0"/>
                  </a:moveTo>
                  <a:cubicBezTo>
                    <a:pt x="19" y="11"/>
                    <a:pt x="14" y="25"/>
                    <a:pt x="12" y="37"/>
                  </a:cubicBezTo>
                  <a:cubicBezTo>
                    <a:pt x="11" y="48"/>
                    <a:pt x="9" y="59"/>
                    <a:pt x="7" y="69"/>
                  </a:cubicBezTo>
                  <a:cubicBezTo>
                    <a:pt x="5" y="86"/>
                    <a:pt x="0" y="111"/>
                    <a:pt x="15" y="123"/>
                  </a:cubicBezTo>
                  <a:cubicBezTo>
                    <a:pt x="8" y="118"/>
                    <a:pt x="5" y="101"/>
                    <a:pt x="6" y="92"/>
                  </a:cubicBezTo>
                  <a:cubicBezTo>
                    <a:pt x="6" y="81"/>
                    <a:pt x="8" y="70"/>
                    <a:pt x="11" y="59"/>
                  </a:cubicBezTo>
                  <a:cubicBezTo>
                    <a:pt x="16" y="41"/>
                    <a:pt x="18" y="21"/>
                    <a:pt x="18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66" name="Freeform 150"/>
            <p:cNvSpPr>
              <a:spLocks/>
            </p:cNvSpPr>
            <p:nvPr/>
          </p:nvSpPr>
          <p:spPr bwMode="auto">
            <a:xfrm>
              <a:off x="1211" y="2879"/>
              <a:ext cx="36" cy="31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" y="91"/>
                </a:cxn>
                <a:cxn ang="0">
                  <a:pos x="18" y="150"/>
                </a:cxn>
                <a:cxn ang="0">
                  <a:pos x="10" y="132"/>
                </a:cxn>
                <a:cxn ang="0">
                  <a:pos x="7" y="105"/>
                </a:cxn>
                <a:cxn ang="0">
                  <a:pos x="5" y="84"/>
                </a:cxn>
                <a:cxn ang="0">
                  <a:pos x="8" y="61"/>
                </a:cxn>
                <a:cxn ang="0">
                  <a:pos x="13" y="27"/>
                </a:cxn>
                <a:cxn ang="0">
                  <a:pos x="13" y="1"/>
                </a:cxn>
              </a:cxnLst>
              <a:rect l="0" t="0" r="r" b="b"/>
              <a:pathLst>
                <a:path w="18" h="150">
                  <a:moveTo>
                    <a:pt x="14" y="0"/>
                  </a:moveTo>
                  <a:cubicBezTo>
                    <a:pt x="14" y="31"/>
                    <a:pt x="4" y="61"/>
                    <a:pt x="1" y="91"/>
                  </a:cubicBezTo>
                  <a:cubicBezTo>
                    <a:pt x="0" y="108"/>
                    <a:pt x="1" y="142"/>
                    <a:pt x="18" y="150"/>
                  </a:cubicBezTo>
                  <a:cubicBezTo>
                    <a:pt x="13" y="147"/>
                    <a:pt x="11" y="137"/>
                    <a:pt x="10" y="132"/>
                  </a:cubicBezTo>
                  <a:cubicBezTo>
                    <a:pt x="8" y="123"/>
                    <a:pt x="8" y="115"/>
                    <a:pt x="7" y="105"/>
                  </a:cubicBezTo>
                  <a:cubicBezTo>
                    <a:pt x="7" y="98"/>
                    <a:pt x="5" y="92"/>
                    <a:pt x="5" y="84"/>
                  </a:cubicBezTo>
                  <a:cubicBezTo>
                    <a:pt x="6" y="77"/>
                    <a:pt x="7" y="69"/>
                    <a:pt x="8" y="61"/>
                  </a:cubicBezTo>
                  <a:cubicBezTo>
                    <a:pt x="9" y="50"/>
                    <a:pt x="12" y="38"/>
                    <a:pt x="13" y="27"/>
                  </a:cubicBezTo>
                  <a:cubicBezTo>
                    <a:pt x="14" y="19"/>
                    <a:pt x="17" y="8"/>
                    <a:pt x="1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67" name="Freeform 151"/>
            <p:cNvSpPr>
              <a:spLocks/>
            </p:cNvSpPr>
            <p:nvPr/>
          </p:nvSpPr>
          <p:spPr bwMode="auto">
            <a:xfrm>
              <a:off x="1117" y="1568"/>
              <a:ext cx="264" cy="100"/>
            </a:xfrm>
            <a:custGeom>
              <a:avLst/>
              <a:gdLst/>
              <a:ahLst/>
              <a:cxnLst>
                <a:cxn ang="0">
                  <a:pos x="124" y="16"/>
                </a:cxn>
                <a:cxn ang="0">
                  <a:pos x="66" y="42"/>
                </a:cxn>
                <a:cxn ang="0">
                  <a:pos x="2" y="34"/>
                </a:cxn>
                <a:cxn ang="0">
                  <a:pos x="57" y="5"/>
                </a:cxn>
                <a:cxn ang="0">
                  <a:pos x="124" y="16"/>
                </a:cxn>
              </a:cxnLst>
              <a:rect l="0" t="0" r="r" b="b"/>
              <a:pathLst>
                <a:path w="132" h="47">
                  <a:moveTo>
                    <a:pt x="124" y="16"/>
                  </a:moveTo>
                  <a:cubicBezTo>
                    <a:pt x="132" y="42"/>
                    <a:pt x="99" y="37"/>
                    <a:pt x="66" y="42"/>
                  </a:cubicBezTo>
                  <a:cubicBezTo>
                    <a:pt x="32" y="47"/>
                    <a:pt x="3" y="44"/>
                    <a:pt x="2" y="34"/>
                  </a:cubicBezTo>
                  <a:cubicBezTo>
                    <a:pt x="0" y="25"/>
                    <a:pt x="23" y="10"/>
                    <a:pt x="57" y="5"/>
                  </a:cubicBezTo>
                  <a:cubicBezTo>
                    <a:pt x="91" y="0"/>
                    <a:pt x="122" y="6"/>
                    <a:pt x="124" y="16"/>
                  </a:cubicBezTo>
                  <a:close/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68" name="Freeform 152"/>
            <p:cNvSpPr>
              <a:spLocks/>
            </p:cNvSpPr>
            <p:nvPr/>
          </p:nvSpPr>
          <p:spPr bwMode="auto">
            <a:xfrm>
              <a:off x="1987" y="1919"/>
              <a:ext cx="225" cy="111"/>
            </a:xfrm>
            <a:custGeom>
              <a:avLst/>
              <a:gdLst/>
              <a:ahLst/>
              <a:cxnLst>
                <a:cxn ang="0">
                  <a:pos x="112" y="31"/>
                </a:cxn>
                <a:cxn ang="0">
                  <a:pos x="57" y="52"/>
                </a:cxn>
                <a:cxn ang="0">
                  <a:pos x="0" y="37"/>
                </a:cxn>
                <a:cxn ang="0">
                  <a:pos x="57" y="9"/>
                </a:cxn>
                <a:cxn ang="0">
                  <a:pos x="112" y="31"/>
                </a:cxn>
              </a:cxnLst>
              <a:rect l="0" t="0" r="r" b="b"/>
              <a:pathLst>
                <a:path w="113" h="52">
                  <a:moveTo>
                    <a:pt x="112" y="31"/>
                  </a:moveTo>
                  <a:cubicBezTo>
                    <a:pt x="113" y="43"/>
                    <a:pt x="87" y="52"/>
                    <a:pt x="57" y="52"/>
                  </a:cubicBezTo>
                  <a:cubicBezTo>
                    <a:pt x="27" y="52"/>
                    <a:pt x="0" y="49"/>
                    <a:pt x="0" y="37"/>
                  </a:cubicBezTo>
                  <a:cubicBezTo>
                    <a:pt x="0" y="26"/>
                    <a:pt x="27" y="15"/>
                    <a:pt x="57" y="9"/>
                  </a:cubicBezTo>
                  <a:cubicBezTo>
                    <a:pt x="89" y="3"/>
                    <a:pt x="110" y="0"/>
                    <a:pt x="112" y="31"/>
                  </a:cubicBezTo>
                  <a:close/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69" name="Freeform 153"/>
            <p:cNvSpPr>
              <a:spLocks/>
            </p:cNvSpPr>
            <p:nvPr/>
          </p:nvSpPr>
          <p:spPr bwMode="auto">
            <a:xfrm>
              <a:off x="1917" y="2309"/>
              <a:ext cx="263" cy="123"/>
            </a:xfrm>
            <a:custGeom>
              <a:avLst/>
              <a:gdLst/>
              <a:ahLst/>
              <a:cxnLst>
                <a:cxn ang="0">
                  <a:pos x="128" y="26"/>
                </a:cxn>
                <a:cxn ang="0">
                  <a:pos x="66" y="55"/>
                </a:cxn>
                <a:cxn ang="0">
                  <a:pos x="1" y="43"/>
                </a:cxn>
                <a:cxn ang="0">
                  <a:pos x="62" y="10"/>
                </a:cxn>
                <a:cxn ang="0">
                  <a:pos x="128" y="26"/>
                </a:cxn>
              </a:cxnLst>
              <a:rect l="0" t="0" r="r" b="b"/>
              <a:pathLst>
                <a:path w="132" h="58">
                  <a:moveTo>
                    <a:pt x="128" y="26"/>
                  </a:moveTo>
                  <a:cubicBezTo>
                    <a:pt x="132" y="49"/>
                    <a:pt x="101" y="51"/>
                    <a:pt x="66" y="55"/>
                  </a:cubicBezTo>
                  <a:cubicBezTo>
                    <a:pt x="31" y="58"/>
                    <a:pt x="2" y="53"/>
                    <a:pt x="1" y="43"/>
                  </a:cubicBezTo>
                  <a:cubicBezTo>
                    <a:pt x="0" y="32"/>
                    <a:pt x="28" y="14"/>
                    <a:pt x="62" y="10"/>
                  </a:cubicBezTo>
                  <a:cubicBezTo>
                    <a:pt x="97" y="6"/>
                    <a:pt x="124" y="0"/>
                    <a:pt x="128" y="26"/>
                  </a:cubicBezTo>
                  <a:close/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70" name="Freeform 154"/>
            <p:cNvSpPr>
              <a:spLocks/>
            </p:cNvSpPr>
            <p:nvPr/>
          </p:nvSpPr>
          <p:spPr bwMode="auto">
            <a:xfrm>
              <a:off x="1387" y="2866"/>
              <a:ext cx="237" cy="106"/>
            </a:xfrm>
            <a:custGeom>
              <a:avLst/>
              <a:gdLst/>
              <a:ahLst/>
              <a:cxnLst>
                <a:cxn ang="0">
                  <a:pos x="110" y="18"/>
                </a:cxn>
                <a:cxn ang="0">
                  <a:pos x="59" y="45"/>
                </a:cxn>
                <a:cxn ang="0">
                  <a:pos x="2" y="37"/>
                </a:cxn>
                <a:cxn ang="0">
                  <a:pos x="67" y="5"/>
                </a:cxn>
                <a:cxn ang="0">
                  <a:pos x="110" y="18"/>
                </a:cxn>
              </a:cxnLst>
              <a:rect l="0" t="0" r="r" b="b"/>
              <a:pathLst>
                <a:path w="119" h="50">
                  <a:moveTo>
                    <a:pt x="110" y="18"/>
                  </a:moveTo>
                  <a:cubicBezTo>
                    <a:pt x="119" y="35"/>
                    <a:pt x="89" y="40"/>
                    <a:pt x="59" y="45"/>
                  </a:cubicBezTo>
                  <a:cubicBezTo>
                    <a:pt x="29" y="50"/>
                    <a:pt x="4" y="47"/>
                    <a:pt x="2" y="37"/>
                  </a:cubicBezTo>
                  <a:cubicBezTo>
                    <a:pt x="0" y="28"/>
                    <a:pt x="37" y="10"/>
                    <a:pt x="67" y="5"/>
                  </a:cubicBezTo>
                  <a:cubicBezTo>
                    <a:pt x="97" y="0"/>
                    <a:pt x="101" y="0"/>
                    <a:pt x="110" y="18"/>
                  </a:cubicBezTo>
                  <a:close/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71" name="Freeform 155"/>
            <p:cNvSpPr>
              <a:spLocks/>
            </p:cNvSpPr>
            <p:nvPr/>
          </p:nvSpPr>
          <p:spPr bwMode="auto">
            <a:xfrm>
              <a:off x="2872" y="1847"/>
              <a:ext cx="182" cy="364"/>
            </a:xfrm>
            <a:custGeom>
              <a:avLst/>
              <a:gdLst/>
              <a:ahLst/>
              <a:cxnLst>
                <a:cxn ang="0">
                  <a:pos x="83" y="171"/>
                </a:cxn>
                <a:cxn ang="0">
                  <a:pos x="80" y="63"/>
                </a:cxn>
                <a:cxn ang="0">
                  <a:pos x="48" y="9"/>
                </a:cxn>
                <a:cxn ang="0">
                  <a:pos x="0" y="26"/>
                </a:cxn>
              </a:cxnLst>
              <a:rect l="0" t="0" r="r" b="b"/>
              <a:pathLst>
                <a:path w="91" h="171">
                  <a:moveTo>
                    <a:pt x="83" y="171"/>
                  </a:moveTo>
                  <a:cubicBezTo>
                    <a:pt x="91" y="140"/>
                    <a:pt x="88" y="93"/>
                    <a:pt x="80" y="63"/>
                  </a:cubicBezTo>
                  <a:cubicBezTo>
                    <a:pt x="74" y="44"/>
                    <a:pt x="66" y="19"/>
                    <a:pt x="48" y="9"/>
                  </a:cubicBezTo>
                  <a:cubicBezTo>
                    <a:pt x="32" y="0"/>
                    <a:pt x="2" y="6"/>
                    <a:pt x="0" y="26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72" name="Freeform 156"/>
            <p:cNvSpPr>
              <a:spLocks/>
            </p:cNvSpPr>
            <p:nvPr/>
          </p:nvSpPr>
          <p:spPr bwMode="auto">
            <a:xfrm>
              <a:off x="2870" y="1902"/>
              <a:ext cx="168" cy="34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0" y="21"/>
                </a:cxn>
                <a:cxn ang="0">
                  <a:pos x="19" y="38"/>
                </a:cxn>
                <a:cxn ang="0">
                  <a:pos x="29" y="84"/>
                </a:cxn>
                <a:cxn ang="0">
                  <a:pos x="84" y="145"/>
                </a:cxn>
              </a:cxnLst>
              <a:rect l="0" t="0" r="r" b="b"/>
              <a:pathLst>
                <a:path w="84" h="160">
                  <a:moveTo>
                    <a:pt x="1" y="0"/>
                  </a:moveTo>
                  <a:cubicBezTo>
                    <a:pt x="1" y="0"/>
                    <a:pt x="0" y="10"/>
                    <a:pt x="10" y="21"/>
                  </a:cubicBezTo>
                  <a:cubicBezTo>
                    <a:pt x="14" y="26"/>
                    <a:pt x="16" y="32"/>
                    <a:pt x="19" y="38"/>
                  </a:cubicBezTo>
                  <a:cubicBezTo>
                    <a:pt x="25" y="52"/>
                    <a:pt x="27" y="68"/>
                    <a:pt x="29" y="84"/>
                  </a:cubicBezTo>
                  <a:cubicBezTo>
                    <a:pt x="32" y="122"/>
                    <a:pt x="41" y="160"/>
                    <a:pt x="84" y="145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73" name="Freeform 157"/>
            <p:cNvSpPr>
              <a:spLocks/>
            </p:cNvSpPr>
            <p:nvPr/>
          </p:nvSpPr>
          <p:spPr bwMode="auto">
            <a:xfrm>
              <a:off x="934" y="1428"/>
              <a:ext cx="2435" cy="165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33" y="148"/>
                </a:cxn>
                <a:cxn ang="0">
                  <a:pos x="341" y="136"/>
                </a:cxn>
                <a:cxn ang="0">
                  <a:pos x="581" y="200"/>
                </a:cxn>
                <a:cxn ang="0">
                  <a:pos x="493" y="199"/>
                </a:cxn>
                <a:cxn ang="0">
                  <a:pos x="285" y="198"/>
                </a:cxn>
                <a:cxn ang="0">
                  <a:pos x="188" y="223"/>
                </a:cxn>
                <a:cxn ang="0">
                  <a:pos x="149" y="220"/>
                </a:cxn>
                <a:cxn ang="0">
                  <a:pos x="44" y="235"/>
                </a:cxn>
                <a:cxn ang="0">
                  <a:pos x="80" y="360"/>
                </a:cxn>
                <a:cxn ang="0">
                  <a:pos x="232" y="336"/>
                </a:cxn>
                <a:cxn ang="0">
                  <a:pos x="349" y="345"/>
                </a:cxn>
                <a:cxn ang="0">
                  <a:pos x="490" y="329"/>
                </a:cxn>
                <a:cxn ang="0">
                  <a:pos x="549" y="330"/>
                </a:cxn>
                <a:cxn ang="0">
                  <a:pos x="785" y="295"/>
                </a:cxn>
                <a:cxn ang="0">
                  <a:pos x="822" y="302"/>
                </a:cxn>
                <a:cxn ang="0">
                  <a:pos x="899" y="327"/>
                </a:cxn>
                <a:cxn ang="0">
                  <a:pos x="809" y="359"/>
                </a:cxn>
                <a:cxn ang="0">
                  <a:pos x="642" y="390"/>
                </a:cxn>
                <a:cxn ang="0">
                  <a:pos x="576" y="392"/>
                </a:cxn>
                <a:cxn ang="0">
                  <a:pos x="462" y="414"/>
                </a:cxn>
                <a:cxn ang="0">
                  <a:pos x="419" y="423"/>
                </a:cxn>
                <a:cxn ang="0">
                  <a:pos x="362" y="419"/>
                </a:cxn>
                <a:cxn ang="0">
                  <a:pos x="203" y="417"/>
                </a:cxn>
                <a:cxn ang="0">
                  <a:pos x="94" y="430"/>
                </a:cxn>
                <a:cxn ang="0">
                  <a:pos x="122" y="502"/>
                </a:cxn>
                <a:cxn ang="0">
                  <a:pos x="217" y="520"/>
                </a:cxn>
                <a:cxn ang="0">
                  <a:pos x="134" y="566"/>
                </a:cxn>
                <a:cxn ang="0">
                  <a:pos x="153" y="609"/>
                </a:cxn>
                <a:cxn ang="0">
                  <a:pos x="288" y="605"/>
                </a:cxn>
                <a:cxn ang="0">
                  <a:pos x="490" y="531"/>
                </a:cxn>
                <a:cxn ang="0">
                  <a:pos x="718" y="531"/>
                </a:cxn>
                <a:cxn ang="0">
                  <a:pos x="810" y="527"/>
                </a:cxn>
                <a:cxn ang="0">
                  <a:pos x="976" y="524"/>
                </a:cxn>
                <a:cxn ang="0">
                  <a:pos x="838" y="567"/>
                </a:cxn>
                <a:cxn ang="0">
                  <a:pos x="428" y="595"/>
                </a:cxn>
                <a:cxn ang="0">
                  <a:pos x="304" y="634"/>
                </a:cxn>
                <a:cxn ang="0">
                  <a:pos x="153" y="666"/>
                </a:cxn>
                <a:cxn ang="0">
                  <a:pos x="191" y="776"/>
                </a:cxn>
                <a:cxn ang="0">
                  <a:pos x="347" y="752"/>
                </a:cxn>
                <a:cxn ang="0">
                  <a:pos x="408" y="733"/>
                </a:cxn>
                <a:cxn ang="0">
                  <a:pos x="493" y="725"/>
                </a:cxn>
                <a:cxn ang="0">
                  <a:pos x="781" y="689"/>
                </a:cxn>
                <a:cxn ang="0">
                  <a:pos x="1051" y="681"/>
                </a:cxn>
                <a:cxn ang="0">
                  <a:pos x="1221" y="686"/>
                </a:cxn>
                <a:cxn ang="0">
                  <a:pos x="1175" y="609"/>
                </a:cxn>
                <a:cxn ang="0">
                  <a:pos x="1118" y="612"/>
                </a:cxn>
                <a:cxn ang="0">
                  <a:pos x="1030" y="600"/>
                </a:cxn>
                <a:cxn ang="0">
                  <a:pos x="994" y="581"/>
                </a:cxn>
                <a:cxn ang="0">
                  <a:pos x="1036" y="543"/>
                </a:cxn>
                <a:cxn ang="0">
                  <a:pos x="1133" y="511"/>
                </a:cxn>
                <a:cxn ang="0">
                  <a:pos x="909" y="111"/>
                </a:cxn>
                <a:cxn ang="0">
                  <a:pos x="642" y="62"/>
                </a:cxn>
                <a:cxn ang="0">
                  <a:pos x="349" y="12"/>
                </a:cxn>
                <a:cxn ang="0">
                  <a:pos x="0" y="72"/>
                </a:cxn>
              </a:cxnLst>
              <a:rect l="0" t="0" r="r" b="b"/>
              <a:pathLst>
                <a:path w="1221" h="776">
                  <a:moveTo>
                    <a:pt x="0" y="72"/>
                  </a:moveTo>
                  <a:cubicBezTo>
                    <a:pt x="33" y="148"/>
                    <a:pt x="33" y="148"/>
                    <a:pt x="33" y="148"/>
                  </a:cubicBezTo>
                  <a:cubicBezTo>
                    <a:pt x="33" y="148"/>
                    <a:pt x="289" y="136"/>
                    <a:pt x="341" y="136"/>
                  </a:cubicBezTo>
                  <a:cubicBezTo>
                    <a:pt x="393" y="136"/>
                    <a:pt x="481" y="128"/>
                    <a:pt x="581" y="200"/>
                  </a:cubicBezTo>
                  <a:cubicBezTo>
                    <a:pt x="581" y="200"/>
                    <a:pt x="524" y="207"/>
                    <a:pt x="493" y="199"/>
                  </a:cubicBezTo>
                  <a:cubicBezTo>
                    <a:pt x="462" y="192"/>
                    <a:pt x="315" y="188"/>
                    <a:pt x="285" y="198"/>
                  </a:cubicBezTo>
                  <a:cubicBezTo>
                    <a:pt x="255" y="207"/>
                    <a:pt x="189" y="212"/>
                    <a:pt x="188" y="223"/>
                  </a:cubicBezTo>
                  <a:cubicBezTo>
                    <a:pt x="188" y="223"/>
                    <a:pt x="176" y="217"/>
                    <a:pt x="149" y="220"/>
                  </a:cubicBezTo>
                  <a:cubicBezTo>
                    <a:pt x="122" y="223"/>
                    <a:pt x="44" y="235"/>
                    <a:pt x="44" y="235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360"/>
                    <a:pt x="225" y="346"/>
                    <a:pt x="232" y="336"/>
                  </a:cubicBezTo>
                  <a:cubicBezTo>
                    <a:pt x="232" y="336"/>
                    <a:pt x="289" y="346"/>
                    <a:pt x="349" y="345"/>
                  </a:cubicBezTo>
                  <a:cubicBezTo>
                    <a:pt x="409" y="344"/>
                    <a:pt x="490" y="329"/>
                    <a:pt x="490" y="329"/>
                  </a:cubicBezTo>
                  <a:cubicBezTo>
                    <a:pt x="490" y="329"/>
                    <a:pt x="506" y="334"/>
                    <a:pt x="549" y="330"/>
                  </a:cubicBezTo>
                  <a:cubicBezTo>
                    <a:pt x="591" y="327"/>
                    <a:pt x="775" y="319"/>
                    <a:pt x="785" y="295"/>
                  </a:cubicBezTo>
                  <a:cubicBezTo>
                    <a:pt x="785" y="295"/>
                    <a:pt x="801" y="304"/>
                    <a:pt x="822" y="302"/>
                  </a:cubicBezTo>
                  <a:cubicBezTo>
                    <a:pt x="844" y="301"/>
                    <a:pt x="891" y="309"/>
                    <a:pt x="899" y="327"/>
                  </a:cubicBezTo>
                  <a:cubicBezTo>
                    <a:pt x="908" y="346"/>
                    <a:pt x="844" y="356"/>
                    <a:pt x="809" y="359"/>
                  </a:cubicBezTo>
                  <a:cubicBezTo>
                    <a:pt x="775" y="362"/>
                    <a:pt x="652" y="377"/>
                    <a:pt x="642" y="390"/>
                  </a:cubicBezTo>
                  <a:cubicBezTo>
                    <a:pt x="642" y="390"/>
                    <a:pt x="600" y="386"/>
                    <a:pt x="576" y="392"/>
                  </a:cubicBezTo>
                  <a:cubicBezTo>
                    <a:pt x="553" y="399"/>
                    <a:pt x="476" y="417"/>
                    <a:pt x="462" y="414"/>
                  </a:cubicBezTo>
                  <a:cubicBezTo>
                    <a:pt x="448" y="411"/>
                    <a:pt x="419" y="417"/>
                    <a:pt x="419" y="423"/>
                  </a:cubicBezTo>
                  <a:cubicBezTo>
                    <a:pt x="419" y="423"/>
                    <a:pt x="392" y="410"/>
                    <a:pt x="362" y="419"/>
                  </a:cubicBezTo>
                  <a:cubicBezTo>
                    <a:pt x="332" y="429"/>
                    <a:pt x="247" y="412"/>
                    <a:pt x="203" y="417"/>
                  </a:cubicBezTo>
                  <a:cubicBezTo>
                    <a:pt x="158" y="423"/>
                    <a:pt x="94" y="430"/>
                    <a:pt x="94" y="430"/>
                  </a:cubicBezTo>
                  <a:cubicBezTo>
                    <a:pt x="122" y="502"/>
                    <a:pt x="122" y="502"/>
                    <a:pt x="122" y="502"/>
                  </a:cubicBezTo>
                  <a:cubicBezTo>
                    <a:pt x="122" y="502"/>
                    <a:pt x="203" y="482"/>
                    <a:pt x="217" y="520"/>
                  </a:cubicBezTo>
                  <a:cubicBezTo>
                    <a:pt x="230" y="558"/>
                    <a:pt x="134" y="566"/>
                    <a:pt x="134" y="566"/>
                  </a:cubicBezTo>
                  <a:cubicBezTo>
                    <a:pt x="153" y="609"/>
                    <a:pt x="153" y="609"/>
                    <a:pt x="153" y="609"/>
                  </a:cubicBezTo>
                  <a:cubicBezTo>
                    <a:pt x="153" y="609"/>
                    <a:pt x="255" y="610"/>
                    <a:pt x="288" y="605"/>
                  </a:cubicBezTo>
                  <a:cubicBezTo>
                    <a:pt x="378" y="590"/>
                    <a:pt x="434" y="533"/>
                    <a:pt x="490" y="531"/>
                  </a:cubicBezTo>
                  <a:cubicBezTo>
                    <a:pt x="547" y="528"/>
                    <a:pt x="712" y="546"/>
                    <a:pt x="718" y="531"/>
                  </a:cubicBezTo>
                  <a:cubicBezTo>
                    <a:pt x="718" y="531"/>
                    <a:pt x="757" y="541"/>
                    <a:pt x="810" y="527"/>
                  </a:cubicBezTo>
                  <a:cubicBezTo>
                    <a:pt x="863" y="513"/>
                    <a:pt x="966" y="501"/>
                    <a:pt x="976" y="524"/>
                  </a:cubicBezTo>
                  <a:cubicBezTo>
                    <a:pt x="987" y="547"/>
                    <a:pt x="874" y="580"/>
                    <a:pt x="838" y="567"/>
                  </a:cubicBezTo>
                  <a:cubicBezTo>
                    <a:pt x="802" y="554"/>
                    <a:pt x="495" y="574"/>
                    <a:pt x="428" y="595"/>
                  </a:cubicBezTo>
                  <a:cubicBezTo>
                    <a:pt x="361" y="615"/>
                    <a:pt x="317" y="628"/>
                    <a:pt x="304" y="634"/>
                  </a:cubicBezTo>
                  <a:cubicBezTo>
                    <a:pt x="291" y="639"/>
                    <a:pt x="148" y="649"/>
                    <a:pt x="153" y="666"/>
                  </a:cubicBezTo>
                  <a:cubicBezTo>
                    <a:pt x="191" y="776"/>
                    <a:pt x="191" y="776"/>
                    <a:pt x="191" y="776"/>
                  </a:cubicBezTo>
                  <a:cubicBezTo>
                    <a:pt x="191" y="776"/>
                    <a:pt x="321" y="761"/>
                    <a:pt x="347" y="752"/>
                  </a:cubicBezTo>
                  <a:cubicBezTo>
                    <a:pt x="373" y="744"/>
                    <a:pt x="409" y="739"/>
                    <a:pt x="408" y="733"/>
                  </a:cubicBezTo>
                  <a:cubicBezTo>
                    <a:pt x="408" y="733"/>
                    <a:pt x="432" y="743"/>
                    <a:pt x="493" y="725"/>
                  </a:cubicBezTo>
                  <a:cubicBezTo>
                    <a:pt x="554" y="706"/>
                    <a:pt x="736" y="688"/>
                    <a:pt x="781" y="689"/>
                  </a:cubicBezTo>
                  <a:cubicBezTo>
                    <a:pt x="825" y="690"/>
                    <a:pt x="1060" y="696"/>
                    <a:pt x="1051" y="681"/>
                  </a:cubicBezTo>
                  <a:cubicBezTo>
                    <a:pt x="1051" y="681"/>
                    <a:pt x="1202" y="694"/>
                    <a:pt x="1221" y="686"/>
                  </a:cubicBezTo>
                  <a:cubicBezTo>
                    <a:pt x="1175" y="609"/>
                    <a:pt x="1175" y="609"/>
                    <a:pt x="1175" y="609"/>
                  </a:cubicBezTo>
                  <a:cubicBezTo>
                    <a:pt x="1175" y="609"/>
                    <a:pt x="1131" y="607"/>
                    <a:pt x="1118" y="612"/>
                  </a:cubicBezTo>
                  <a:cubicBezTo>
                    <a:pt x="1105" y="618"/>
                    <a:pt x="1055" y="602"/>
                    <a:pt x="1030" y="600"/>
                  </a:cubicBezTo>
                  <a:cubicBezTo>
                    <a:pt x="1005" y="598"/>
                    <a:pt x="997" y="595"/>
                    <a:pt x="994" y="581"/>
                  </a:cubicBezTo>
                  <a:cubicBezTo>
                    <a:pt x="991" y="567"/>
                    <a:pt x="1025" y="557"/>
                    <a:pt x="1036" y="543"/>
                  </a:cubicBezTo>
                  <a:cubicBezTo>
                    <a:pt x="1047" y="529"/>
                    <a:pt x="1133" y="511"/>
                    <a:pt x="1133" y="511"/>
                  </a:cubicBezTo>
                  <a:cubicBezTo>
                    <a:pt x="909" y="111"/>
                    <a:pt x="909" y="111"/>
                    <a:pt x="909" y="111"/>
                  </a:cubicBezTo>
                  <a:cubicBezTo>
                    <a:pt x="909" y="111"/>
                    <a:pt x="692" y="86"/>
                    <a:pt x="642" y="62"/>
                  </a:cubicBezTo>
                  <a:cubicBezTo>
                    <a:pt x="592" y="38"/>
                    <a:pt x="515" y="0"/>
                    <a:pt x="349" y="12"/>
                  </a:cubicBezTo>
                  <a:cubicBezTo>
                    <a:pt x="183" y="24"/>
                    <a:pt x="0" y="72"/>
                    <a:pt x="0" y="72"/>
                  </a:cubicBezTo>
                  <a:close/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74" name="Freeform 158"/>
            <p:cNvSpPr>
              <a:spLocks/>
            </p:cNvSpPr>
            <p:nvPr/>
          </p:nvSpPr>
          <p:spPr bwMode="auto">
            <a:xfrm>
              <a:off x="2749" y="1430"/>
              <a:ext cx="562" cy="1085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106" y="19"/>
                </a:cxn>
                <a:cxn ang="0">
                  <a:pos x="169" y="80"/>
                </a:cxn>
                <a:cxn ang="0">
                  <a:pos x="231" y="145"/>
                </a:cxn>
                <a:cxn ang="0">
                  <a:pos x="232" y="260"/>
                </a:cxn>
                <a:cxn ang="0">
                  <a:pos x="275" y="396"/>
                </a:cxn>
                <a:cxn ang="0">
                  <a:pos x="224" y="510"/>
                </a:cxn>
                <a:cxn ang="0">
                  <a:pos x="0" y="110"/>
                </a:cxn>
              </a:cxnLst>
              <a:rect l="0" t="0" r="r" b="b"/>
              <a:pathLst>
                <a:path w="282" h="510">
                  <a:moveTo>
                    <a:pt x="0" y="110"/>
                  </a:moveTo>
                  <a:cubicBezTo>
                    <a:pt x="0" y="110"/>
                    <a:pt x="25" y="0"/>
                    <a:pt x="106" y="19"/>
                  </a:cubicBezTo>
                  <a:cubicBezTo>
                    <a:pt x="170" y="35"/>
                    <a:pt x="169" y="80"/>
                    <a:pt x="169" y="80"/>
                  </a:cubicBezTo>
                  <a:cubicBezTo>
                    <a:pt x="169" y="80"/>
                    <a:pt x="208" y="94"/>
                    <a:pt x="231" y="145"/>
                  </a:cubicBezTo>
                  <a:cubicBezTo>
                    <a:pt x="254" y="196"/>
                    <a:pt x="232" y="260"/>
                    <a:pt x="232" y="260"/>
                  </a:cubicBezTo>
                  <a:cubicBezTo>
                    <a:pt x="232" y="260"/>
                    <a:pt x="282" y="293"/>
                    <a:pt x="275" y="396"/>
                  </a:cubicBezTo>
                  <a:cubicBezTo>
                    <a:pt x="268" y="499"/>
                    <a:pt x="224" y="510"/>
                    <a:pt x="224" y="510"/>
                  </a:cubicBezTo>
                  <a:lnTo>
                    <a:pt x="0" y="110"/>
                  </a:lnTo>
                  <a:close/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75" name="Freeform 159"/>
            <p:cNvSpPr>
              <a:spLocks/>
            </p:cNvSpPr>
            <p:nvPr/>
          </p:nvSpPr>
          <p:spPr bwMode="auto">
            <a:xfrm>
              <a:off x="3277" y="2617"/>
              <a:ext cx="132" cy="27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36" y="14"/>
                </a:cxn>
                <a:cxn ang="0">
                  <a:pos x="46" y="127"/>
                </a:cxn>
                <a:cxn ang="0">
                  <a:pos x="0" y="50"/>
                </a:cxn>
              </a:cxnLst>
              <a:rect l="0" t="0" r="r" b="b"/>
              <a:pathLst>
                <a:path w="66" h="127">
                  <a:moveTo>
                    <a:pt x="0" y="50"/>
                  </a:moveTo>
                  <a:cubicBezTo>
                    <a:pt x="0" y="50"/>
                    <a:pt x="18" y="0"/>
                    <a:pt x="36" y="14"/>
                  </a:cubicBezTo>
                  <a:cubicBezTo>
                    <a:pt x="55" y="28"/>
                    <a:pt x="66" y="98"/>
                    <a:pt x="46" y="127"/>
                  </a:cubicBezTo>
                  <a:lnTo>
                    <a:pt x="0" y="50"/>
                  </a:lnTo>
                  <a:close/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76" name="Freeform 160"/>
            <p:cNvSpPr>
              <a:spLocks/>
            </p:cNvSpPr>
            <p:nvPr/>
          </p:nvSpPr>
          <p:spPr bwMode="auto">
            <a:xfrm>
              <a:off x="1167" y="2847"/>
              <a:ext cx="148" cy="447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29" y="174"/>
                </a:cxn>
                <a:cxn ang="0">
                  <a:pos x="74" y="110"/>
                </a:cxn>
                <a:cxn ang="0">
                  <a:pos x="36" y="0"/>
                </a:cxn>
              </a:cxnLst>
              <a:rect l="0" t="0" r="r" b="b"/>
              <a:pathLst>
                <a:path w="74" h="210">
                  <a:moveTo>
                    <a:pt x="36" y="0"/>
                  </a:moveTo>
                  <a:cubicBezTo>
                    <a:pt x="36" y="0"/>
                    <a:pt x="0" y="138"/>
                    <a:pt x="29" y="174"/>
                  </a:cubicBezTo>
                  <a:cubicBezTo>
                    <a:pt x="57" y="210"/>
                    <a:pt x="74" y="110"/>
                    <a:pt x="74" y="110"/>
                  </a:cubicBezTo>
                  <a:lnTo>
                    <a:pt x="36" y="0"/>
                  </a:lnTo>
                  <a:close/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77" name="Freeform 161"/>
            <p:cNvSpPr>
              <a:spLocks/>
            </p:cNvSpPr>
            <p:nvPr/>
          </p:nvSpPr>
          <p:spPr bwMode="auto">
            <a:xfrm>
              <a:off x="1143" y="2632"/>
              <a:ext cx="96" cy="347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148"/>
                </a:cxn>
                <a:cxn ang="0">
                  <a:pos x="48" y="44"/>
                </a:cxn>
                <a:cxn ang="0">
                  <a:pos x="29" y="0"/>
                </a:cxn>
              </a:cxnLst>
              <a:rect l="0" t="0" r="r" b="b"/>
              <a:pathLst>
                <a:path w="48" h="163">
                  <a:moveTo>
                    <a:pt x="29" y="0"/>
                  </a:moveTo>
                  <a:cubicBezTo>
                    <a:pt x="29" y="0"/>
                    <a:pt x="0" y="127"/>
                    <a:pt x="23" y="148"/>
                  </a:cubicBezTo>
                  <a:cubicBezTo>
                    <a:pt x="39" y="163"/>
                    <a:pt x="48" y="44"/>
                    <a:pt x="48" y="44"/>
                  </a:cubicBezTo>
                  <a:lnTo>
                    <a:pt x="29" y="0"/>
                  </a:lnTo>
                  <a:close/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78" name="Freeform 162"/>
            <p:cNvSpPr>
              <a:spLocks/>
            </p:cNvSpPr>
            <p:nvPr/>
          </p:nvSpPr>
          <p:spPr bwMode="auto">
            <a:xfrm>
              <a:off x="1078" y="2341"/>
              <a:ext cx="99" cy="35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149"/>
                </a:cxn>
                <a:cxn ang="0">
                  <a:pos x="50" y="73"/>
                </a:cxn>
                <a:cxn ang="0">
                  <a:pos x="21" y="0"/>
                </a:cxn>
              </a:cxnLst>
              <a:rect l="0" t="0" r="r" b="b"/>
              <a:pathLst>
                <a:path w="50" h="168">
                  <a:moveTo>
                    <a:pt x="21" y="0"/>
                  </a:moveTo>
                  <a:cubicBezTo>
                    <a:pt x="21" y="0"/>
                    <a:pt x="0" y="129"/>
                    <a:pt x="21" y="149"/>
                  </a:cubicBezTo>
                  <a:cubicBezTo>
                    <a:pt x="41" y="168"/>
                    <a:pt x="50" y="73"/>
                    <a:pt x="50" y="73"/>
                  </a:cubicBezTo>
                  <a:lnTo>
                    <a:pt x="21" y="0"/>
                  </a:lnTo>
                  <a:close/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79" name="Freeform 163"/>
            <p:cNvSpPr>
              <a:spLocks/>
            </p:cNvSpPr>
            <p:nvPr/>
          </p:nvSpPr>
          <p:spPr bwMode="auto">
            <a:xfrm>
              <a:off x="954" y="1928"/>
              <a:ext cx="142" cy="5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0" y="206"/>
                </a:cxn>
                <a:cxn ang="0">
                  <a:pos x="71" y="125"/>
                </a:cxn>
                <a:cxn ang="0">
                  <a:pos x="34" y="0"/>
                </a:cxn>
              </a:cxnLst>
              <a:rect l="0" t="0" r="r" b="b"/>
              <a:pathLst>
                <a:path w="71" h="242">
                  <a:moveTo>
                    <a:pt x="34" y="0"/>
                  </a:moveTo>
                  <a:cubicBezTo>
                    <a:pt x="34" y="0"/>
                    <a:pt x="0" y="152"/>
                    <a:pt x="30" y="206"/>
                  </a:cubicBezTo>
                  <a:cubicBezTo>
                    <a:pt x="49" y="242"/>
                    <a:pt x="71" y="125"/>
                    <a:pt x="71" y="125"/>
                  </a:cubicBezTo>
                  <a:lnTo>
                    <a:pt x="34" y="0"/>
                  </a:lnTo>
                  <a:close/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80" name="Freeform 164"/>
            <p:cNvSpPr>
              <a:spLocks/>
            </p:cNvSpPr>
            <p:nvPr/>
          </p:nvSpPr>
          <p:spPr bwMode="auto">
            <a:xfrm>
              <a:off x="880" y="1583"/>
              <a:ext cx="122" cy="428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6" y="178"/>
                </a:cxn>
                <a:cxn ang="0">
                  <a:pos x="59" y="74"/>
                </a:cxn>
                <a:cxn ang="0">
                  <a:pos x="28" y="0"/>
                </a:cxn>
              </a:cxnLst>
              <a:rect l="0" t="0" r="r" b="b"/>
              <a:pathLst>
                <a:path w="61" h="201">
                  <a:moveTo>
                    <a:pt x="28" y="0"/>
                  </a:moveTo>
                  <a:cubicBezTo>
                    <a:pt x="28" y="0"/>
                    <a:pt x="0" y="144"/>
                    <a:pt x="36" y="178"/>
                  </a:cubicBezTo>
                  <a:cubicBezTo>
                    <a:pt x="61" y="201"/>
                    <a:pt x="59" y="74"/>
                    <a:pt x="59" y="74"/>
                  </a:cubicBezTo>
                  <a:lnTo>
                    <a:pt x="28" y="0"/>
                  </a:lnTo>
                  <a:close/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81" name="Line 165"/>
            <p:cNvSpPr>
              <a:spLocks noChangeShapeType="1"/>
            </p:cNvSpPr>
            <p:nvPr/>
          </p:nvSpPr>
          <p:spPr bwMode="auto">
            <a:xfrm>
              <a:off x="962" y="1968"/>
              <a:ext cx="52" cy="1"/>
            </a:xfrm>
            <a:prstGeom prst="line">
              <a:avLst/>
            </a:prstGeom>
            <a:noFill/>
            <a:ln w="9525" cap="rnd">
              <a:solidFill>
                <a:srgbClr val="343434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82" name="Line 166"/>
            <p:cNvSpPr>
              <a:spLocks noChangeShapeType="1"/>
            </p:cNvSpPr>
            <p:nvPr/>
          </p:nvSpPr>
          <p:spPr bwMode="auto">
            <a:xfrm>
              <a:off x="1034" y="2381"/>
              <a:ext cx="79" cy="6"/>
            </a:xfrm>
            <a:prstGeom prst="line">
              <a:avLst/>
            </a:prstGeom>
            <a:noFill/>
            <a:ln w="9525" cap="rnd">
              <a:solidFill>
                <a:srgbClr val="343434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83" name="Line 167"/>
            <p:cNvSpPr>
              <a:spLocks noChangeShapeType="1"/>
            </p:cNvSpPr>
            <p:nvPr/>
          </p:nvSpPr>
          <p:spPr bwMode="auto">
            <a:xfrm>
              <a:off x="1131" y="2662"/>
              <a:ext cx="62" cy="13"/>
            </a:xfrm>
            <a:prstGeom prst="line">
              <a:avLst/>
            </a:prstGeom>
            <a:noFill/>
            <a:ln w="9525" cap="rnd">
              <a:solidFill>
                <a:srgbClr val="343434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84" name="Line 168"/>
            <p:cNvSpPr>
              <a:spLocks noChangeShapeType="1"/>
            </p:cNvSpPr>
            <p:nvPr/>
          </p:nvSpPr>
          <p:spPr bwMode="auto">
            <a:xfrm flipV="1">
              <a:off x="1197" y="2945"/>
              <a:ext cx="20" cy="4"/>
            </a:xfrm>
            <a:prstGeom prst="line">
              <a:avLst/>
            </a:prstGeom>
            <a:noFill/>
            <a:ln w="9525" cap="rnd">
              <a:solidFill>
                <a:srgbClr val="343434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85" name="Oval 169"/>
            <p:cNvSpPr>
              <a:spLocks noChangeArrowheads="1"/>
            </p:cNvSpPr>
            <p:nvPr/>
          </p:nvSpPr>
          <p:spPr bwMode="auto">
            <a:xfrm>
              <a:off x="3790" y="2039"/>
              <a:ext cx="281" cy="142"/>
            </a:xfrm>
            <a:prstGeom prst="ellipse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86" name="Freeform 170"/>
            <p:cNvSpPr>
              <a:spLocks/>
            </p:cNvSpPr>
            <p:nvPr/>
          </p:nvSpPr>
          <p:spPr bwMode="auto">
            <a:xfrm>
              <a:off x="3925" y="2607"/>
              <a:ext cx="264" cy="123"/>
            </a:xfrm>
            <a:custGeom>
              <a:avLst/>
              <a:gdLst/>
              <a:ahLst/>
              <a:cxnLst>
                <a:cxn ang="0">
                  <a:pos x="132" y="34"/>
                </a:cxn>
                <a:cxn ang="0">
                  <a:pos x="71" y="58"/>
                </a:cxn>
                <a:cxn ang="0">
                  <a:pos x="0" y="26"/>
                </a:cxn>
                <a:cxn ang="0">
                  <a:pos x="65" y="0"/>
                </a:cxn>
                <a:cxn ang="0">
                  <a:pos x="132" y="34"/>
                </a:cxn>
              </a:cxnLst>
              <a:rect l="0" t="0" r="r" b="b"/>
              <a:pathLst>
                <a:path w="132" h="58">
                  <a:moveTo>
                    <a:pt x="132" y="34"/>
                  </a:moveTo>
                  <a:cubicBezTo>
                    <a:pt x="132" y="48"/>
                    <a:pt x="107" y="58"/>
                    <a:pt x="71" y="58"/>
                  </a:cubicBezTo>
                  <a:cubicBezTo>
                    <a:pt x="36" y="58"/>
                    <a:pt x="0" y="41"/>
                    <a:pt x="0" y="26"/>
                  </a:cubicBezTo>
                  <a:cubicBezTo>
                    <a:pt x="0" y="12"/>
                    <a:pt x="29" y="0"/>
                    <a:pt x="65" y="0"/>
                  </a:cubicBezTo>
                  <a:cubicBezTo>
                    <a:pt x="100" y="0"/>
                    <a:pt x="132" y="19"/>
                    <a:pt x="132" y="34"/>
                  </a:cubicBezTo>
                  <a:close/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87" name="Freeform 171"/>
            <p:cNvSpPr>
              <a:spLocks/>
            </p:cNvSpPr>
            <p:nvPr/>
          </p:nvSpPr>
          <p:spPr bwMode="auto">
            <a:xfrm>
              <a:off x="3353" y="1334"/>
              <a:ext cx="293" cy="124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43" y="9"/>
                </a:cxn>
                <a:cxn ang="0">
                  <a:pos x="78" y="54"/>
                </a:cxn>
                <a:cxn ang="0">
                  <a:pos x="0" y="41"/>
                </a:cxn>
                <a:cxn ang="0">
                  <a:pos x="0" y="34"/>
                </a:cxn>
              </a:cxnLst>
              <a:rect l="0" t="0" r="r" b="b"/>
              <a:pathLst>
                <a:path w="147" h="58">
                  <a:moveTo>
                    <a:pt x="137" y="0"/>
                  </a:moveTo>
                  <a:cubicBezTo>
                    <a:pt x="140" y="3"/>
                    <a:pt x="142" y="6"/>
                    <a:pt x="143" y="9"/>
                  </a:cubicBezTo>
                  <a:cubicBezTo>
                    <a:pt x="147" y="27"/>
                    <a:pt x="124" y="50"/>
                    <a:pt x="78" y="54"/>
                  </a:cubicBezTo>
                  <a:cubicBezTo>
                    <a:pt x="38" y="57"/>
                    <a:pt x="4" y="58"/>
                    <a:pt x="0" y="41"/>
                  </a:cubicBezTo>
                  <a:cubicBezTo>
                    <a:pt x="0" y="38"/>
                    <a:pt x="0" y="36"/>
                    <a:pt x="0" y="34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88" name="Freeform 172"/>
            <p:cNvSpPr>
              <a:spLocks/>
            </p:cNvSpPr>
            <p:nvPr/>
          </p:nvSpPr>
          <p:spPr bwMode="auto">
            <a:xfrm>
              <a:off x="1127" y="1607"/>
              <a:ext cx="74" cy="5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" y="17"/>
                </a:cxn>
                <a:cxn ang="0">
                  <a:pos x="37" y="22"/>
                </a:cxn>
                <a:cxn ang="0">
                  <a:pos x="25" y="21"/>
                </a:cxn>
                <a:cxn ang="0">
                  <a:pos x="11" y="16"/>
                </a:cxn>
                <a:cxn ang="0">
                  <a:pos x="10" y="6"/>
                </a:cxn>
                <a:cxn ang="0">
                  <a:pos x="16" y="1"/>
                </a:cxn>
              </a:cxnLst>
              <a:rect l="0" t="0" r="r" b="b"/>
              <a:pathLst>
                <a:path w="37" h="26">
                  <a:moveTo>
                    <a:pt x="20" y="0"/>
                  </a:moveTo>
                  <a:cubicBezTo>
                    <a:pt x="15" y="0"/>
                    <a:pt x="0" y="10"/>
                    <a:pt x="3" y="17"/>
                  </a:cubicBezTo>
                  <a:cubicBezTo>
                    <a:pt x="7" y="26"/>
                    <a:pt x="30" y="23"/>
                    <a:pt x="37" y="22"/>
                  </a:cubicBezTo>
                  <a:cubicBezTo>
                    <a:pt x="34" y="20"/>
                    <a:pt x="29" y="21"/>
                    <a:pt x="25" y="21"/>
                  </a:cubicBezTo>
                  <a:cubicBezTo>
                    <a:pt x="21" y="20"/>
                    <a:pt x="14" y="19"/>
                    <a:pt x="11" y="16"/>
                  </a:cubicBezTo>
                  <a:cubicBezTo>
                    <a:pt x="8" y="13"/>
                    <a:pt x="8" y="9"/>
                    <a:pt x="10" y="6"/>
                  </a:cubicBezTo>
                  <a:cubicBezTo>
                    <a:pt x="11" y="3"/>
                    <a:pt x="13" y="3"/>
                    <a:pt x="16" y="1"/>
                  </a:cubicBezTo>
                </a:path>
              </a:pathLst>
            </a:custGeom>
            <a:solidFill>
              <a:srgbClr val="7B1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89" name="Freeform 173"/>
            <p:cNvSpPr>
              <a:spLocks/>
            </p:cNvSpPr>
            <p:nvPr/>
          </p:nvSpPr>
          <p:spPr bwMode="auto">
            <a:xfrm>
              <a:off x="1989" y="1966"/>
              <a:ext cx="84" cy="53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10" y="7"/>
                </a:cxn>
                <a:cxn ang="0">
                  <a:pos x="1" y="16"/>
                </a:cxn>
                <a:cxn ang="0">
                  <a:pos x="14" y="22"/>
                </a:cxn>
                <a:cxn ang="0">
                  <a:pos x="27" y="24"/>
                </a:cxn>
                <a:cxn ang="0">
                  <a:pos x="42" y="25"/>
                </a:cxn>
                <a:cxn ang="0">
                  <a:pos x="16" y="17"/>
                </a:cxn>
                <a:cxn ang="0">
                  <a:pos x="23" y="1"/>
                </a:cxn>
              </a:cxnLst>
              <a:rect l="0" t="0" r="r" b="b"/>
              <a:pathLst>
                <a:path w="42" h="25">
                  <a:moveTo>
                    <a:pt x="24" y="1"/>
                  </a:moveTo>
                  <a:cubicBezTo>
                    <a:pt x="19" y="0"/>
                    <a:pt x="13" y="4"/>
                    <a:pt x="10" y="7"/>
                  </a:cubicBezTo>
                  <a:cubicBezTo>
                    <a:pt x="6" y="9"/>
                    <a:pt x="0" y="10"/>
                    <a:pt x="1" y="16"/>
                  </a:cubicBezTo>
                  <a:cubicBezTo>
                    <a:pt x="2" y="22"/>
                    <a:pt x="10" y="21"/>
                    <a:pt x="14" y="22"/>
                  </a:cubicBezTo>
                  <a:cubicBezTo>
                    <a:pt x="19" y="23"/>
                    <a:pt x="23" y="24"/>
                    <a:pt x="27" y="24"/>
                  </a:cubicBezTo>
                  <a:cubicBezTo>
                    <a:pt x="31" y="24"/>
                    <a:pt x="37" y="23"/>
                    <a:pt x="42" y="25"/>
                  </a:cubicBezTo>
                  <a:cubicBezTo>
                    <a:pt x="33" y="23"/>
                    <a:pt x="24" y="20"/>
                    <a:pt x="16" y="17"/>
                  </a:cubicBezTo>
                  <a:cubicBezTo>
                    <a:pt x="6" y="13"/>
                    <a:pt x="19" y="3"/>
                    <a:pt x="23" y="1"/>
                  </a:cubicBezTo>
                </a:path>
              </a:pathLst>
            </a:custGeom>
            <a:solidFill>
              <a:srgbClr val="7B1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90" name="Freeform 174"/>
            <p:cNvSpPr>
              <a:spLocks/>
            </p:cNvSpPr>
            <p:nvPr/>
          </p:nvSpPr>
          <p:spPr bwMode="auto">
            <a:xfrm>
              <a:off x="1917" y="2360"/>
              <a:ext cx="90" cy="59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5" y="6"/>
                </a:cxn>
                <a:cxn ang="0">
                  <a:pos x="7" y="14"/>
                </a:cxn>
                <a:cxn ang="0">
                  <a:pos x="45" y="27"/>
                </a:cxn>
                <a:cxn ang="0">
                  <a:pos x="31" y="22"/>
                </a:cxn>
                <a:cxn ang="0">
                  <a:pos x="21" y="18"/>
                </a:cxn>
                <a:cxn ang="0">
                  <a:pos x="29" y="3"/>
                </a:cxn>
              </a:cxnLst>
              <a:rect l="0" t="0" r="r" b="b"/>
              <a:pathLst>
                <a:path w="45" h="28">
                  <a:moveTo>
                    <a:pt x="27" y="0"/>
                  </a:moveTo>
                  <a:cubicBezTo>
                    <a:pt x="23" y="0"/>
                    <a:pt x="18" y="4"/>
                    <a:pt x="15" y="6"/>
                  </a:cubicBezTo>
                  <a:cubicBezTo>
                    <a:pt x="13" y="8"/>
                    <a:pt x="9" y="11"/>
                    <a:pt x="7" y="14"/>
                  </a:cubicBezTo>
                  <a:cubicBezTo>
                    <a:pt x="0" y="28"/>
                    <a:pt x="40" y="25"/>
                    <a:pt x="45" y="27"/>
                  </a:cubicBezTo>
                  <a:cubicBezTo>
                    <a:pt x="40" y="27"/>
                    <a:pt x="36" y="24"/>
                    <a:pt x="31" y="22"/>
                  </a:cubicBezTo>
                  <a:cubicBezTo>
                    <a:pt x="28" y="21"/>
                    <a:pt x="23" y="21"/>
                    <a:pt x="21" y="18"/>
                  </a:cubicBezTo>
                  <a:cubicBezTo>
                    <a:pt x="16" y="13"/>
                    <a:pt x="25" y="6"/>
                    <a:pt x="29" y="3"/>
                  </a:cubicBezTo>
                </a:path>
              </a:pathLst>
            </a:custGeom>
            <a:solidFill>
              <a:srgbClr val="7B1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91" name="Freeform 175"/>
            <p:cNvSpPr>
              <a:spLocks/>
            </p:cNvSpPr>
            <p:nvPr/>
          </p:nvSpPr>
          <p:spPr bwMode="auto">
            <a:xfrm>
              <a:off x="1403" y="2909"/>
              <a:ext cx="93" cy="4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14"/>
                </a:cxn>
                <a:cxn ang="0">
                  <a:pos x="19" y="23"/>
                </a:cxn>
                <a:cxn ang="0">
                  <a:pos x="34" y="22"/>
                </a:cxn>
                <a:cxn ang="0">
                  <a:pos x="47" y="21"/>
                </a:cxn>
                <a:cxn ang="0">
                  <a:pos x="35" y="19"/>
                </a:cxn>
                <a:cxn ang="0">
                  <a:pos x="20" y="17"/>
                </a:cxn>
                <a:cxn ang="0">
                  <a:pos x="22" y="3"/>
                </a:cxn>
              </a:cxnLst>
              <a:rect l="0" t="0" r="r" b="b"/>
              <a:pathLst>
                <a:path w="47" h="23">
                  <a:moveTo>
                    <a:pt x="22" y="0"/>
                  </a:moveTo>
                  <a:cubicBezTo>
                    <a:pt x="18" y="0"/>
                    <a:pt x="0" y="9"/>
                    <a:pt x="0" y="14"/>
                  </a:cubicBezTo>
                  <a:cubicBezTo>
                    <a:pt x="1" y="21"/>
                    <a:pt x="15" y="22"/>
                    <a:pt x="19" y="23"/>
                  </a:cubicBezTo>
                  <a:cubicBezTo>
                    <a:pt x="24" y="23"/>
                    <a:pt x="29" y="23"/>
                    <a:pt x="34" y="22"/>
                  </a:cubicBezTo>
                  <a:cubicBezTo>
                    <a:pt x="37" y="22"/>
                    <a:pt x="44" y="23"/>
                    <a:pt x="47" y="21"/>
                  </a:cubicBezTo>
                  <a:cubicBezTo>
                    <a:pt x="43" y="21"/>
                    <a:pt x="39" y="20"/>
                    <a:pt x="35" y="19"/>
                  </a:cubicBezTo>
                  <a:cubicBezTo>
                    <a:pt x="30" y="19"/>
                    <a:pt x="25" y="18"/>
                    <a:pt x="20" y="17"/>
                  </a:cubicBezTo>
                  <a:cubicBezTo>
                    <a:pt x="15" y="14"/>
                    <a:pt x="15" y="4"/>
                    <a:pt x="22" y="3"/>
                  </a:cubicBezTo>
                </a:path>
              </a:pathLst>
            </a:custGeom>
            <a:solidFill>
              <a:srgbClr val="7B1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92" name="Freeform 176"/>
            <p:cNvSpPr>
              <a:spLocks/>
            </p:cNvSpPr>
            <p:nvPr/>
          </p:nvSpPr>
          <p:spPr bwMode="auto">
            <a:xfrm>
              <a:off x="2886" y="1873"/>
              <a:ext cx="108" cy="5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3" y="3"/>
                </a:cxn>
                <a:cxn ang="0">
                  <a:pos x="54" y="26"/>
                </a:cxn>
                <a:cxn ang="0">
                  <a:pos x="8" y="27"/>
                </a:cxn>
                <a:cxn ang="0">
                  <a:pos x="0" y="14"/>
                </a:cxn>
              </a:cxnLst>
              <a:rect l="0" t="0" r="r" b="b"/>
              <a:pathLst>
                <a:path w="54" h="27">
                  <a:moveTo>
                    <a:pt x="0" y="13"/>
                  </a:moveTo>
                  <a:cubicBezTo>
                    <a:pt x="7" y="3"/>
                    <a:pt x="22" y="0"/>
                    <a:pt x="33" y="3"/>
                  </a:cubicBezTo>
                  <a:cubicBezTo>
                    <a:pt x="44" y="6"/>
                    <a:pt x="50" y="16"/>
                    <a:pt x="54" y="26"/>
                  </a:cubicBezTo>
                  <a:cubicBezTo>
                    <a:pt x="39" y="20"/>
                    <a:pt x="16" y="1"/>
                    <a:pt x="8" y="27"/>
                  </a:cubicBezTo>
                  <a:cubicBezTo>
                    <a:pt x="4" y="24"/>
                    <a:pt x="3" y="18"/>
                    <a:pt x="0" y="14"/>
                  </a:cubicBezTo>
                </a:path>
              </a:pathLst>
            </a:custGeom>
            <a:solidFill>
              <a:srgbClr val="A027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93" name="Freeform 177"/>
            <p:cNvSpPr>
              <a:spLocks/>
            </p:cNvSpPr>
            <p:nvPr/>
          </p:nvSpPr>
          <p:spPr bwMode="auto">
            <a:xfrm>
              <a:off x="3806" y="2060"/>
              <a:ext cx="123" cy="10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9" y="10"/>
                </a:cxn>
                <a:cxn ang="0">
                  <a:pos x="1" y="31"/>
                </a:cxn>
                <a:cxn ang="0">
                  <a:pos x="24" y="45"/>
                </a:cxn>
                <a:cxn ang="0">
                  <a:pos x="45" y="48"/>
                </a:cxn>
                <a:cxn ang="0">
                  <a:pos x="62" y="50"/>
                </a:cxn>
                <a:cxn ang="0">
                  <a:pos x="46" y="45"/>
                </a:cxn>
                <a:cxn ang="0">
                  <a:pos x="25" y="31"/>
                </a:cxn>
                <a:cxn ang="0">
                  <a:pos x="24" y="15"/>
                </a:cxn>
                <a:cxn ang="0">
                  <a:pos x="37" y="0"/>
                </a:cxn>
              </a:cxnLst>
              <a:rect l="0" t="0" r="r" b="b"/>
              <a:pathLst>
                <a:path w="62" h="50">
                  <a:moveTo>
                    <a:pt x="33" y="0"/>
                  </a:moveTo>
                  <a:cubicBezTo>
                    <a:pt x="25" y="1"/>
                    <a:pt x="16" y="6"/>
                    <a:pt x="9" y="10"/>
                  </a:cubicBezTo>
                  <a:cubicBezTo>
                    <a:pt x="2" y="13"/>
                    <a:pt x="0" y="24"/>
                    <a:pt x="1" y="31"/>
                  </a:cubicBezTo>
                  <a:cubicBezTo>
                    <a:pt x="4" y="42"/>
                    <a:pt x="16" y="43"/>
                    <a:pt x="24" y="45"/>
                  </a:cubicBezTo>
                  <a:cubicBezTo>
                    <a:pt x="31" y="47"/>
                    <a:pt x="38" y="47"/>
                    <a:pt x="45" y="48"/>
                  </a:cubicBezTo>
                  <a:cubicBezTo>
                    <a:pt x="50" y="49"/>
                    <a:pt x="56" y="50"/>
                    <a:pt x="62" y="50"/>
                  </a:cubicBezTo>
                  <a:cubicBezTo>
                    <a:pt x="56" y="50"/>
                    <a:pt x="50" y="47"/>
                    <a:pt x="46" y="45"/>
                  </a:cubicBezTo>
                  <a:cubicBezTo>
                    <a:pt x="38" y="42"/>
                    <a:pt x="29" y="39"/>
                    <a:pt x="25" y="31"/>
                  </a:cubicBezTo>
                  <a:cubicBezTo>
                    <a:pt x="23" y="26"/>
                    <a:pt x="22" y="20"/>
                    <a:pt x="24" y="15"/>
                  </a:cubicBezTo>
                  <a:cubicBezTo>
                    <a:pt x="26" y="10"/>
                    <a:pt x="32" y="1"/>
                    <a:pt x="37" y="0"/>
                  </a:cubicBezTo>
                </a:path>
              </a:pathLst>
            </a:custGeom>
            <a:solidFill>
              <a:srgbClr val="CC81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94" name="Freeform 178"/>
            <p:cNvSpPr>
              <a:spLocks/>
            </p:cNvSpPr>
            <p:nvPr/>
          </p:nvSpPr>
          <p:spPr bwMode="auto">
            <a:xfrm>
              <a:off x="3365" y="1400"/>
              <a:ext cx="128" cy="39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23" y="16"/>
                </a:cxn>
                <a:cxn ang="0">
                  <a:pos x="46" y="16"/>
                </a:cxn>
                <a:cxn ang="0">
                  <a:pos x="64" y="12"/>
                </a:cxn>
                <a:cxn ang="0">
                  <a:pos x="38" y="11"/>
                </a:cxn>
                <a:cxn ang="0">
                  <a:pos x="19" y="5"/>
                </a:cxn>
                <a:cxn ang="0">
                  <a:pos x="13" y="1"/>
                </a:cxn>
                <a:cxn ang="0">
                  <a:pos x="3" y="3"/>
                </a:cxn>
              </a:cxnLst>
              <a:rect l="0" t="0" r="r" b="b"/>
              <a:pathLst>
                <a:path w="64" h="18">
                  <a:moveTo>
                    <a:pt x="3" y="3"/>
                  </a:moveTo>
                  <a:cubicBezTo>
                    <a:pt x="0" y="14"/>
                    <a:pt x="16" y="17"/>
                    <a:pt x="23" y="16"/>
                  </a:cubicBezTo>
                  <a:cubicBezTo>
                    <a:pt x="31" y="16"/>
                    <a:pt x="38" y="18"/>
                    <a:pt x="46" y="16"/>
                  </a:cubicBezTo>
                  <a:cubicBezTo>
                    <a:pt x="51" y="14"/>
                    <a:pt x="58" y="11"/>
                    <a:pt x="64" y="12"/>
                  </a:cubicBezTo>
                  <a:cubicBezTo>
                    <a:pt x="56" y="11"/>
                    <a:pt x="46" y="14"/>
                    <a:pt x="38" y="11"/>
                  </a:cubicBezTo>
                  <a:cubicBezTo>
                    <a:pt x="32" y="10"/>
                    <a:pt x="24" y="10"/>
                    <a:pt x="19" y="5"/>
                  </a:cubicBezTo>
                  <a:cubicBezTo>
                    <a:pt x="17" y="3"/>
                    <a:pt x="17" y="0"/>
                    <a:pt x="13" y="1"/>
                  </a:cubicBezTo>
                  <a:cubicBezTo>
                    <a:pt x="10" y="1"/>
                    <a:pt x="6" y="3"/>
                    <a:pt x="3" y="3"/>
                  </a:cubicBezTo>
                </a:path>
              </a:pathLst>
            </a:custGeom>
            <a:solidFill>
              <a:srgbClr val="CC81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95" name="Freeform 179"/>
            <p:cNvSpPr>
              <a:spLocks/>
            </p:cNvSpPr>
            <p:nvPr/>
          </p:nvSpPr>
          <p:spPr bwMode="auto">
            <a:xfrm>
              <a:off x="3939" y="2619"/>
              <a:ext cx="114" cy="100"/>
            </a:xfrm>
            <a:custGeom>
              <a:avLst/>
              <a:gdLst/>
              <a:ahLst/>
              <a:cxnLst>
                <a:cxn ang="0">
                  <a:pos x="33" y="1"/>
                </a:cxn>
                <a:cxn ang="0">
                  <a:pos x="12" y="7"/>
                </a:cxn>
                <a:cxn ang="0">
                  <a:pos x="0" y="21"/>
                </a:cxn>
                <a:cxn ang="0">
                  <a:pos x="18" y="38"/>
                </a:cxn>
                <a:cxn ang="0">
                  <a:pos x="35" y="43"/>
                </a:cxn>
                <a:cxn ang="0">
                  <a:pos x="57" y="47"/>
                </a:cxn>
                <a:cxn ang="0">
                  <a:pos x="20" y="26"/>
                </a:cxn>
                <a:cxn ang="0">
                  <a:pos x="20" y="11"/>
                </a:cxn>
                <a:cxn ang="0">
                  <a:pos x="31" y="5"/>
                </a:cxn>
              </a:cxnLst>
              <a:rect l="0" t="0" r="r" b="b"/>
              <a:pathLst>
                <a:path w="57" h="47">
                  <a:moveTo>
                    <a:pt x="33" y="1"/>
                  </a:moveTo>
                  <a:cubicBezTo>
                    <a:pt x="26" y="0"/>
                    <a:pt x="18" y="4"/>
                    <a:pt x="12" y="7"/>
                  </a:cubicBezTo>
                  <a:cubicBezTo>
                    <a:pt x="5" y="10"/>
                    <a:pt x="0" y="13"/>
                    <a:pt x="0" y="21"/>
                  </a:cubicBezTo>
                  <a:cubicBezTo>
                    <a:pt x="0" y="31"/>
                    <a:pt x="10" y="35"/>
                    <a:pt x="18" y="38"/>
                  </a:cubicBezTo>
                  <a:cubicBezTo>
                    <a:pt x="24" y="40"/>
                    <a:pt x="29" y="42"/>
                    <a:pt x="35" y="43"/>
                  </a:cubicBezTo>
                  <a:cubicBezTo>
                    <a:pt x="42" y="45"/>
                    <a:pt x="50" y="44"/>
                    <a:pt x="57" y="47"/>
                  </a:cubicBezTo>
                  <a:cubicBezTo>
                    <a:pt x="44" y="41"/>
                    <a:pt x="29" y="37"/>
                    <a:pt x="20" y="26"/>
                  </a:cubicBezTo>
                  <a:cubicBezTo>
                    <a:pt x="16" y="21"/>
                    <a:pt x="18" y="16"/>
                    <a:pt x="20" y="11"/>
                  </a:cubicBezTo>
                  <a:cubicBezTo>
                    <a:pt x="22" y="6"/>
                    <a:pt x="26" y="6"/>
                    <a:pt x="31" y="5"/>
                  </a:cubicBezTo>
                </a:path>
              </a:pathLst>
            </a:custGeom>
            <a:solidFill>
              <a:srgbClr val="CC81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96" name="Freeform 180"/>
            <p:cNvSpPr>
              <a:spLocks/>
            </p:cNvSpPr>
            <p:nvPr/>
          </p:nvSpPr>
          <p:spPr bwMode="auto">
            <a:xfrm>
              <a:off x="2761" y="1643"/>
              <a:ext cx="111" cy="23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11" y="238"/>
                </a:cxn>
                <a:cxn ang="0">
                  <a:pos x="2" y="0"/>
                </a:cxn>
                <a:cxn ang="0">
                  <a:pos x="0" y="19"/>
                </a:cxn>
              </a:cxnLst>
              <a:rect l="0" t="0" r="r" b="b"/>
              <a:pathLst>
                <a:path w="111" h="238">
                  <a:moveTo>
                    <a:pt x="0" y="19"/>
                  </a:moveTo>
                  <a:lnTo>
                    <a:pt x="111" y="238"/>
                  </a:lnTo>
                  <a:lnTo>
                    <a:pt x="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97" name="Freeform 181"/>
            <p:cNvSpPr>
              <a:spLocks/>
            </p:cNvSpPr>
            <p:nvPr/>
          </p:nvSpPr>
          <p:spPr bwMode="auto">
            <a:xfrm>
              <a:off x="3048" y="2211"/>
              <a:ext cx="162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289"/>
                </a:cxn>
                <a:cxn ang="0">
                  <a:pos x="162" y="287"/>
                </a:cxn>
                <a:cxn ang="0">
                  <a:pos x="0" y="0"/>
                </a:cxn>
              </a:cxnLst>
              <a:rect l="0" t="0" r="r" b="b"/>
              <a:pathLst>
                <a:path w="162" h="289">
                  <a:moveTo>
                    <a:pt x="0" y="0"/>
                  </a:moveTo>
                  <a:lnTo>
                    <a:pt x="150" y="289"/>
                  </a:lnTo>
                  <a:lnTo>
                    <a:pt x="162" y="2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98" name="Freeform 182"/>
            <p:cNvSpPr>
              <a:spLocks/>
            </p:cNvSpPr>
            <p:nvPr/>
          </p:nvSpPr>
          <p:spPr bwMode="auto">
            <a:xfrm>
              <a:off x="3086" y="1549"/>
              <a:ext cx="1210" cy="10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00" y="24"/>
                </a:cxn>
                <a:cxn ang="0">
                  <a:pos x="452" y="37"/>
                </a:cxn>
                <a:cxn ang="0">
                  <a:pos x="555" y="39"/>
                </a:cxn>
                <a:cxn ang="0">
                  <a:pos x="607" y="31"/>
                </a:cxn>
              </a:cxnLst>
              <a:rect l="0" t="0" r="r" b="b"/>
              <a:pathLst>
                <a:path w="607" h="49">
                  <a:moveTo>
                    <a:pt x="0" y="24"/>
                  </a:moveTo>
                  <a:cubicBezTo>
                    <a:pt x="0" y="24"/>
                    <a:pt x="94" y="0"/>
                    <a:pt x="200" y="24"/>
                  </a:cubicBezTo>
                  <a:cubicBezTo>
                    <a:pt x="306" y="49"/>
                    <a:pt x="420" y="37"/>
                    <a:pt x="452" y="37"/>
                  </a:cubicBezTo>
                  <a:cubicBezTo>
                    <a:pt x="483" y="37"/>
                    <a:pt x="524" y="32"/>
                    <a:pt x="555" y="39"/>
                  </a:cubicBezTo>
                  <a:cubicBezTo>
                    <a:pt x="567" y="42"/>
                    <a:pt x="607" y="31"/>
                    <a:pt x="607" y="31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399" name="Freeform 183"/>
            <p:cNvSpPr>
              <a:spLocks/>
            </p:cNvSpPr>
            <p:nvPr/>
          </p:nvSpPr>
          <p:spPr bwMode="auto">
            <a:xfrm>
              <a:off x="3212" y="1907"/>
              <a:ext cx="1290" cy="7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52" y="31"/>
                </a:cxn>
                <a:cxn ang="0">
                  <a:pos x="372" y="8"/>
                </a:cxn>
                <a:cxn ang="0">
                  <a:pos x="647" y="15"/>
                </a:cxn>
              </a:cxnLst>
              <a:rect l="0" t="0" r="r" b="b"/>
              <a:pathLst>
                <a:path w="647" h="36">
                  <a:moveTo>
                    <a:pt x="0" y="36"/>
                  </a:moveTo>
                  <a:cubicBezTo>
                    <a:pt x="0" y="36"/>
                    <a:pt x="116" y="26"/>
                    <a:pt x="152" y="31"/>
                  </a:cubicBezTo>
                  <a:cubicBezTo>
                    <a:pt x="188" y="36"/>
                    <a:pt x="315" y="0"/>
                    <a:pt x="372" y="8"/>
                  </a:cubicBezTo>
                  <a:cubicBezTo>
                    <a:pt x="430" y="16"/>
                    <a:pt x="614" y="13"/>
                    <a:pt x="647" y="15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00" name="Freeform 184"/>
            <p:cNvSpPr>
              <a:spLocks/>
            </p:cNvSpPr>
            <p:nvPr/>
          </p:nvSpPr>
          <p:spPr bwMode="auto">
            <a:xfrm>
              <a:off x="3337" y="2411"/>
              <a:ext cx="1312" cy="234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80" y="103"/>
                </a:cxn>
                <a:cxn ang="0">
                  <a:pos x="393" y="67"/>
                </a:cxn>
                <a:cxn ang="0">
                  <a:pos x="658" y="0"/>
                </a:cxn>
              </a:cxnLst>
              <a:rect l="0" t="0" r="r" b="b"/>
              <a:pathLst>
                <a:path w="658" h="110">
                  <a:moveTo>
                    <a:pt x="0" y="107"/>
                  </a:moveTo>
                  <a:cubicBezTo>
                    <a:pt x="0" y="107"/>
                    <a:pt x="45" y="97"/>
                    <a:pt x="80" y="103"/>
                  </a:cubicBezTo>
                  <a:cubicBezTo>
                    <a:pt x="115" y="110"/>
                    <a:pt x="315" y="58"/>
                    <a:pt x="393" y="67"/>
                  </a:cubicBezTo>
                  <a:cubicBezTo>
                    <a:pt x="472" y="77"/>
                    <a:pt x="658" y="0"/>
                    <a:pt x="658" y="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01" name="Freeform 185"/>
            <p:cNvSpPr>
              <a:spLocks/>
            </p:cNvSpPr>
            <p:nvPr/>
          </p:nvSpPr>
          <p:spPr bwMode="auto">
            <a:xfrm>
              <a:off x="1253" y="1256"/>
              <a:ext cx="3528" cy="2033"/>
            </a:xfrm>
            <a:custGeom>
              <a:avLst/>
              <a:gdLst/>
              <a:ahLst/>
              <a:cxnLst>
                <a:cxn ang="0">
                  <a:pos x="840" y="99"/>
                </a:cxn>
                <a:cxn ang="0">
                  <a:pos x="928" y="97"/>
                </a:cxn>
                <a:cxn ang="0">
                  <a:pos x="1340" y="23"/>
                </a:cxn>
                <a:cxn ang="0">
                  <a:pos x="1526" y="170"/>
                </a:cxn>
                <a:cxn ang="0">
                  <a:pos x="1637" y="238"/>
                </a:cxn>
                <a:cxn ang="0">
                  <a:pos x="1629" y="322"/>
                </a:cxn>
                <a:cxn ang="0">
                  <a:pos x="1718" y="422"/>
                </a:cxn>
                <a:cxn ang="0">
                  <a:pos x="1702" y="544"/>
                </a:cxn>
                <a:cxn ang="0">
                  <a:pos x="1762" y="661"/>
                </a:cxn>
                <a:cxn ang="0">
                  <a:pos x="1710" y="780"/>
                </a:cxn>
                <a:cxn ang="0">
                  <a:pos x="1417" y="816"/>
                </a:cxn>
                <a:cxn ang="0">
                  <a:pos x="1186" y="834"/>
                </a:cxn>
                <a:cxn ang="0">
                  <a:pos x="941" y="884"/>
                </a:cxn>
                <a:cxn ang="0">
                  <a:pos x="591" y="855"/>
                </a:cxn>
                <a:cxn ang="0">
                  <a:pos x="311" y="885"/>
                </a:cxn>
                <a:cxn ang="0">
                  <a:pos x="0" y="929"/>
                </a:cxn>
              </a:cxnLst>
              <a:rect l="0" t="0" r="r" b="b"/>
              <a:pathLst>
                <a:path w="1769" h="956">
                  <a:moveTo>
                    <a:pt x="840" y="99"/>
                  </a:moveTo>
                  <a:cubicBezTo>
                    <a:pt x="862" y="97"/>
                    <a:pt x="902" y="94"/>
                    <a:pt x="928" y="97"/>
                  </a:cubicBezTo>
                  <a:cubicBezTo>
                    <a:pt x="966" y="101"/>
                    <a:pt x="1264" y="0"/>
                    <a:pt x="1340" y="23"/>
                  </a:cubicBezTo>
                  <a:cubicBezTo>
                    <a:pt x="1417" y="46"/>
                    <a:pt x="1513" y="56"/>
                    <a:pt x="1526" y="170"/>
                  </a:cubicBezTo>
                  <a:cubicBezTo>
                    <a:pt x="1526" y="170"/>
                    <a:pt x="1593" y="165"/>
                    <a:pt x="1637" y="238"/>
                  </a:cubicBezTo>
                  <a:cubicBezTo>
                    <a:pt x="1664" y="282"/>
                    <a:pt x="1629" y="322"/>
                    <a:pt x="1629" y="322"/>
                  </a:cubicBezTo>
                  <a:cubicBezTo>
                    <a:pt x="1629" y="322"/>
                    <a:pt x="1695" y="350"/>
                    <a:pt x="1718" y="422"/>
                  </a:cubicBezTo>
                  <a:cubicBezTo>
                    <a:pt x="1741" y="494"/>
                    <a:pt x="1702" y="544"/>
                    <a:pt x="1702" y="544"/>
                  </a:cubicBezTo>
                  <a:cubicBezTo>
                    <a:pt x="1702" y="544"/>
                    <a:pt x="1755" y="582"/>
                    <a:pt x="1762" y="661"/>
                  </a:cubicBezTo>
                  <a:cubicBezTo>
                    <a:pt x="1769" y="741"/>
                    <a:pt x="1710" y="780"/>
                    <a:pt x="1710" y="780"/>
                  </a:cubicBezTo>
                  <a:cubicBezTo>
                    <a:pt x="1710" y="780"/>
                    <a:pt x="1504" y="835"/>
                    <a:pt x="1417" y="816"/>
                  </a:cubicBezTo>
                  <a:cubicBezTo>
                    <a:pt x="1289" y="787"/>
                    <a:pt x="1201" y="847"/>
                    <a:pt x="1186" y="834"/>
                  </a:cubicBezTo>
                  <a:cubicBezTo>
                    <a:pt x="1186" y="834"/>
                    <a:pt x="1056" y="894"/>
                    <a:pt x="941" y="884"/>
                  </a:cubicBezTo>
                  <a:cubicBezTo>
                    <a:pt x="826" y="874"/>
                    <a:pt x="661" y="837"/>
                    <a:pt x="591" y="855"/>
                  </a:cubicBezTo>
                  <a:cubicBezTo>
                    <a:pt x="522" y="874"/>
                    <a:pt x="462" y="921"/>
                    <a:pt x="311" y="885"/>
                  </a:cubicBezTo>
                  <a:cubicBezTo>
                    <a:pt x="204" y="860"/>
                    <a:pt x="97" y="956"/>
                    <a:pt x="0" y="929"/>
                  </a:cubicBezTo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02" name="Freeform 186"/>
            <p:cNvSpPr>
              <a:spLocks/>
            </p:cNvSpPr>
            <p:nvPr/>
          </p:nvSpPr>
          <p:spPr bwMode="auto">
            <a:xfrm>
              <a:off x="3112" y="1605"/>
              <a:ext cx="213" cy="3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172"/>
                </a:cxn>
                <a:cxn ang="0">
                  <a:pos x="0" y="0"/>
                </a:cxn>
              </a:cxnLst>
              <a:rect l="0" t="0" r="r" b="b"/>
              <a:pathLst>
                <a:path w="107" h="172">
                  <a:moveTo>
                    <a:pt x="0" y="0"/>
                  </a:moveTo>
                  <a:cubicBezTo>
                    <a:pt x="0" y="0"/>
                    <a:pt x="92" y="35"/>
                    <a:pt x="57" y="172"/>
                  </a:cubicBezTo>
                  <a:cubicBezTo>
                    <a:pt x="57" y="172"/>
                    <a:pt x="107" y="4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03" name="Freeform 187"/>
            <p:cNvSpPr>
              <a:spLocks/>
            </p:cNvSpPr>
            <p:nvPr/>
          </p:nvSpPr>
          <p:spPr bwMode="auto">
            <a:xfrm>
              <a:off x="3008" y="1471"/>
              <a:ext cx="90" cy="110"/>
            </a:xfrm>
            <a:custGeom>
              <a:avLst/>
              <a:gdLst/>
              <a:ahLst/>
              <a:cxnLst>
                <a:cxn ang="0">
                  <a:pos x="45" y="52"/>
                </a:cxn>
                <a:cxn ang="0">
                  <a:pos x="0" y="1"/>
                </a:cxn>
                <a:cxn ang="0">
                  <a:pos x="45" y="52"/>
                </a:cxn>
              </a:cxnLst>
              <a:rect l="0" t="0" r="r" b="b"/>
              <a:pathLst>
                <a:path w="45" h="52">
                  <a:moveTo>
                    <a:pt x="45" y="52"/>
                  </a:moveTo>
                  <a:cubicBezTo>
                    <a:pt x="45" y="52"/>
                    <a:pt x="29" y="5"/>
                    <a:pt x="0" y="1"/>
                  </a:cubicBezTo>
                  <a:cubicBezTo>
                    <a:pt x="0" y="1"/>
                    <a:pt x="36" y="0"/>
                    <a:pt x="45" y="5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04" name="Freeform 188"/>
            <p:cNvSpPr>
              <a:spLocks/>
            </p:cNvSpPr>
            <p:nvPr/>
          </p:nvSpPr>
          <p:spPr bwMode="auto">
            <a:xfrm>
              <a:off x="3261" y="2053"/>
              <a:ext cx="114" cy="41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95"/>
                </a:cxn>
                <a:cxn ang="0">
                  <a:pos x="13" y="0"/>
                </a:cxn>
              </a:cxnLst>
              <a:rect l="0" t="0" r="r" b="b"/>
              <a:pathLst>
                <a:path w="57" h="195">
                  <a:moveTo>
                    <a:pt x="13" y="0"/>
                  </a:moveTo>
                  <a:cubicBezTo>
                    <a:pt x="13" y="0"/>
                    <a:pt x="47" y="116"/>
                    <a:pt x="0" y="195"/>
                  </a:cubicBezTo>
                  <a:cubicBezTo>
                    <a:pt x="0" y="195"/>
                    <a:pt x="57" y="136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05" name="Freeform 189"/>
            <p:cNvSpPr>
              <a:spLocks/>
            </p:cNvSpPr>
            <p:nvPr/>
          </p:nvSpPr>
          <p:spPr bwMode="auto">
            <a:xfrm>
              <a:off x="3371" y="2653"/>
              <a:ext cx="84" cy="2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106"/>
                </a:cxn>
                <a:cxn ang="0">
                  <a:pos x="0" y="0"/>
                </a:cxn>
              </a:cxnLst>
              <a:rect l="0" t="0" r="r" b="b"/>
              <a:pathLst>
                <a:path w="42" h="106">
                  <a:moveTo>
                    <a:pt x="0" y="0"/>
                  </a:moveTo>
                  <a:cubicBezTo>
                    <a:pt x="0" y="0"/>
                    <a:pt x="28" y="41"/>
                    <a:pt x="11" y="106"/>
                  </a:cubicBezTo>
                  <a:cubicBezTo>
                    <a:pt x="11" y="106"/>
                    <a:pt x="42" y="4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06" name="Freeform 190"/>
            <p:cNvSpPr>
              <a:spLocks/>
            </p:cNvSpPr>
            <p:nvPr/>
          </p:nvSpPr>
          <p:spPr bwMode="auto">
            <a:xfrm>
              <a:off x="2916" y="2513"/>
              <a:ext cx="317" cy="151"/>
            </a:xfrm>
            <a:custGeom>
              <a:avLst/>
              <a:gdLst/>
              <a:ahLst/>
              <a:cxnLst>
                <a:cxn ang="0">
                  <a:pos x="7" y="71"/>
                </a:cxn>
                <a:cxn ang="0">
                  <a:pos x="35" y="46"/>
                </a:cxn>
                <a:cxn ang="0">
                  <a:pos x="48" y="35"/>
                </a:cxn>
                <a:cxn ang="0">
                  <a:pos x="64" y="29"/>
                </a:cxn>
                <a:cxn ang="0">
                  <a:pos x="117" y="12"/>
                </a:cxn>
                <a:cxn ang="0">
                  <a:pos x="159" y="0"/>
                </a:cxn>
              </a:cxnLst>
              <a:rect l="0" t="0" r="r" b="b"/>
              <a:pathLst>
                <a:path w="159" h="71">
                  <a:moveTo>
                    <a:pt x="7" y="71"/>
                  </a:moveTo>
                  <a:cubicBezTo>
                    <a:pt x="0" y="63"/>
                    <a:pt x="31" y="49"/>
                    <a:pt x="35" y="46"/>
                  </a:cubicBezTo>
                  <a:cubicBezTo>
                    <a:pt x="40" y="42"/>
                    <a:pt x="43" y="39"/>
                    <a:pt x="48" y="35"/>
                  </a:cubicBezTo>
                  <a:cubicBezTo>
                    <a:pt x="52" y="31"/>
                    <a:pt x="59" y="31"/>
                    <a:pt x="64" y="29"/>
                  </a:cubicBezTo>
                  <a:cubicBezTo>
                    <a:pt x="82" y="23"/>
                    <a:pt x="99" y="18"/>
                    <a:pt x="117" y="12"/>
                  </a:cubicBezTo>
                  <a:cubicBezTo>
                    <a:pt x="131" y="8"/>
                    <a:pt x="146" y="6"/>
                    <a:pt x="159" y="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07" name="Freeform 191"/>
            <p:cNvSpPr>
              <a:spLocks/>
            </p:cNvSpPr>
            <p:nvPr/>
          </p:nvSpPr>
          <p:spPr bwMode="auto">
            <a:xfrm>
              <a:off x="1189" y="2502"/>
              <a:ext cx="150" cy="3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1" y="2"/>
                </a:cxn>
                <a:cxn ang="0">
                  <a:pos x="21" y="0"/>
                </a:cxn>
                <a:cxn ang="0">
                  <a:pos x="41" y="1"/>
                </a:cxn>
                <a:cxn ang="0">
                  <a:pos x="60" y="4"/>
                </a:cxn>
                <a:cxn ang="0">
                  <a:pos x="75" y="18"/>
                </a:cxn>
              </a:cxnLst>
              <a:rect l="0" t="0" r="r" b="b"/>
              <a:pathLst>
                <a:path w="75" h="18">
                  <a:moveTo>
                    <a:pt x="0" y="3"/>
                  </a:moveTo>
                  <a:cubicBezTo>
                    <a:pt x="1" y="2"/>
                    <a:pt x="8" y="3"/>
                    <a:pt x="11" y="2"/>
                  </a:cubicBezTo>
                  <a:cubicBezTo>
                    <a:pt x="15" y="2"/>
                    <a:pt x="18" y="1"/>
                    <a:pt x="21" y="0"/>
                  </a:cubicBezTo>
                  <a:cubicBezTo>
                    <a:pt x="28" y="0"/>
                    <a:pt x="35" y="0"/>
                    <a:pt x="41" y="1"/>
                  </a:cubicBezTo>
                  <a:cubicBezTo>
                    <a:pt x="48" y="2"/>
                    <a:pt x="54" y="3"/>
                    <a:pt x="60" y="4"/>
                  </a:cubicBezTo>
                  <a:cubicBezTo>
                    <a:pt x="69" y="6"/>
                    <a:pt x="69" y="12"/>
                    <a:pt x="75" y="18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08" name="Freeform 192"/>
            <p:cNvSpPr>
              <a:spLocks/>
            </p:cNvSpPr>
            <p:nvPr/>
          </p:nvSpPr>
          <p:spPr bwMode="auto">
            <a:xfrm>
              <a:off x="1247" y="2713"/>
              <a:ext cx="321" cy="3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61" y="0"/>
                </a:cxn>
              </a:cxnLst>
              <a:rect l="0" t="0" r="r" b="b"/>
              <a:pathLst>
                <a:path w="161" h="17">
                  <a:moveTo>
                    <a:pt x="0" y="12"/>
                  </a:moveTo>
                  <a:cubicBezTo>
                    <a:pt x="0" y="12"/>
                    <a:pt x="105" y="17"/>
                    <a:pt x="161" y="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09" name="Freeform 193"/>
            <p:cNvSpPr>
              <a:spLocks/>
            </p:cNvSpPr>
            <p:nvPr/>
          </p:nvSpPr>
          <p:spPr bwMode="auto">
            <a:xfrm>
              <a:off x="1105" y="2164"/>
              <a:ext cx="653" cy="45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47" y="0"/>
                </a:cxn>
                <a:cxn ang="0">
                  <a:pos x="327" y="5"/>
                </a:cxn>
              </a:cxnLst>
              <a:rect l="0" t="0" r="r" b="b"/>
              <a:pathLst>
                <a:path w="327" h="21">
                  <a:moveTo>
                    <a:pt x="0" y="21"/>
                  </a:moveTo>
                  <a:cubicBezTo>
                    <a:pt x="0" y="21"/>
                    <a:pt x="129" y="11"/>
                    <a:pt x="147" y="0"/>
                  </a:cubicBezTo>
                  <a:cubicBezTo>
                    <a:pt x="147" y="0"/>
                    <a:pt x="246" y="18"/>
                    <a:pt x="327" y="5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10" name="Freeform 194"/>
            <p:cNvSpPr>
              <a:spLocks/>
            </p:cNvSpPr>
            <p:nvPr/>
          </p:nvSpPr>
          <p:spPr bwMode="auto">
            <a:xfrm>
              <a:off x="1012" y="1736"/>
              <a:ext cx="524" cy="2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63" y="0"/>
                </a:cxn>
              </a:cxnLst>
              <a:rect l="0" t="0" r="r" b="b"/>
              <a:pathLst>
                <a:path w="263" h="10">
                  <a:moveTo>
                    <a:pt x="0" y="10"/>
                  </a:moveTo>
                  <a:cubicBezTo>
                    <a:pt x="0" y="10"/>
                    <a:pt x="217" y="1"/>
                    <a:pt x="263" y="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11" name="Freeform 195"/>
            <p:cNvSpPr>
              <a:spLocks/>
            </p:cNvSpPr>
            <p:nvPr/>
          </p:nvSpPr>
          <p:spPr bwMode="auto">
            <a:xfrm>
              <a:off x="1780" y="1734"/>
              <a:ext cx="269" cy="1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" y="49"/>
                </a:cxn>
              </a:cxnLst>
              <a:rect l="0" t="0" r="r" b="b"/>
              <a:pathLst>
                <a:path w="135" h="49">
                  <a:moveTo>
                    <a:pt x="0" y="0"/>
                  </a:moveTo>
                  <a:cubicBezTo>
                    <a:pt x="0" y="0"/>
                    <a:pt x="101" y="16"/>
                    <a:pt x="135" y="49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12" name="Freeform 196"/>
            <p:cNvSpPr>
              <a:spLocks/>
            </p:cNvSpPr>
            <p:nvPr/>
          </p:nvSpPr>
          <p:spPr bwMode="auto">
            <a:xfrm>
              <a:off x="1343" y="1862"/>
              <a:ext cx="443" cy="62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07" y="18"/>
                </a:cxn>
                <a:cxn ang="0">
                  <a:pos x="222" y="18"/>
                </a:cxn>
              </a:cxnLst>
              <a:rect l="0" t="0" r="r" b="b"/>
              <a:pathLst>
                <a:path w="222" h="29">
                  <a:moveTo>
                    <a:pt x="0" y="29"/>
                  </a:moveTo>
                  <a:cubicBezTo>
                    <a:pt x="33" y="19"/>
                    <a:pt x="73" y="24"/>
                    <a:pt x="107" y="18"/>
                  </a:cubicBezTo>
                  <a:cubicBezTo>
                    <a:pt x="135" y="12"/>
                    <a:pt x="199" y="0"/>
                    <a:pt x="222" y="18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13" name="Freeform 197"/>
            <p:cNvSpPr>
              <a:spLocks/>
            </p:cNvSpPr>
            <p:nvPr/>
          </p:nvSpPr>
          <p:spPr bwMode="auto">
            <a:xfrm>
              <a:off x="1359" y="1924"/>
              <a:ext cx="437" cy="32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21" y="8"/>
                </a:cxn>
                <a:cxn ang="0">
                  <a:pos x="219" y="0"/>
                </a:cxn>
              </a:cxnLst>
              <a:rect l="0" t="0" r="r" b="b"/>
              <a:pathLst>
                <a:path w="219" h="15">
                  <a:moveTo>
                    <a:pt x="0" y="15"/>
                  </a:moveTo>
                  <a:cubicBezTo>
                    <a:pt x="41" y="15"/>
                    <a:pt x="80" y="11"/>
                    <a:pt x="121" y="8"/>
                  </a:cubicBezTo>
                  <a:cubicBezTo>
                    <a:pt x="153" y="6"/>
                    <a:pt x="188" y="0"/>
                    <a:pt x="219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14" name="Freeform 198"/>
            <p:cNvSpPr>
              <a:spLocks/>
            </p:cNvSpPr>
            <p:nvPr/>
          </p:nvSpPr>
          <p:spPr bwMode="auto">
            <a:xfrm>
              <a:off x="1399" y="1968"/>
              <a:ext cx="414" cy="56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0" y="26"/>
                </a:cxn>
              </a:cxnLst>
              <a:rect l="0" t="0" r="r" b="b"/>
              <a:pathLst>
                <a:path w="208" h="26">
                  <a:moveTo>
                    <a:pt x="208" y="0"/>
                  </a:moveTo>
                  <a:cubicBezTo>
                    <a:pt x="139" y="13"/>
                    <a:pt x="69" y="16"/>
                    <a:pt x="0" y="26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15" name="Freeform 199"/>
            <p:cNvSpPr>
              <a:spLocks/>
            </p:cNvSpPr>
            <p:nvPr/>
          </p:nvSpPr>
          <p:spPr bwMode="auto">
            <a:xfrm>
              <a:off x="1429" y="2024"/>
              <a:ext cx="398" cy="25"/>
            </a:xfrm>
            <a:custGeom>
              <a:avLst/>
              <a:gdLst/>
              <a:ahLst/>
              <a:cxnLst>
                <a:cxn ang="0">
                  <a:pos x="200" y="0"/>
                </a:cxn>
                <a:cxn ang="0">
                  <a:pos x="169" y="4"/>
                </a:cxn>
                <a:cxn ang="0">
                  <a:pos x="108" y="10"/>
                </a:cxn>
                <a:cxn ang="0">
                  <a:pos x="0" y="11"/>
                </a:cxn>
              </a:cxnLst>
              <a:rect l="0" t="0" r="r" b="b"/>
              <a:pathLst>
                <a:path w="200" h="12">
                  <a:moveTo>
                    <a:pt x="200" y="0"/>
                  </a:moveTo>
                  <a:cubicBezTo>
                    <a:pt x="190" y="0"/>
                    <a:pt x="180" y="3"/>
                    <a:pt x="169" y="4"/>
                  </a:cubicBezTo>
                  <a:cubicBezTo>
                    <a:pt x="149" y="7"/>
                    <a:pt x="128" y="9"/>
                    <a:pt x="108" y="10"/>
                  </a:cubicBezTo>
                  <a:cubicBezTo>
                    <a:pt x="72" y="12"/>
                    <a:pt x="36" y="11"/>
                    <a:pt x="0" y="11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16" name="Freeform 200"/>
            <p:cNvSpPr>
              <a:spLocks/>
            </p:cNvSpPr>
            <p:nvPr/>
          </p:nvSpPr>
          <p:spPr bwMode="auto">
            <a:xfrm>
              <a:off x="1548" y="2079"/>
              <a:ext cx="293" cy="19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30" y="4"/>
                </a:cxn>
                <a:cxn ang="0">
                  <a:pos x="75" y="8"/>
                </a:cxn>
                <a:cxn ang="0">
                  <a:pos x="0" y="7"/>
                </a:cxn>
              </a:cxnLst>
              <a:rect l="0" t="0" r="r" b="b"/>
              <a:pathLst>
                <a:path w="147" h="9">
                  <a:moveTo>
                    <a:pt x="147" y="0"/>
                  </a:moveTo>
                  <a:cubicBezTo>
                    <a:pt x="142" y="0"/>
                    <a:pt x="135" y="3"/>
                    <a:pt x="130" y="4"/>
                  </a:cubicBezTo>
                  <a:cubicBezTo>
                    <a:pt x="112" y="7"/>
                    <a:pt x="93" y="7"/>
                    <a:pt x="75" y="8"/>
                  </a:cubicBezTo>
                  <a:cubicBezTo>
                    <a:pt x="50" y="9"/>
                    <a:pt x="25" y="7"/>
                    <a:pt x="0" y="7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17" name="Freeform 201"/>
            <p:cNvSpPr>
              <a:spLocks/>
            </p:cNvSpPr>
            <p:nvPr/>
          </p:nvSpPr>
          <p:spPr bwMode="auto">
            <a:xfrm>
              <a:off x="2075" y="1575"/>
              <a:ext cx="692" cy="1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0" y="21"/>
                </a:cxn>
                <a:cxn ang="0">
                  <a:pos x="177" y="48"/>
                </a:cxn>
                <a:cxn ang="0">
                  <a:pos x="279" y="68"/>
                </a:cxn>
                <a:cxn ang="0">
                  <a:pos x="347" y="82"/>
                </a:cxn>
              </a:cxnLst>
              <a:rect l="0" t="0" r="r" b="b"/>
              <a:pathLst>
                <a:path w="347" h="82">
                  <a:moveTo>
                    <a:pt x="0" y="0"/>
                  </a:moveTo>
                  <a:cubicBezTo>
                    <a:pt x="24" y="2"/>
                    <a:pt x="55" y="14"/>
                    <a:pt x="80" y="21"/>
                  </a:cubicBezTo>
                  <a:cubicBezTo>
                    <a:pt x="112" y="30"/>
                    <a:pt x="144" y="39"/>
                    <a:pt x="177" y="48"/>
                  </a:cubicBezTo>
                  <a:cubicBezTo>
                    <a:pt x="210" y="57"/>
                    <a:pt x="245" y="61"/>
                    <a:pt x="279" y="68"/>
                  </a:cubicBezTo>
                  <a:cubicBezTo>
                    <a:pt x="301" y="73"/>
                    <a:pt x="326" y="75"/>
                    <a:pt x="347" y="82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18" name="Freeform 202"/>
            <p:cNvSpPr>
              <a:spLocks/>
            </p:cNvSpPr>
            <p:nvPr/>
          </p:nvSpPr>
          <p:spPr bwMode="auto">
            <a:xfrm>
              <a:off x="2256" y="1975"/>
              <a:ext cx="555" cy="85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195" y="10"/>
                </a:cxn>
                <a:cxn ang="0">
                  <a:pos x="278" y="1"/>
                </a:cxn>
              </a:cxnLst>
              <a:rect l="0" t="0" r="r" b="b"/>
              <a:pathLst>
                <a:path w="278" h="40">
                  <a:moveTo>
                    <a:pt x="0" y="40"/>
                  </a:moveTo>
                  <a:cubicBezTo>
                    <a:pt x="65" y="28"/>
                    <a:pt x="129" y="17"/>
                    <a:pt x="195" y="10"/>
                  </a:cubicBezTo>
                  <a:cubicBezTo>
                    <a:pt x="222" y="7"/>
                    <a:pt x="251" y="0"/>
                    <a:pt x="278" y="1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19" name="Freeform 203"/>
            <p:cNvSpPr>
              <a:spLocks/>
            </p:cNvSpPr>
            <p:nvPr/>
          </p:nvSpPr>
          <p:spPr bwMode="auto">
            <a:xfrm>
              <a:off x="2093" y="1726"/>
              <a:ext cx="672" cy="49"/>
            </a:xfrm>
            <a:custGeom>
              <a:avLst/>
              <a:gdLst/>
              <a:ahLst/>
              <a:cxnLst>
                <a:cxn ang="0">
                  <a:pos x="337" y="23"/>
                </a:cxn>
                <a:cxn ang="0">
                  <a:pos x="280" y="21"/>
                </a:cxn>
                <a:cxn ang="0">
                  <a:pos x="159" y="12"/>
                </a:cxn>
                <a:cxn ang="0">
                  <a:pos x="0" y="0"/>
                </a:cxn>
              </a:cxnLst>
              <a:rect l="0" t="0" r="r" b="b"/>
              <a:pathLst>
                <a:path w="337" h="23">
                  <a:moveTo>
                    <a:pt x="337" y="23"/>
                  </a:moveTo>
                  <a:cubicBezTo>
                    <a:pt x="319" y="19"/>
                    <a:pt x="298" y="21"/>
                    <a:pt x="280" y="21"/>
                  </a:cubicBezTo>
                  <a:cubicBezTo>
                    <a:pt x="239" y="20"/>
                    <a:pt x="199" y="15"/>
                    <a:pt x="159" y="12"/>
                  </a:cubicBezTo>
                  <a:cubicBezTo>
                    <a:pt x="105" y="9"/>
                    <a:pt x="53" y="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20" name="Freeform 204"/>
            <p:cNvSpPr>
              <a:spLocks/>
            </p:cNvSpPr>
            <p:nvPr/>
          </p:nvSpPr>
          <p:spPr bwMode="auto">
            <a:xfrm>
              <a:off x="2272" y="1915"/>
              <a:ext cx="549" cy="28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136" y="6"/>
                </a:cxn>
                <a:cxn ang="0">
                  <a:pos x="55" y="9"/>
                </a:cxn>
                <a:cxn ang="0">
                  <a:pos x="0" y="13"/>
                </a:cxn>
              </a:cxnLst>
              <a:rect l="0" t="0" r="r" b="b"/>
              <a:pathLst>
                <a:path w="275" h="13">
                  <a:moveTo>
                    <a:pt x="275" y="0"/>
                  </a:moveTo>
                  <a:cubicBezTo>
                    <a:pt x="233" y="13"/>
                    <a:pt x="180" y="6"/>
                    <a:pt x="136" y="6"/>
                  </a:cubicBezTo>
                  <a:cubicBezTo>
                    <a:pt x="109" y="6"/>
                    <a:pt x="82" y="7"/>
                    <a:pt x="55" y="9"/>
                  </a:cubicBezTo>
                  <a:cubicBezTo>
                    <a:pt x="37" y="11"/>
                    <a:pt x="17" y="8"/>
                    <a:pt x="0" y="13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21" name="Freeform 205"/>
            <p:cNvSpPr>
              <a:spLocks/>
            </p:cNvSpPr>
            <p:nvPr/>
          </p:nvSpPr>
          <p:spPr bwMode="auto">
            <a:xfrm>
              <a:off x="2119" y="1781"/>
              <a:ext cx="656" cy="36"/>
            </a:xfrm>
            <a:custGeom>
              <a:avLst/>
              <a:gdLst/>
              <a:ahLst/>
              <a:cxnLst>
                <a:cxn ang="0">
                  <a:pos x="329" y="15"/>
                </a:cxn>
                <a:cxn ang="0">
                  <a:pos x="271" y="17"/>
                </a:cxn>
                <a:cxn ang="0">
                  <a:pos x="173" y="8"/>
                </a:cxn>
                <a:cxn ang="0">
                  <a:pos x="68" y="5"/>
                </a:cxn>
                <a:cxn ang="0">
                  <a:pos x="0" y="6"/>
                </a:cxn>
              </a:cxnLst>
              <a:rect l="0" t="0" r="r" b="b"/>
              <a:pathLst>
                <a:path w="329" h="17">
                  <a:moveTo>
                    <a:pt x="329" y="15"/>
                  </a:moveTo>
                  <a:cubicBezTo>
                    <a:pt x="309" y="15"/>
                    <a:pt x="290" y="17"/>
                    <a:pt x="271" y="17"/>
                  </a:cubicBezTo>
                  <a:cubicBezTo>
                    <a:pt x="238" y="16"/>
                    <a:pt x="206" y="9"/>
                    <a:pt x="173" y="8"/>
                  </a:cubicBezTo>
                  <a:cubicBezTo>
                    <a:pt x="138" y="7"/>
                    <a:pt x="103" y="5"/>
                    <a:pt x="68" y="5"/>
                  </a:cubicBezTo>
                  <a:cubicBezTo>
                    <a:pt x="47" y="4"/>
                    <a:pt x="20" y="0"/>
                    <a:pt x="0" y="6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22" name="Freeform 206"/>
            <p:cNvSpPr>
              <a:spLocks/>
            </p:cNvSpPr>
            <p:nvPr/>
          </p:nvSpPr>
          <p:spPr bwMode="auto">
            <a:xfrm>
              <a:off x="2093" y="1643"/>
              <a:ext cx="672" cy="1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"/>
                </a:cxn>
                <a:cxn ang="0">
                  <a:pos x="95" y="15"/>
                </a:cxn>
                <a:cxn ang="0">
                  <a:pos x="160" y="23"/>
                </a:cxn>
                <a:cxn ang="0">
                  <a:pos x="206" y="35"/>
                </a:cxn>
                <a:cxn ang="0">
                  <a:pos x="282" y="51"/>
                </a:cxn>
                <a:cxn ang="0">
                  <a:pos x="337" y="58"/>
                </a:cxn>
              </a:cxnLst>
              <a:rect l="0" t="0" r="r" b="b"/>
              <a:pathLst>
                <a:path w="337" h="58">
                  <a:moveTo>
                    <a:pt x="0" y="0"/>
                  </a:moveTo>
                  <a:cubicBezTo>
                    <a:pt x="12" y="3"/>
                    <a:pt x="24" y="5"/>
                    <a:pt x="37" y="6"/>
                  </a:cubicBezTo>
                  <a:cubicBezTo>
                    <a:pt x="58" y="7"/>
                    <a:pt x="75" y="11"/>
                    <a:pt x="95" y="15"/>
                  </a:cubicBezTo>
                  <a:cubicBezTo>
                    <a:pt x="116" y="19"/>
                    <a:pt x="139" y="20"/>
                    <a:pt x="160" y="23"/>
                  </a:cubicBezTo>
                  <a:cubicBezTo>
                    <a:pt x="176" y="25"/>
                    <a:pt x="191" y="31"/>
                    <a:pt x="206" y="35"/>
                  </a:cubicBezTo>
                  <a:cubicBezTo>
                    <a:pt x="231" y="41"/>
                    <a:pt x="256" y="48"/>
                    <a:pt x="282" y="51"/>
                  </a:cubicBezTo>
                  <a:cubicBezTo>
                    <a:pt x="299" y="53"/>
                    <a:pt x="321" y="54"/>
                    <a:pt x="337" y="58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23" name="Freeform 207"/>
            <p:cNvSpPr>
              <a:spLocks/>
            </p:cNvSpPr>
            <p:nvPr/>
          </p:nvSpPr>
          <p:spPr bwMode="auto">
            <a:xfrm>
              <a:off x="2182" y="1834"/>
              <a:ext cx="599" cy="39"/>
            </a:xfrm>
            <a:custGeom>
              <a:avLst/>
              <a:gdLst/>
              <a:ahLst/>
              <a:cxnLst>
                <a:cxn ang="0">
                  <a:pos x="300" y="11"/>
                </a:cxn>
                <a:cxn ang="0">
                  <a:pos x="275" y="12"/>
                </a:cxn>
                <a:cxn ang="0">
                  <a:pos x="238" y="16"/>
                </a:cxn>
                <a:cxn ang="0">
                  <a:pos x="148" y="7"/>
                </a:cxn>
                <a:cxn ang="0">
                  <a:pos x="0" y="4"/>
                </a:cxn>
              </a:cxnLst>
              <a:rect l="0" t="0" r="r" b="b"/>
              <a:pathLst>
                <a:path w="300" h="18">
                  <a:moveTo>
                    <a:pt x="300" y="11"/>
                  </a:moveTo>
                  <a:cubicBezTo>
                    <a:pt x="294" y="8"/>
                    <a:pt x="282" y="12"/>
                    <a:pt x="275" y="12"/>
                  </a:cubicBezTo>
                  <a:cubicBezTo>
                    <a:pt x="262" y="13"/>
                    <a:pt x="250" y="14"/>
                    <a:pt x="238" y="16"/>
                  </a:cubicBezTo>
                  <a:cubicBezTo>
                    <a:pt x="208" y="18"/>
                    <a:pt x="178" y="12"/>
                    <a:pt x="148" y="7"/>
                  </a:cubicBezTo>
                  <a:cubicBezTo>
                    <a:pt x="99" y="0"/>
                    <a:pt x="48" y="8"/>
                    <a:pt x="0" y="4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24" name="Freeform 208"/>
            <p:cNvSpPr>
              <a:spLocks/>
            </p:cNvSpPr>
            <p:nvPr/>
          </p:nvSpPr>
          <p:spPr bwMode="auto">
            <a:xfrm>
              <a:off x="2252" y="2107"/>
              <a:ext cx="652" cy="166"/>
            </a:xfrm>
            <a:custGeom>
              <a:avLst/>
              <a:gdLst/>
              <a:ahLst/>
              <a:cxnLst>
                <a:cxn ang="0">
                  <a:pos x="327" y="0"/>
                </a:cxn>
                <a:cxn ang="0">
                  <a:pos x="278" y="26"/>
                </a:cxn>
                <a:cxn ang="0">
                  <a:pos x="185" y="57"/>
                </a:cxn>
                <a:cxn ang="0">
                  <a:pos x="77" y="71"/>
                </a:cxn>
                <a:cxn ang="0">
                  <a:pos x="0" y="78"/>
                </a:cxn>
              </a:cxnLst>
              <a:rect l="0" t="0" r="r" b="b"/>
              <a:pathLst>
                <a:path w="327" h="78">
                  <a:moveTo>
                    <a:pt x="327" y="0"/>
                  </a:moveTo>
                  <a:cubicBezTo>
                    <a:pt x="310" y="5"/>
                    <a:pt x="295" y="19"/>
                    <a:pt x="278" y="26"/>
                  </a:cubicBezTo>
                  <a:cubicBezTo>
                    <a:pt x="249" y="40"/>
                    <a:pt x="217" y="51"/>
                    <a:pt x="185" y="57"/>
                  </a:cubicBezTo>
                  <a:cubicBezTo>
                    <a:pt x="149" y="64"/>
                    <a:pt x="114" y="67"/>
                    <a:pt x="77" y="71"/>
                  </a:cubicBezTo>
                  <a:cubicBezTo>
                    <a:pt x="54" y="74"/>
                    <a:pt x="20" y="71"/>
                    <a:pt x="0" y="78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25" name="Freeform 209"/>
            <p:cNvSpPr>
              <a:spLocks/>
            </p:cNvSpPr>
            <p:nvPr/>
          </p:nvSpPr>
          <p:spPr bwMode="auto">
            <a:xfrm>
              <a:off x="2376" y="2441"/>
              <a:ext cx="758" cy="38"/>
            </a:xfrm>
            <a:custGeom>
              <a:avLst/>
              <a:gdLst/>
              <a:ahLst/>
              <a:cxnLst>
                <a:cxn ang="0">
                  <a:pos x="380" y="17"/>
                </a:cxn>
                <a:cxn ang="0">
                  <a:pos x="310" y="10"/>
                </a:cxn>
                <a:cxn ang="0">
                  <a:pos x="188" y="1"/>
                </a:cxn>
                <a:cxn ang="0">
                  <a:pos x="0" y="18"/>
                </a:cxn>
              </a:cxnLst>
              <a:rect l="0" t="0" r="r" b="b"/>
              <a:pathLst>
                <a:path w="380" h="18">
                  <a:moveTo>
                    <a:pt x="380" y="17"/>
                  </a:moveTo>
                  <a:cubicBezTo>
                    <a:pt x="358" y="11"/>
                    <a:pt x="333" y="12"/>
                    <a:pt x="310" y="10"/>
                  </a:cubicBezTo>
                  <a:cubicBezTo>
                    <a:pt x="270" y="5"/>
                    <a:pt x="228" y="1"/>
                    <a:pt x="188" y="1"/>
                  </a:cubicBezTo>
                  <a:cubicBezTo>
                    <a:pt x="124" y="0"/>
                    <a:pt x="63" y="10"/>
                    <a:pt x="0" y="18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26" name="Freeform 210"/>
            <p:cNvSpPr>
              <a:spLocks/>
            </p:cNvSpPr>
            <p:nvPr/>
          </p:nvSpPr>
          <p:spPr bwMode="auto">
            <a:xfrm>
              <a:off x="2280" y="2173"/>
              <a:ext cx="630" cy="146"/>
            </a:xfrm>
            <a:custGeom>
              <a:avLst/>
              <a:gdLst/>
              <a:ahLst/>
              <a:cxnLst>
                <a:cxn ang="0">
                  <a:pos x="316" y="0"/>
                </a:cxn>
                <a:cxn ang="0">
                  <a:pos x="144" y="38"/>
                </a:cxn>
                <a:cxn ang="0">
                  <a:pos x="50" y="54"/>
                </a:cxn>
                <a:cxn ang="0">
                  <a:pos x="0" y="69"/>
                </a:cxn>
              </a:cxnLst>
              <a:rect l="0" t="0" r="r" b="b"/>
              <a:pathLst>
                <a:path w="316" h="69">
                  <a:moveTo>
                    <a:pt x="316" y="0"/>
                  </a:moveTo>
                  <a:cubicBezTo>
                    <a:pt x="260" y="19"/>
                    <a:pt x="203" y="30"/>
                    <a:pt x="144" y="38"/>
                  </a:cubicBezTo>
                  <a:cubicBezTo>
                    <a:pt x="113" y="43"/>
                    <a:pt x="82" y="49"/>
                    <a:pt x="50" y="54"/>
                  </a:cubicBezTo>
                  <a:cubicBezTo>
                    <a:pt x="40" y="56"/>
                    <a:pt x="5" y="59"/>
                    <a:pt x="0" y="69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27" name="Freeform 211"/>
            <p:cNvSpPr>
              <a:spLocks/>
            </p:cNvSpPr>
            <p:nvPr/>
          </p:nvSpPr>
          <p:spPr bwMode="auto">
            <a:xfrm>
              <a:off x="2352" y="2381"/>
              <a:ext cx="730" cy="53"/>
            </a:xfrm>
            <a:custGeom>
              <a:avLst/>
              <a:gdLst/>
              <a:ahLst/>
              <a:cxnLst>
                <a:cxn ang="0">
                  <a:pos x="366" y="0"/>
                </a:cxn>
                <a:cxn ang="0">
                  <a:pos x="148" y="10"/>
                </a:cxn>
                <a:cxn ang="0">
                  <a:pos x="0" y="25"/>
                </a:cxn>
              </a:cxnLst>
              <a:rect l="0" t="0" r="r" b="b"/>
              <a:pathLst>
                <a:path w="366" h="25">
                  <a:moveTo>
                    <a:pt x="366" y="0"/>
                  </a:moveTo>
                  <a:cubicBezTo>
                    <a:pt x="294" y="0"/>
                    <a:pt x="221" y="7"/>
                    <a:pt x="148" y="10"/>
                  </a:cubicBezTo>
                  <a:cubicBezTo>
                    <a:pt x="98" y="12"/>
                    <a:pt x="49" y="14"/>
                    <a:pt x="0" y="25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28" name="Freeform 212"/>
            <p:cNvSpPr>
              <a:spLocks/>
            </p:cNvSpPr>
            <p:nvPr/>
          </p:nvSpPr>
          <p:spPr bwMode="auto">
            <a:xfrm>
              <a:off x="2344" y="2219"/>
              <a:ext cx="570" cy="117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0" y="55"/>
                </a:cxn>
              </a:cxnLst>
              <a:rect l="0" t="0" r="r" b="b"/>
              <a:pathLst>
                <a:path w="286" h="55">
                  <a:moveTo>
                    <a:pt x="286" y="0"/>
                  </a:moveTo>
                  <a:cubicBezTo>
                    <a:pt x="193" y="24"/>
                    <a:pt x="92" y="24"/>
                    <a:pt x="0" y="55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29" name="Freeform 213"/>
            <p:cNvSpPr>
              <a:spLocks/>
            </p:cNvSpPr>
            <p:nvPr/>
          </p:nvSpPr>
          <p:spPr bwMode="auto">
            <a:xfrm>
              <a:off x="2332" y="2287"/>
              <a:ext cx="670" cy="98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131" y="22"/>
                </a:cxn>
                <a:cxn ang="0">
                  <a:pos x="0" y="46"/>
                </a:cxn>
              </a:cxnLst>
              <a:rect l="0" t="0" r="r" b="b"/>
              <a:pathLst>
                <a:path w="336" h="46">
                  <a:moveTo>
                    <a:pt x="336" y="0"/>
                  </a:moveTo>
                  <a:cubicBezTo>
                    <a:pt x="269" y="9"/>
                    <a:pt x="199" y="16"/>
                    <a:pt x="131" y="22"/>
                  </a:cubicBezTo>
                  <a:cubicBezTo>
                    <a:pt x="90" y="26"/>
                    <a:pt x="37" y="29"/>
                    <a:pt x="0" y="46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30" name="Freeform 214"/>
            <p:cNvSpPr>
              <a:spLocks/>
            </p:cNvSpPr>
            <p:nvPr/>
          </p:nvSpPr>
          <p:spPr bwMode="auto">
            <a:xfrm>
              <a:off x="2294" y="2632"/>
              <a:ext cx="531" cy="4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5" y="17"/>
                </a:cxn>
                <a:cxn ang="0">
                  <a:pos x="75" y="19"/>
                </a:cxn>
                <a:cxn ang="0">
                  <a:pos x="150" y="23"/>
                </a:cxn>
                <a:cxn ang="0">
                  <a:pos x="266" y="0"/>
                </a:cxn>
              </a:cxnLst>
              <a:rect l="0" t="0" r="r" b="b"/>
              <a:pathLst>
                <a:path w="266" h="23">
                  <a:moveTo>
                    <a:pt x="0" y="18"/>
                  </a:moveTo>
                  <a:cubicBezTo>
                    <a:pt x="1" y="18"/>
                    <a:pt x="18" y="17"/>
                    <a:pt x="25" y="17"/>
                  </a:cubicBezTo>
                  <a:cubicBezTo>
                    <a:pt x="42" y="17"/>
                    <a:pt x="58" y="18"/>
                    <a:pt x="75" y="19"/>
                  </a:cubicBezTo>
                  <a:cubicBezTo>
                    <a:pt x="100" y="21"/>
                    <a:pt x="125" y="23"/>
                    <a:pt x="150" y="23"/>
                  </a:cubicBezTo>
                  <a:cubicBezTo>
                    <a:pt x="190" y="23"/>
                    <a:pt x="231" y="13"/>
                    <a:pt x="266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31" name="Freeform 215"/>
            <p:cNvSpPr>
              <a:spLocks/>
            </p:cNvSpPr>
            <p:nvPr/>
          </p:nvSpPr>
          <p:spPr bwMode="auto">
            <a:xfrm>
              <a:off x="2306" y="2683"/>
              <a:ext cx="533" cy="36"/>
            </a:xfrm>
            <a:custGeom>
              <a:avLst/>
              <a:gdLst/>
              <a:ahLst/>
              <a:cxnLst>
                <a:cxn ang="0">
                  <a:pos x="267" y="7"/>
                </a:cxn>
                <a:cxn ang="0">
                  <a:pos x="196" y="6"/>
                </a:cxn>
                <a:cxn ang="0">
                  <a:pos x="126" y="7"/>
                </a:cxn>
                <a:cxn ang="0">
                  <a:pos x="0" y="17"/>
                </a:cxn>
              </a:cxnLst>
              <a:rect l="0" t="0" r="r" b="b"/>
              <a:pathLst>
                <a:path w="267" h="17">
                  <a:moveTo>
                    <a:pt x="267" y="7"/>
                  </a:moveTo>
                  <a:cubicBezTo>
                    <a:pt x="247" y="0"/>
                    <a:pt x="218" y="7"/>
                    <a:pt x="196" y="6"/>
                  </a:cubicBezTo>
                  <a:cubicBezTo>
                    <a:pt x="172" y="5"/>
                    <a:pt x="150" y="6"/>
                    <a:pt x="126" y="7"/>
                  </a:cubicBezTo>
                  <a:cubicBezTo>
                    <a:pt x="84" y="10"/>
                    <a:pt x="42" y="17"/>
                    <a:pt x="0" y="17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32" name="Freeform 216"/>
            <p:cNvSpPr>
              <a:spLocks/>
            </p:cNvSpPr>
            <p:nvPr/>
          </p:nvSpPr>
          <p:spPr bwMode="auto">
            <a:xfrm>
              <a:off x="2529" y="2743"/>
              <a:ext cx="339" cy="21"/>
            </a:xfrm>
            <a:custGeom>
              <a:avLst/>
              <a:gdLst/>
              <a:ahLst/>
              <a:cxnLst>
                <a:cxn ang="0">
                  <a:pos x="170" y="3"/>
                </a:cxn>
                <a:cxn ang="0">
                  <a:pos x="142" y="2"/>
                </a:cxn>
                <a:cxn ang="0">
                  <a:pos x="75" y="7"/>
                </a:cxn>
                <a:cxn ang="0">
                  <a:pos x="0" y="10"/>
                </a:cxn>
              </a:cxnLst>
              <a:rect l="0" t="0" r="r" b="b"/>
              <a:pathLst>
                <a:path w="170" h="10">
                  <a:moveTo>
                    <a:pt x="170" y="3"/>
                  </a:moveTo>
                  <a:cubicBezTo>
                    <a:pt x="167" y="0"/>
                    <a:pt x="149" y="1"/>
                    <a:pt x="142" y="2"/>
                  </a:cubicBezTo>
                  <a:cubicBezTo>
                    <a:pt x="120" y="3"/>
                    <a:pt x="98" y="6"/>
                    <a:pt x="75" y="7"/>
                  </a:cubicBezTo>
                  <a:cubicBezTo>
                    <a:pt x="50" y="9"/>
                    <a:pt x="24" y="10"/>
                    <a:pt x="0" y="1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33" name="Freeform 217"/>
            <p:cNvSpPr>
              <a:spLocks/>
            </p:cNvSpPr>
            <p:nvPr/>
          </p:nvSpPr>
          <p:spPr bwMode="auto">
            <a:xfrm>
              <a:off x="2579" y="2792"/>
              <a:ext cx="321" cy="17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83" y="6"/>
                </a:cxn>
                <a:cxn ang="0">
                  <a:pos x="0" y="5"/>
                </a:cxn>
              </a:cxnLst>
              <a:rect l="0" t="0" r="r" b="b"/>
              <a:pathLst>
                <a:path w="161" h="8">
                  <a:moveTo>
                    <a:pt x="161" y="0"/>
                  </a:moveTo>
                  <a:cubicBezTo>
                    <a:pt x="137" y="7"/>
                    <a:pt x="108" y="4"/>
                    <a:pt x="83" y="6"/>
                  </a:cubicBezTo>
                  <a:cubicBezTo>
                    <a:pt x="55" y="8"/>
                    <a:pt x="28" y="4"/>
                    <a:pt x="0" y="5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34" name="Freeform 218"/>
            <p:cNvSpPr>
              <a:spLocks/>
            </p:cNvSpPr>
            <p:nvPr/>
          </p:nvSpPr>
          <p:spPr bwMode="auto">
            <a:xfrm>
              <a:off x="2679" y="2845"/>
              <a:ext cx="281" cy="32"/>
            </a:xfrm>
            <a:custGeom>
              <a:avLst/>
              <a:gdLst/>
              <a:ahLst/>
              <a:cxnLst>
                <a:cxn ang="0">
                  <a:pos x="141" y="1"/>
                </a:cxn>
                <a:cxn ang="0">
                  <a:pos x="0" y="7"/>
                </a:cxn>
              </a:cxnLst>
              <a:rect l="0" t="0" r="r" b="b"/>
              <a:pathLst>
                <a:path w="141" h="15">
                  <a:moveTo>
                    <a:pt x="141" y="1"/>
                  </a:moveTo>
                  <a:cubicBezTo>
                    <a:pt x="95" y="0"/>
                    <a:pt x="47" y="15"/>
                    <a:pt x="0" y="7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35" name="Freeform 219"/>
            <p:cNvSpPr>
              <a:spLocks/>
            </p:cNvSpPr>
            <p:nvPr/>
          </p:nvSpPr>
          <p:spPr bwMode="auto">
            <a:xfrm>
              <a:off x="3052" y="2743"/>
              <a:ext cx="223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1" y="9"/>
                </a:cxn>
                <a:cxn ang="0">
                  <a:pos x="112" y="6"/>
                </a:cxn>
              </a:cxnLst>
              <a:rect l="0" t="0" r="r" b="b"/>
              <a:pathLst>
                <a:path w="112" h="11">
                  <a:moveTo>
                    <a:pt x="0" y="0"/>
                  </a:moveTo>
                  <a:cubicBezTo>
                    <a:pt x="13" y="11"/>
                    <a:pt x="55" y="8"/>
                    <a:pt x="71" y="9"/>
                  </a:cubicBezTo>
                  <a:cubicBezTo>
                    <a:pt x="82" y="9"/>
                    <a:pt x="103" y="11"/>
                    <a:pt x="112" y="6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36" name="Freeform 220"/>
            <p:cNvSpPr>
              <a:spLocks/>
            </p:cNvSpPr>
            <p:nvPr/>
          </p:nvSpPr>
          <p:spPr bwMode="auto">
            <a:xfrm>
              <a:off x="3084" y="2792"/>
              <a:ext cx="155" cy="2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1" y="4"/>
                </a:cxn>
                <a:cxn ang="0">
                  <a:pos x="78" y="5"/>
                </a:cxn>
              </a:cxnLst>
              <a:rect l="0" t="0" r="r" b="b"/>
              <a:pathLst>
                <a:path w="78" h="10">
                  <a:moveTo>
                    <a:pt x="1" y="0"/>
                  </a:moveTo>
                  <a:cubicBezTo>
                    <a:pt x="0" y="7"/>
                    <a:pt x="25" y="4"/>
                    <a:pt x="31" y="4"/>
                  </a:cubicBezTo>
                  <a:cubicBezTo>
                    <a:pt x="45" y="4"/>
                    <a:pt x="65" y="10"/>
                    <a:pt x="78" y="5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37" name="Freeform 221"/>
            <p:cNvSpPr>
              <a:spLocks/>
            </p:cNvSpPr>
            <p:nvPr/>
          </p:nvSpPr>
          <p:spPr bwMode="auto">
            <a:xfrm>
              <a:off x="3146" y="2834"/>
              <a:ext cx="149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" y="3"/>
                </a:cxn>
              </a:cxnLst>
              <a:rect l="0" t="0" r="r" b="b"/>
              <a:pathLst>
                <a:path w="75" h="7">
                  <a:moveTo>
                    <a:pt x="0" y="0"/>
                  </a:moveTo>
                  <a:cubicBezTo>
                    <a:pt x="23" y="7"/>
                    <a:pt x="51" y="2"/>
                    <a:pt x="75" y="3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38" name="Freeform 222"/>
            <p:cNvSpPr>
              <a:spLocks/>
            </p:cNvSpPr>
            <p:nvPr/>
          </p:nvSpPr>
          <p:spPr bwMode="auto">
            <a:xfrm>
              <a:off x="1540" y="2353"/>
              <a:ext cx="345" cy="2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96" y="10"/>
                </a:cxn>
                <a:cxn ang="0">
                  <a:pos x="173" y="1"/>
                </a:cxn>
              </a:cxnLst>
              <a:rect l="0" t="0" r="r" b="b"/>
              <a:pathLst>
                <a:path w="173" h="11">
                  <a:moveTo>
                    <a:pt x="0" y="4"/>
                  </a:moveTo>
                  <a:cubicBezTo>
                    <a:pt x="32" y="3"/>
                    <a:pt x="64" y="11"/>
                    <a:pt x="96" y="10"/>
                  </a:cubicBezTo>
                  <a:cubicBezTo>
                    <a:pt x="122" y="10"/>
                    <a:pt x="147" y="0"/>
                    <a:pt x="173" y="1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39" name="Freeform 223"/>
            <p:cNvSpPr>
              <a:spLocks/>
            </p:cNvSpPr>
            <p:nvPr/>
          </p:nvSpPr>
          <p:spPr bwMode="auto">
            <a:xfrm>
              <a:off x="1618" y="2404"/>
              <a:ext cx="247" cy="32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83" y="5"/>
                </a:cxn>
                <a:cxn ang="0">
                  <a:pos x="124" y="1"/>
                </a:cxn>
              </a:cxnLst>
              <a:rect l="0" t="0" r="r" b="b"/>
              <a:pathLst>
                <a:path w="124" h="15">
                  <a:moveTo>
                    <a:pt x="0" y="15"/>
                  </a:moveTo>
                  <a:cubicBezTo>
                    <a:pt x="25" y="7"/>
                    <a:pt x="57" y="7"/>
                    <a:pt x="83" y="5"/>
                  </a:cubicBezTo>
                  <a:cubicBezTo>
                    <a:pt x="96" y="3"/>
                    <a:pt x="111" y="0"/>
                    <a:pt x="124" y="1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40" name="Freeform 224"/>
            <p:cNvSpPr>
              <a:spLocks/>
            </p:cNvSpPr>
            <p:nvPr/>
          </p:nvSpPr>
          <p:spPr bwMode="auto">
            <a:xfrm>
              <a:off x="1736" y="2468"/>
              <a:ext cx="273" cy="45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4" y="15"/>
                </a:cxn>
                <a:cxn ang="0">
                  <a:pos x="70" y="8"/>
                </a:cxn>
                <a:cxn ang="0">
                  <a:pos x="137" y="0"/>
                </a:cxn>
              </a:cxnLst>
              <a:rect l="0" t="0" r="r" b="b"/>
              <a:pathLst>
                <a:path w="137" h="21">
                  <a:moveTo>
                    <a:pt x="0" y="21"/>
                  </a:moveTo>
                  <a:cubicBezTo>
                    <a:pt x="7" y="21"/>
                    <a:pt x="16" y="17"/>
                    <a:pt x="24" y="15"/>
                  </a:cubicBezTo>
                  <a:cubicBezTo>
                    <a:pt x="39" y="11"/>
                    <a:pt x="55" y="9"/>
                    <a:pt x="70" y="8"/>
                  </a:cubicBezTo>
                  <a:cubicBezTo>
                    <a:pt x="93" y="7"/>
                    <a:pt x="115" y="3"/>
                    <a:pt x="137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41" name="Freeform 225"/>
            <p:cNvSpPr>
              <a:spLocks/>
            </p:cNvSpPr>
            <p:nvPr/>
          </p:nvSpPr>
          <p:spPr bwMode="auto">
            <a:xfrm>
              <a:off x="1786" y="2487"/>
              <a:ext cx="444" cy="69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74" y="15"/>
                </a:cxn>
                <a:cxn ang="0">
                  <a:pos x="153" y="12"/>
                </a:cxn>
                <a:cxn ang="0">
                  <a:pos x="223" y="3"/>
                </a:cxn>
              </a:cxnLst>
              <a:rect l="0" t="0" r="r" b="b"/>
              <a:pathLst>
                <a:path w="223" h="32">
                  <a:moveTo>
                    <a:pt x="0" y="32"/>
                  </a:moveTo>
                  <a:cubicBezTo>
                    <a:pt x="25" y="26"/>
                    <a:pt x="49" y="18"/>
                    <a:pt x="74" y="15"/>
                  </a:cubicBezTo>
                  <a:cubicBezTo>
                    <a:pt x="101" y="12"/>
                    <a:pt x="127" y="13"/>
                    <a:pt x="153" y="12"/>
                  </a:cubicBezTo>
                  <a:cubicBezTo>
                    <a:pt x="174" y="11"/>
                    <a:pt x="205" y="0"/>
                    <a:pt x="223" y="3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42" name="Freeform 226"/>
            <p:cNvSpPr>
              <a:spLocks/>
            </p:cNvSpPr>
            <p:nvPr/>
          </p:nvSpPr>
          <p:spPr bwMode="auto">
            <a:xfrm>
              <a:off x="1343" y="2358"/>
              <a:ext cx="10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2" y="0"/>
                </a:cxn>
              </a:cxnLst>
              <a:rect l="0" t="0" r="r" b="b"/>
              <a:pathLst>
                <a:path w="52" h="2">
                  <a:moveTo>
                    <a:pt x="0" y="1"/>
                  </a:moveTo>
                  <a:cubicBezTo>
                    <a:pt x="17" y="2"/>
                    <a:pt x="34" y="0"/>
                    <a:pt x="52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43" name="Freeform 227"/>
            <p:cNvSpPr>
              <a:spLocks/>
            </p:cNvSpPr>
            <p:nvPr/>
          </p:nvSpPr>
          <p:spPr bwMode="auto">
            <a:xfrm>
              <a:off x="1369" y="2407"/>
              <a:ext cx="87" cy="1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4" y="0"/>
                </a:cxn>
              </a:cxnLst>
              <a:rect l="0" t="0" r="r" b="b"/>
              <a:pathLst>
                <a:path w="44" h="6">
                  <a:moveTo>
                    <a:pt x="0" y="6"/>
                  </a:moveTo>
                  <a:cubicBezTo>
                    <a:pt x="13" y="1"/>
                    <a:pt x="30" y="4"/>
                    <a:pt x="44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44" name="Freeform 228"/>
            <p:cNvSpPr>
              <a:spLocks/>
            </p:cNvSpPr>
            <p:nvPr/>
          </p:nvSpPr>
          <p:spPr bwMode="auto">
            <a:xfrm>
              <a:off x="1393" y="2458"/>
              <a:ext cx="89" cy="1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5" y="0"/>
                </a:cxn>
              </a:cxnLst>
              <a:rect l="0" t="0" r="r" b="b"/>
              <a:pathLst>
                <a:path w="45" h="9">
                  <a:moveTo>
                    <a:pt x="0" y="9"/>
                  </a:moveTo>
                  <a:cubicBezTo>
                    <a:pt x="15" y="7"/>
                    <a:pt x="31" y="4"/>
                    <a:pt x="45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45" name="Freeform 229"/>
            <p:cNvSpPr>
              <a:spLocks/>
            </p:cNvSpPr>
            <p:nvPr/>
          </p:nvSpPr>
          <p:spPr bwMode="auto">
            <a:xfrm>
              <a:off x="1429" y="2539"/>
              <a:ext cx="189" cy="3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95" y="0"/>
                </a:cxn>
              </a:cxnLst>
              <a:rect l="0" t="0" r="r" b="b"/>
              <a:pathLst>
                <a:path w="95" h="15">
                  <a:moveTo>
                    <a:pt x="0" y="15"/>
                  </a:moveTo>
                  <a:cubicBezTo>
                    <a:pt x="30" y="5"/>
                    <a:pt x="65" y="8"/>
                    <a:pt x="95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46" name="Freeform 230"/>
            <p:cNvSpPr>
              <a:spLocks/>
            </p:cNvSpPr>
            <p:nvPr/>
          </p:nvSpPr>
          <p:spPr bwMode="auto">
            <a:xfrm>
              <a:off x="1482" y="2600"/>
              <a:ext cx="208" cy="5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04" y="0"/>
                </a:cxn>
              </a:cxnLst>
              <a:rect l="0" t="0" r="r" b="b"/>
              <a:pathLst>
                <a:path w="104" h="27">
                  <a:moveTo>
                    <a:pt x="0" y="27"/>
                  </a:moveTo>
                  <a:cubicBezTo>
                    <a:pt x="34" y="15"/>
                    <a:pt x="67" y="1"/>
                    <a:pt x="104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47" name="Freeform 231"/>
            <p:cNvSpPr>
              <a:spLocks/>
            </p:cNvSpPr>
            <p:nvPr/>
          </p:nvSpPr>
          <p:spPr bwMode="auto">
            <a:xfrm>
              <a:off x="1181" y="2370"/>
              <a:ext cx="66" cy="9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0" y="4"/>
                </a:cxn>
              </a:cxnLst>
              <a:rect l="0" t="0" r="r" b="b"/>
              <a:pathLst>
                <a:path w="33" h="4">
                  <a:moveTo>
                    <a:pt x="33" y="0"/>
                  </a:moveTo>
                  <a:cubicBezTo>
                    <a:pt x="23" y="2"/>
                    <a:pt x="11" y="4"/>
                    <a:pt x="0" y="4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48" name="Freeform 232"/>
            <p:cNvSpPr>
              <a:spLocks/>
            </p:cNvSpPr>
            <p:nvPr/>
          </p:nvSpPr>
          <p:spPr bwMode="auto">
            <a:xfrm>
              <a:off x="1179" y="2415"/>
              <a:ext cx="68" cy="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1"/>
                </a:cxn>
              </a:cxnLst>
              <a:rect l="0" t="0" r="r" b="b"/>
              <a:pathLst>
                <a:path w="34" h="2">
                  <a:moveTo>
                    <a:pt x="34" y="0"/>
                  </a:moveTo>
                  <a:cubicBezTo>
                    <a:pt x="23" y="0"/>
                    <a:pt x="11" y="2"/>
                    <a:pt x="0" y="1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49" name="Freeform 233"/>
            <p:cNvSpPr>
              <a:spLocks/>
            </p:cNvSpPr>
            <p:nvPr/>
          </p:nvSpPr>
          <p:spPr bwMode="auto">
            <a:xfrm>
              <a:off x="1181" y="2443"/>
              <a:ext cx="86" cy="10"/>
            </a:xfrm>
            <a:custGeom>
              <a:avLst/>
              <a:gdLst/>
              <a:ahLst/>
              <a:cxnLst>
                <a:cxn ang="0">
                  <a:pos x="43" y="5"/>
                </a:cxn>
                <a:cxn ang="0">
                  <a:pos x="0" y="2"/>
                </a:cxn>
              </a:cxnLst>
              <a:rect l="0" t="0" r="r" b="b"/>
              <a:pathLst>
                <a:path w="43" h="5">
                  <a:moveTo>
                    <a:pt x="43" y="5"/>
                  </a:moveTo>
                  <a:cubicBezTo>
                    <a:pt x="30" y="0"/>
                    <a:pt x="14" y="2"/>
                    <a:pt x="0" y="2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50" name="Freeform 234"/>
            <p:cNvSpPr>
              <a:spLocks/>
            </p:cNvSpPr>
            <p:nvPr/>
          </p:nvSpPr>
          <p:spPr bwMode="auto">
            <a:xfrm>
              <a:off x="1249" y="2624"/>
              <a:ext cx="96" cy="2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12"/>
                </a:cxn>
              </a:cxnLst>
              <a:rect l="0" t="0" r="r" b="b"/>
              <a:pathLst>
                <a:path w="48" h="12">
                  <a:moveTo>
                    <a:pt x="48" y="0"/>
                  </a:moveTo>
                  <a:cubicBezTo>
                    <a:pt x="32" y="3"/>
                    <a:pt x="17" y="10"/>
                    <a:pt x="0" y="12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51" name="Freeform 235"/>
            <p:cNvSpPr>
              <a:spLocks/>
            </p:cNvSpPr>
            <p:nvPr/>
          </p:nvSpPr>
          <p:spPr bwMode="auto">
            <a:xfrm>
              <a:off x="1279" y="2666"/>
              <a:ext cx="86" cy="19"/>
            </a:xfrm>
            <a:custGeom>
              <a:avLst/>
              <a:gdLst/>
              <a:ahLst/>
              <a:cxnLst>
                <a:cxn ang="0">
                  <a:pos x="43" y="2"/>
                </a:cxn>
                <a:cxn ang="0">
                  <a:pos x="0" y="9"/>
                </a:cxn>
              </a:cxnLst>
              <a:rect l="0" t="0" r="r" b="b"/>
              <a:pathLst>
                <a:path w="43" h="9">
                  <a:moveTo>
                    <a:pt x="43" y="2"/>
                  </a:moveTo>
                  <a:cubicBezTo>
                    <a:pt x="32" y="0"/>
                    <a:pt x="11" y="6"/>
                    <a:pt x="0" y="9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52" name="Freeform 236"/>
            <p:cNvSpPr>
              <a:spLocks/>
            </p:cNvSpPr>
            <p:nvPr/>
          </p:nvSpPr>
          <p:spPr bwMode="auto">
            <a:xfrm>
              <a:off x="1315" y="2798"/>
              <a:ext cx="253" cy="55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0" y="24"/>
                </a:cxn>
              </a:cxnLst>
              <a:rect l="0" t="0" r="r" b="b"/>
              <a:pathLst>
                <a:path w="127" h="26">
                  <a:moveTo>
                    <a:pt x="127" y="0"/>
                  </a:moveTo>
                  <a:cubicBezTo>
                    <a:pt x="93" y="26"/>
                    <a:pt x="38" y="10"/>
                    <a:pt x="0" y="24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53" name="Freeform 237"/>
            <p:cNvSpPr>
              <a:spLocks/>
            </p:cNvSpPr>
            <p:nvPr/>
          </p:nvSpPr>
          <p:spPr bwMode="auto">
            <a:xfrm>
              <a:off x="1301" y="2866"/>
              <a:ext cx="140" cy="43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70" y="0"/>
                </a:cxn>
              </a:cxnLst>
              <a:rect l="0" t="0" r="r" b="b"/>
              <a:pathLst>
                <a:path w="70" h="20">
                  <a:moveTo>
                    <a:pt x="0" y="20"/>
                  </a:moveTo>
                  <a:cubicBezTo>
                    <a:pt x="22" y="14"/>
                    <a:pt x="47" y="0"/>
                    <a:pt x="70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54" name="Freeform 238"/>
            <p:cNvSpPr>
              <a:spLocks/>
            </p:cNvSpPr>
            <p:nvPr/>
          </p:nvSpPr>
          <p:spPr bwMode="auto">
            <a:xfrm>
              <a:off x="1825" y="2847"/>
              <a:ext cx="521" cy="70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77" y="28"/>
                </a:cxn>
                <a:cxn ang="0">
                  <a:pos x="165" y="19"/>
                </a:cxn>
                <a:cxn ang="0">
                  <a:pos x="231" y="6"/>
                </a:cxn>
                <a:cxn ang="0">
                  <a:pos x="261" y="0"/>
                </a:cxn>
              </a:cxnLst>
              <a:rect l="0" t="0" r="r" b="b"/>
              <a:pathLst>
                <a:path w="261" h="33">
                  <a:moveTo>
                    <a:pt x="0" y="33"/>
                  </a:moveTo>
                  <a:cubicBezTo>
                    <a:pt x="25" y="33"/>
                    <a:pt x="51" y="31"/>
                    <a:pt x="77" y="28"/>
                  </a:cubicBezTo>
                  <a:cubicBezTo>
                    <a:pt x="106" y="24"/>
                    <a:pt x="136" y="23"/>
                    <a:pt x="165" y="19"/>
                  </a:cubicBezTo>
                  <a:cubicBezTo>
                    <a:pt x="187" y="16"/>
                    <a:pt x="210" y="10"/>
                    <a:pt x="231" y="6"/>
                  </a:cubicBezTo>
                  <a:cubicBezTo>
                    <a:pt x="241" y="4"/>
                    <a:pt x="253" y="2"/>
                    <a:pt x="261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55" name="Freeform 239"/>
            <p:cNvSpPr>
              <a:spLocks/>
            </p:cNvSpPr>
            <p:nvPr/>
          </p:nvSpPr>
          <p:spPr bwMode="auto">
            <a:xfrm>
              <a:off x="1780" y="2817"/>
              <a:ext cx="418" cy="53"/>
            </a:xfrm>
            <a:custGeom>
              <a:avLst/>
              <a:gdLst/>
              <a:ahLst/>
              <a:cxnLst>
                <a:cxn ang="0">
                  <a:pos x="210" y="0"/>
                </a:cxn>
                <a:cxn ang="0">
                  <a:pos x="160" y="6"/>
                </a:cxn>
                <a:cxn ang="0">
                  <a:pos x="91" y="13"/>
                </a:cxn>
                <a:cxn ang="0">
                  <a:pos x="0" y="25"/>
                </a:cxn>
              </a:cxnLst>
              <a:rect l="0" t="0" r="r" b="b"/>
              <a:pathLst>
                <a:path w="210" h="25">
                  <a:moveTo>
                    <a:pt x="210" y="0"/>
                  </a:moveTo>
                  <a:cubicBezTo>
                    <a:pt x="193" y="0"/>
                    <a:pt x="177" y="5"/>
                    <a:pt x="160" y="6"/>
                  </a:cubicBezTo>
                  <a:cubicBezTo>
                    <a:pt x="137" y="9"/>
                    <a:pt x="114" y="11"/>
                    <a:pt x="91" y="13"/>
                  </a:cubicBezTo>
                  <a:cubicBezTo>
                    <a:pt x="61" y="16"/>
                    <a:pt x="29" y="25"/>
                    <a:pt x="0" y="25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56" name="Freeform 240"/>
            <p:cNvSpPr>
              <a:spLocks/>
            </p:cNvSpPr>
            <p:nvPr/>
          </p:nvSpPr>
          <p:spPr bwMode="auto">
            <a:xfrm>
              <a:off x="1708" y="2673"/>
              <a:ext cx="403" cy="61"/>
            </a:xfrm>
            <a:custGeom>
              <a:avLst/>
              <a:gdLst/>
              <a:ahLst/>
              <a:cxnLst>
                <a:cxn ang="0">
                  <a:pos x="202" y="1"/>
                </a:cxn>
                <a:cxn ang="0">
                  <a:pos x="154" y="8"/>
                </a:cxn>
                <a:cxn ang="0">
                  <a:pos x="83" y="12"/>
                </a:cxn>
                <a:cxn ang="0">
                  <a:pos x="0" y="29"/>
                </a:cxn>
              </a:cxnLst>
              <a:rect l="0" t="0" r="r" b="b"/>
              <a:pathLst>
                <a:path w="202" h="29">
                  <a:moveTo>
                    <a:pt x="202" y="1"/>
                  </a:moveTo>
                  <a:cubicBezTo>
                    <a:pt x="187" y="0"/>
                    <a:pt x="169" y="7"/>
                    <a:pt x="154" y="8"/>
                  </a:cubicBezTo>
                  <a:cubicBezTo>
                    <a:pt x="130" y="9"/>
                    <a:pt x="106" y="11"/>
                    <a:pt x="83" y="12"/>
                  </a:cubicBezTo>
                  <a:cubicBezTo>
                    <a:pt x="60" y="13"/>
                    <a:pt x="20" y="18"/>
                    <a:pt x="0" y="29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57" name="Freeform 241"/>
            <p:cNvSpPr>
              <a:spLocks/>
            </p:cNvSpPr>
            <p:nvPr/>
          </p:nvSpPr>
          <p:spPr bwMode="auto">
            <a:xfrm>
              <a:off x="1728" y="2732"/>
              <a:ext cx="373" cy="8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41" y="27"/>
                </a:cxn>
                <a:cxn ang="0">
                  <a:pos x="110" y="15"/>
                </a:cxn>
                <a:cxn ang="0">
                  <a:pos x="187" y="0"/>
                </a:cxn>
              </a:cxnLst>
              <a:rect l="0" t="0" r="r" b="b"/>
              <a:pathLst>
                <a:path w="187" h="39">
                  <a:moveTo>
                    <a:pt x="0" y="39"/>
                  </a:moveTo>
                  <a:cubicBezTo>
                    <a:pt x="10" y="32"/>
                    <a:pt x="28" y="29"/>
                    <a:pt x="41" y="27"/>
                  </a:cubicBezTo>
                  <a:cubicBezTo>
                    <a:pt x="64" y="24"/>
                    <a:pt x="87" y="20"/>
                    <a:pt x="110" y="15"/>
                  </a:cubicBezTo>
                  <a:cubicBezTo>
                    <a:pt x="136" y="10"/>
                    <a:pt x="162" y="7"/>
                    <a:pt x="187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58" name="Freeform 242"/>
            <p:cNvSpPr>
              <a:spLocks/>
            </p:cNvSpPr>
            <p:nvPr/>
          </p:nvSpPr>
          <p:spPr bwMode="auto">
            <a:xfrm>
              <a:off x="1060" y="1943"/>
              <a:ext cx="219" cy="2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1" y="2"/>
                </a:cxn>
                <a:cxn ang="0">
                  <a:pos x="110" y="0"/>
                </a:cxn>
              </a:cxnLst>
              <a:rect l="0" t="0" r="r" b="b"/>
              <a:pathLst>
                <a:path w="110" h="13">
                  <a:moveTo>
                    <a:pt x="0" y="7"/>
                  </a:moveTo>
                  <a:cubicBezTo>
                    <a:pt x="9" y="13"/>
                    <a:pt x="47" y="3"/>
                    <a:pt x="61" y="2"/>
                  </a:cubicBezTo>
                  <a:cubicBezTo>
                    <a:pt x="77" y="1"/>
                    <a:pt x="95" y="4"/>
                    <a:pt x="110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59" name="Freeform 243"/>
            <p:cNvSpPr>
              <a:spLocks/>
            </p:cNvSpPr>
            <p:nvPr/>
          </p:nvSpPr>
          <p:spPr bwMode="auto">
            <a:xfrm>
              <a:off x="1078" y="1992"/>
              <a:ext cx="199" cy="3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00" y="0"/>
                </a:cxn>
              </a:cxnLst>
              <a:rect l="0" t="0" r="r" b="b"/>
              <a:pathLst>
                <a:path w="100" h="18">
                  <a:moveTo>
                    <a:pt x="0" y="16"/>
                  </a:moveTo>
                  <a:cubicBezTo>
                    <a:pt x="33" y="18"/>
                    <a:pt x="67" y="1"/>
                    <a:pt x="100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60" name="Freeform 244"/>
            <p:cNvSpPr>
              <a:spLocks/>
            </p:cNvSpPr>
            <p:nvPr/>
          </p:nvSpPr>
          <p:spPr bwMode="auto">
            <a:xfrm>
              <a:off x="1080" y="2039"/>
              <a:ext cx="215" cy="44"/>
            </a:xfrm>
            <a:custGeom>
              <a:avLst/>
              <a:gdLst/>
              <a:ahLst/>
              <a:cxnLst>
                <a:cxn ang="0">
                  <a:pos x="4" y="18"/>
                </a:cxn>
                <a:cxn ang="0">
                  <a:pos x="0" y="21"/>
                </a:cxn>
                <a:cxn ang="0">
                  <a:pos x="108" y="0"/>
                </a:cxn>
              </a:cxnLst>
              <a:rect l="0" t="0" r="r" b="b"/>
              <a:pathLst>
                <a:path w="108" h="21">
                  <a:moveTo>
                    <a:pt x="4" y="18"/>
                  </a:moveTo>
                  <a:cubicBezTo>
                    <a:pt x="3" y="19"/>
                    <a:pt x="2" y="20"/>
                    <a:pt x="0" y="21"/>
                  </a:cubicBezTo>
                  <a:cubicBezTo>
                    <a:pt x="36" y="21"/>
                    <a:pt x="74" y="6"/>
                    <a:pt x="108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61" name="Freeform 245"/>
            <p:cNvSpPr>
              <a:spLocks/>
            </p:cNvSpPr>
            <p:nvPr/>
          </p:nvSpPr>
          <p:spPr bwMode="auto">
            <a:xfrm>
              <a:off x="1115" y="2098"/>
              <a:ext cx="220" cy="53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10" y="0"/>
                </a:cxn>
              </a:cxnLst>
              <a:rect l="0" t="0" r="r" b="b"/>
              <a:pathLst>
                <a:path w="110" h="25">
                  <a:moveTo>
                    <a:pt x="0" y="18"/>
                  </a:moveTo>
                  <a:cubicBezTo>
                    <a:pt x="1" y="25"/>
                    <a:pt x="93" y="5"/>
                    <a:pt x="110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62" name="Freeform 246"/>
            <p:cNvSpPr>
              <a:spLocks/>
            </p:cNvSpPr>
            <p:nvPr/>
          </p:nvSpPr>
          <p:spPr bwMode="auto">
            <a:xfrm>
              <a:off x="978" y="1594"/>
              <a:ext cx="108" cy="1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4" y="1"/>
                </a:cxn>
              </a:cxnLst>
              <a:rect l="0" t="0" r="r" b="b"/>
              <a:pathLst>
                <a:path w="54" h="8">
                  <a:moveTo>
                    <a:pt x="0" y="8"/>
                  </a:moveTo>
                  <a:cubicBezTo>
                    <a:pt x="17" y="7"/>
                    <a:pt x="36" y="0"/>
                    <a:pt x="54" y="1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63" name="Freeform 247"/>
            <p:cNvSpPr>
              <a:spLocks/>
            </p:cNvSpPr>
            <p:nvPr/>
          </p:nvSpPr>
          <p:spPr bwMode="auto">
            <a:xfrm>
              <a:off x="1000" y="1643"/>
              <a:ext cx="56" cy="1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8" y="0"/>
                </a:cxn>
              </a:cxnLst>
              <a:rect l="0" t="0" r="r" b="b"/>
              <a:pathLst>
                <a:path w="28" h="6">
                  <a:moveTo>
                    <a:pt x="0" y="6"/>
                  </a:moveTo>
                  <a:cubicBezTo>
                    <a:pt x="9" y="5"/>
                    <a:pt x="19" y="3"/>
                    <a:pt x="28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64" name="Freeform 248"/>
            <p:cNvSpPr>
              <a:spLocks/>
            </p:cNvSpPr>
            <p:nvPr/>
          </p:nvSpPr>
          <p:spPr bwMode="auto">
            <a:xfrm>
              <a:off x="1010" y="1690"/>
              <a:ext cx="90" cy="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5" y="0"/>
                </a:cxn>
              </a:cxnLst>
              <a:rect l="0" t="0" r="r" b="b"/>
              <a:pathLst>
                <a:path w="45" h="7">
                  <a:moveTo>
                    <a:pt x="0" y="2"/>
                  </a:moveTo>
                  <a:cubicBezTo>
                    <a:pt x="13" y="7"/>
                    <a:pt x="31" y="0"/>
                    <a:pt x="45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65" name="Freeform 249"/>
            <p:cNvSpPr>
              <a:spLocks/>
            </p:cNvSpPr>
            <p:nvPr/>
          </p:nvSpPr>
          <p:spPr bwMode="auto">
            <a:xfrm>
              <a:off x="1530" y="1492"/>
              <a:ext cx="355" cy="1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11" y="0"/>
                </a:cxn>
                <a:cxn ang="0">
                  <a:pos x="178" y="5"/>
                </a:cxn>
              </a:cxnLst>
              <a:rect l="0" t="0" r="r" b="b"/>
              <a:pathLst>
                <a:path w="178" h="9">
                  <a:moveTo>
                    <a:pt x="0" y="6"/>
                  </a:moveTo>
                  <a:cubicBezTo>
                    <a:pt x="37" y="9"/>
                    <a:pt x="75" y="0"/>
                    <a:pt x="111" y="0"/>
                  </a:cubicBezTo>
                  <a:cubicBezTo>
                    <a:pt x="134" y="0"/>
                    <a:pt x="156" y="2"/>
                    <a:pt x="178" y="5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66" name="Freeform 250"/>
            <p:cNvSpPr>
              <a:spLocks/>
            </p:cNvSpPr>
            <p:nvPr/>
          </p:nvSpPr>
          <p:spPr bwMode="auto">
            <a:xfrm>
              <a:off x="1530" y="1547"/>
              <a:ext cx="387" cy="28"/>
            </a:xfrm>
            <a:custGeom>
              <a:avLst/>
              <a:gdLst/>
              <a:ahLst/>
              <a:cxnLst>
                <a:cxn ang="0">
                  <a:pos x="194" y="13"/>
                </a:cxn>
                <a:cxn ang="0">
                  <a:pos x="143" y="5"/>
                </a:cxn>
                <a:cxn ang="0">
                  <a:pos x="71" y="5"/>
                </a:cxn>
                <a:cxn ang="0">
                  <a:pos x="0" y="6"/>
                </a:cxn>
              </a:cxnLst>
              <a:rect l="0" t="0" r="r" b="b"/>
              <a:pathLst>
                <a:path w="194" h="13">
                  <a:moveTo>
                    <a:pt x="194" y="13"/>
                  </a:moveTo>
                  <a:cubicBezTo>
                    <a:pt x="177" y="11"/>
                    <a:pt x="160" y="6"/>
                    <a:pt x="143" y="5"/>
                  </a:cubicBezTo>
                  <a:cubicBezTo>
                    <a:pt x="119" y="4"/>
                    <a:pt x="95" y="5"/>
                    <a:pt x="71" y="5"/>
                  </a:cubicBezTo>
                  <a:cubicBezTo>
                    <a:pt x="49" y="5"/>
                    <a:pt x="21" y="0"/>
                    <a:pt x="0" y="6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67" name="Freeform 251"/>
            <p:cNvSpPr>
              <a:spLocks/>
            </p:cNvSpPr>
            <p:nvPr/>
          </p:nvSpPr>
          <p:spPr bwMode="auto">
            <a:xfrm>
              <a:off x="1572" y="1579"/>
              <a:ext cx="347" cy="64"/>
            </a:xfrm>
            <a:custGeom>
              <a:avLst/>
              <a:gdLst/>
              <a:ahLst/>
              <a:cxnLst>
                <a:cxn ang="0">
                  <a:pos x="174" y="30"/>
                </a:cxn>
                <a:cxn ang="0">
                  <a:pos x="73" y="16"/>
                </a:cxn>
                <a:cxn ang="0">
                  <a:pos x="0" y="13"/>
                </a:cxn>
              </a:cxnLst>
              <a:rect l="0" t="0" r="r" b="b"/>
              <a:pathLst>
                <a:path w="174" h="30">
                  <a:moveTo>
                    <a:pt x="174" y="30"/>
                  </a:moveTo>
                  <a:cubicBezTo>
                    <a:pt x="143" y="19"/>
                    <a:pt x="106" y="20"/>
                    <a:pt x="73" y="16"/>
                  </a:cubicBezTo>
                  <a:cubicBezTo>
                    <a:pt x="57" y="15"/>
                    <a:pt x="13" y="0"/>
                    <a:pt x="0" y="13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68" name="Freeform 252"/>
            <p:cNvSpPr>
              <a:spLocks/>
            </p:cNvSpPr>
            <p:nvPr/>
          </p:nvSpPr>
          <p:spPr bwMode="auto">
            <a:xfrm>
              <a:off x="1584" y="1658"/>
              <a:ext cx="409" cy="98"/>
            </a:xfrm>
            <a:custGeom>
              <a:avLst/>
              <a:gdLst/>
              <a:ahLst/>
              <a:cxnLst>
                <a:cxn ang="0">
                  <a:pos x="205" y="46"/>
                </a:cxn>
                <a:cxn ang="0">
                  <a:pos x="171" y="30"/>
                </a:cxn>
                <a:cxn ang="0">
                  <a:pos x="99" y="6"/>
                </a:cxn>
                <a:cxn ang="0">
                  <a:pos x="0" y="0"/>
                </a:cxn>
              </a:cxnLst>
              <a:rect l="0" t="0" r="r" b="b"/>
              <a:pathLst>
                <a:path w="205" h="46">
                  <a:moveTo>
                    <a:pt x="205" y="46"/>
                  </a:moveTo>
                  <a:cubicBezTo>
                    <a:pt x="198" y="37"/>
                    <a:pt x="181" y="34"/>
                    <a:pt x="171" y="30"/>
                  </a:cubicBezTo>
                  <a:cubicBezTo>
                    <a:pt x="147" y="20"/>
                    <a:pt x="124" y="11"/>
                    <a:pt x="99" y="6"/>
                  </a:cubicBezTo>
                  <a:cubicBezTo>
                    <a:pt x="67" y="0"/>
                    <a:pt x="30" y="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69" name="Freeform 253"/>
            <p:cNvSpPr>
              <a:spLocks/>
            </p:cNvSpPr>
            <p:nvPr/>
          </p:nvSpPr>
          <p:spPr bwMode="auto">
            <a:xfrm>
              <a:off x="1241" y="1517"/>
              <a:ext cx="154" cy="20"/>
            </a:xfrm>
            <a:custGeom>
              <a:avLst/>
              <a:gdLst/>
              <a:ahLst/>
              <a:cxnLst>
                <a:cxn ang="0">
                  <a:pos x="77" y="2"/>
                </a:cxn>
                <a:cxn ang="0">
                  <a:pos x="0" y="9"/>
                </a:cxn>
              </a:cxnLst>
              <a:rect l="0" t="0" r="r" b="b"/>
              <a:pathLst>
                <a:path w="77" h="9">
                  <a:moveTo>
                    <a:pt x="77" y="2"/>
                  </a:moveTo>
                  <a:cubicBezTo>
                    <a:pt x="53" y="0"/>
                    <a:pt x="23" y="3"/>
                    <a:pt x="0" y="9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70" name="Freeform 254"/>
            <p:cNvSpPr>
              <a:spLocks/>
            </p:cNvSpPr>
            <p:nvPr/>
          </p:nvSpPr>
          <p:spPr bwMode="auto">
            <a:xfrm>
              <a:off x="1257" y="1673"/>
              <a:ext cx="190" cy="36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0" y="17"/>
                </a:cxn>
              </a:cxnLst>
              <a:rect l="0" t="0" r="r" b="b"/>
              <a:pathLst>
                <a:path w="95" h="17">
                  <a:moveTo>
                    <a:pt x="95" y="0"/>
                  </a:moveTo>
                  <a:cubicBezTo>
                    <a:pt x="64" y="13"/>
                    <a:pt x="32" y="13"/>
                    <a:pt x="0" y="17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71" name="Freeform 255"/>
            <p:cNvSpPr>
              <a:spLocks/>
            </p:cNvSpPr>
            <p:nvPr/>
          </p:nvSpPr>
          <p:spPr bwMode="auto">
            <a:xfrm>
              <a:off x="1405" y="1611"/>
              <a:ext cx="22" cy="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2"/>
                </a:cxn>
              </a:cxnLst>
              <a:rect l="0" t="0" r="r" b="b"/>
              <a:pathLst>
                <a:path w="11" h="2">
                  <a:moveTo>
                    <a:pt x="11" y="0"/>
                  </a:moveTo>
                  <a:cubicBezTo>
                    <a:pt x="7" y="0"/>
                    <a:pt x="4" y="1"/>
                    <a:pt x="0" y="2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72" name="Freeform 256"/>
            <p:cNvSpPr>
              <a:spLocks/>
            </p:cNvSpPr>
            <p:nvPr/>
          </p:nvSpPr>
          <p:spPr bwMode="auto">
            <a:xfrm>
              <a:off x="1379" y="1543"/>
              <a:ext cx="34" cy="8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4"/>
                </a:cxn>
              </a:cxnLst>
              <a:rect l="0" t="0" r="r" b="b"/>
              <a:pathLst>
                <a:path w="17" h="4">
                  <a:moveTo>
                    <a:pt x="17" y="0"/>
                  </a:moveTo>
                  <a:cubicBezTo>
                    <a:pt x="11" y="2"/>
                    <a:pt x="6" y="3"/>
                    <a:pt x="0" y="4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73" name="Freeform 257"/>
            <p:cNvSpPr>
              <a:spLocks/>
            </p:cNvSpPr>
            <p:nvPr/>
          </p:nvSpPr>
          <p:spPr bwMode="auto">
            <a:xfrm>
              <a:off x="1311" y="2949"/>
              <a:ext cx="54" cy="1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7" y="0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cubicBezTo>
                    <a:pt x="9" y="6"/>
                    <a:pt x="18" y="2"/>
                    <a:pt x="27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74" name="Freeform 258"/>
            <p:cNvSpPr>
              <a:spLocks/>
            </p:cNvSpPr>
            <p:nvPr/>
          </p:nvSpPr>
          <p:spPr bwMode="auto">
            <a:xfrm>
              <a:off x="1331" y="2960"/>
              <a:ext cx="323" cy="66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88" y="22"/>
                </a:cxn>
                <a:cxn ang="0">
                  <a:pos x="162" y="0"/>
                </a:cxn>
              </a:cxnLst>
              <a:rect l="0" t="0" r="r" b="b"/>
              <a:pathLst>
                <a:path w="162" h="31">
                  <a:moveTo>
                    <a:pt x="0" y="31"/>
                  </a:moveTo>
                  <a:cubicBezTo>
                    <a:pt x="20" y="13"/>
                    <a:pt x="63" y="25"/>
                    <a:pt x="88" y="22"/>
                  </a:cubicBezTo>
                  <a:cubicBezTo>
                    <a:pt x="116" y="20"/>
                    <a:pt x="137" y="8"/>
                    <a:pt x="162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75" name="Freeform 259"/>
            <p:cNvSpPr>
              <a:spLocks/>
            </p:cNvSpPr>
            <p:nvPr/>
          </p:nvSpPr>
          <p:spPr bwMode="auto">
            <a:xfrm>
              <a:off x="1618" y="2896"/>
              <a:ext cx="26" cy="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3"/>
                </a:cxn>
              </a:cxnLst>
              <a:rect l="0" t="0" r="r" b="b"/>
              <a:pathLst>
                <a:path w="13" h="3">
                  <a:moveTo>
                    <a:pt x="13" y="0"/>
                  </a:moveTo>
                  <a:cubicBezTo>
                    <a:pt x="9" y="1"/>
                    <a:pt x="4" y="3"/>
                    <a:pt x="0" y="3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76" name="Freeform 260"/>
            <p:cNvSpPr>
              <a:spLocks/>
            </p:cNvSpPr>
            <p:nvPr/>
          </p:nvSpPr>
          <p:spPr bwMode="auto">
            <a:xfrm>
              <a:off x="1913" y="1883"/>
              <a:ext cx="445" cy="2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30" y="9"/>
                </a:cxn>
                <a:cxn ang="0">
                  <a:pos x="223" y="0"/>
                </a:cxn>
              </a:cxnLst>
              <a:rect l="0" t="0" r="r" b="b"/>
              <a:pathLst>
                <a:path w="223" h="12">
                  <a:moveTo>
                    <a:pt x="0" y="12"/>
                  </a:moveTo>
                  <a:cubicBezTo>
                    <a:pt x="43" y="12"/>
                    <a:pt x="86" y="11"/>
                    <a:pt x="130" y="9"/>
                  </a:cubicBezTo>
                  <a:cubicBezTo>
                    <a:pt x="161" y="7"/>
                    <a:pt x="191" y="0"/>
                    <a:pt x="223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77" name="Freeform 261"/>
            <p:cNvSpPr>
              <a:spLocks/>
            </p:cNvSpPr>
            <p:nvPr/>
          </p:nvSpPr>
          <p:spPr bwMode="auto">
            <a:xfrm>
              <a:off x="1953" y="2051"/>
              <a:ext cx="273" cy="1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93" y="2"/>
                </a:cxn>
                <a:cxn ang="0">
                  <a:pos x="137" y="1"/>
                </a:cxn>
              </a:cxnLst>
              <a:rect l="0" t="0" r="r" b="b"/>
              <a:pathLst>
                <a:path w="137" h="6">
                  <a:moveTo>
                    <a:pt x="0" y="6"/>
                  </a:moveTo>
                  <a:cubicBezTo>
                    <a:pt x="27" y="0"/>
                    <a:pt x="64" y="6"/>
                    <a:pt x="93" y="2"/>
                  </a:cubicBezTo>
                  <a:cubicBezTo>
                    <a:pt x="107" y="0"/>
                    <a:pt x="122" y="1"/>
                    <a:pt x="137" y="1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78" name="Freeform 262"/>
            <p:cNvSpPr>
              <a:spLocks/>
            </p:cNvSpPr>
            <p:nvPr/>
          </p:nvSpPr>
          <p:spPr bwMode="auto">
            <a:xfrm>
              <a:off x="2665" y="2007"/>
              <a:ext cx="196" cy="46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48" y="12"/>
                </a:cxn>
                <a:cxn ang="0">
                  <a:pos x="98" y="0"/>
                </a:cxn>
              </a:cxnLst>
              <a:rect l="0" t="0" r="r" b="b"/>
              <a:pathLst>
                <a:path w="98" h="22">
                  <a:moveTo>
                    <a:pt x="0" y="22"/>
                  </a:moveTo>
                  <a:cubicBezTo>
                    <a:pt x="17" y="21"/>
                    <a:pt x="32" y="17"/>
                    <a:pt x="48" y="12"/>
                  </a:cubicBezTo>
                  <a:cubicBezTo>
                    <a:pt x="64" y="7"/>
                    <a:pt x="84" y="6"/>
                    <a:pt x="98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79" name="Freeform 263"/>
            <p:cNvSpPr>
              <a:spLocks/>
            </p:cNvSpPr>
            <p:nvPr/>
          </p:nvSpPr>
          <p:spPr bwMode="auto">
            <a:xfrm>
              <a:off x="2743" y="2058"/>
              <a:ext cx="123" cy="51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62" y="0"/>
                </a:cxn>
              </a:cxnLst>
              <a:rect l="0" t="0" r="r" b="b"/>
              <a:pathLst>
                <a:path w="62" h="24">
                  <a:moveTo>
                    <a:pt x="0" y="24"/>
                  </a:moveTo>
                  <a:cubicBezTo>
                    <a:pt x="18" y="17"/>
                    <a:pt x="43" y="1"/>
                    <a:pt x="62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80" name="Freeform 264"/>
            <p:cNvSpPr>
              <a:spLocks/>
            </p:cNvSpPr>
            <p:nvPr/>
          </p:nvSpPr>
          <p:spPr bwMode="auto">
            <a:xfrm>
              <a:off x="2918" y="2500"/>
              <a:ext cx="140" cy="49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70" y="0"/>
                </a:cxn>
              </a:cxnLst>
              <a:rect l="0" t="0" r="r" b="b"/>
              <a:pathLst>
                <a:path w="70" h="23">
                  <a:moveTo>
                    <a:pt x="0" y="23"/>
                  </a:moveTo>
                  <a:cubicBezTo>
                    <a:pt x="19" y="12"/>
                    <a:pt x="49" y="7"/>
                    <a:pt x="70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81" name="Freeform 265"/>
            <p:cNvSpPr>
              <a:spLocks/>
            </p:cNvSpPr>
            <p:nvPr/>
          </p:nvSpPr>
          <p:spPr bwMode="auto">
            <a:xfrm>
              <a:off x="2288" y="1588"/>
              <a:ext cx="208" cy="4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41"/>
                </a:cxn>
                <a:cxn ang="0">
                  <a:pos x="35" y="84"/>
                </a:cxn>
                <a:cxn ang="0">
                  <a:pos x="64" y="151"/>
                </a:cxn>
                <a:cxn ang="0">
                  <a:pos x="86" y="193"/>
                </a:cxn>
                <a:cxn ang="0">
                  <a:pos x="104" y="220"/>
                </a:cxn>
              </a:cxnLst>
              <a:rect l="0" t="0" r="r" b="b"/>
              <a:pathLst>
                <a:path w="104" h="220">
                  <a:moveTo>
                    <a:pt x="0" y="0"/>
                  </a:moveTo>
                  <a:cubicBezTo>
                    <a:pt x="1" y="12"/>
                    <a:pt x="12" y="29"/>
                    <a:pt x="17" y="41"/>
                  </a:cubicBezTo>
                  <a:cubicBezTo>
                    <a:pt x="23" y="56"/>
                    <a:pt x="29" y="70"/>
                    <a:pt x="35" y="84"/>
                  </a:cubicBezTo>
                  <a:cubicBezTo>
                    <a:pt x="45" y="106"/>
                    <a:pt x="55" y="129"/>
                    <a:pt x="64" y="151"/>
                  </a:cubicBezTo>
                  <a:cubicBezTo>
                    <a:pt x="70" y="167"/>
                    <a:pt x="77" y="180"/>
                    <a:pt x="86" y="193"/>
                  </a:cubicBezTo>
                  <a:cubicBezTo>
                    <a:pt x="92" y="201"/>
                    <a:pt x="101" y="211"/>
                    <a:pt x="104" y="22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82" name="Freeform 266"/>
            <p:cNvSpPr>
              <a:spLocks/>
            </p:cNvSpPr>
            <p:nvPr/>
          </p:nvSpPr>
          <p:spPr bwMode="auto">
            <a:xfrm>
              <a:off x="2687" y="2164"/>
              <a:ext cx="168" cy="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54"/>
                </a:cxn>
                <a:cxn ang="0">
                  <a:pos x="55" y="106"/>
                </a:cxn>
                <a:cxn ang="0">
                  <a:pos x="76" y="146"/>
                </a:cxn>
                <a:cxn ang="0">
                  <a:pos x="84" y="167"/>
                </a:cxn>
              </a:cxnLst>
              <a:rect l="0" t="0" r="r" b="b"/>
              <a:pathLst>
                <a:path w="84" h="167">
                  <a:moveTo>
                    <a:pt x="0" y="0"/>
                  </a:moveTo>
                  <a:cubicBezTo>
                    <a:pt x="4" y="19"/>
                    <a:pt x="19" y="37"/>
                    <a:pt x="28" y="54"/>
                  </a:cubicBezTo>
                  <a:cubicBezTo>
                    <a:pt x="37" y="71"/>
                    <a:pt x="46" y="89"/>
                    <a:pt x="55" y="106"/>
                  </a:cubicBezTo>
                  <a:cubicBezTo>
                    <a:pt x="62" y="119"/>
                    <a:pt x="70" y="132"/>
                    <a:pt x="76" y="146"/>
                  </a:cubicBezTo>
                  <a:cubicBezTo>
                    <a:pt x="79" y="153"/>
                    <a:pt x="81" y="160"/>
                    <a:pt x="84" y="167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83" name="Freeform 267"/>
            <p:cNvSpPr>
              <a:spLocks/>
            </p:cNvSpPr>
            <p:nvPr/>
          </p:nvSpPr>
          <p:spPr bwMode="auto">
            <a:xfrm>
              <a:off x="1768" y="2330"/>
              <a:ext cx="107" cy="23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1"/>
                </a:cxn>
                <a:cxn ang="0">
                  <a:pos x="28" y="63"/>
                </a:cxn>
                <a:cxn ang="0">
                  <a:pos x="54" y="109"/>
                </a:cxn>
              </a:cxnLst>
              <a:rect l="0" t="0" r="r" b="b"/>
              <a:pathLst>
                <a:path w="54" h="109">
                  <a:moveTo>
                    <a:pt x="2" y="1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8" y="22"/>
                    <a:pt x="18" y="42"/>
                    <a:pt x="28" y="63"/>
                  </a:cubicBezTo>
                  <a:cubicBezTo>
                    <a:pt x="36" y="79"/>
                    <a:pt x="43" y="96"/>
                    <a:pt x="54" y="109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84" name="Freeform 268"/>
            <p:cNvSpPr>
              <a:spLocks/>
            </p:cNvSpPr>
            <p:nvPr/>
          </p:nvSpPr>
          <p:spPr bwMode="auto">
            <a:xfrm>
              <a:off x="1381" y="2166"/>
              <a:ext cx="18" cy="1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65"/>
                </a:cxn>
              </a:cxnLst>
              <a:rect l="0" t="0" r="r" b="b"/>
              <a:pathLst>
                <a:path w="9" h="65">
                  <a:moveTo>
                    <a:pt x="9" y="0"/>
                  </a:moveTo>
                  <a:cubicBezTo>
                    <a:pt x="9" y="21"/>
                    <a:pt x="7" y="46"/>
                    <a:pt x="0" y="65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85" name="Freeform 269"/>
            <p:cNvSpPr>
              <a:spLocks/>
            </p:cNvSpPr>
            <p:nvPr/>
          </p:nvSpPr>
          <p:spPr bwMode="auto">
            <a:xfrm>
              <a:off x="1865" y="2577"/>
              <a:ext cx="8" cy="7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36"/>
                </a:cxn>
              </a:cxnLst>
              <a:rect l="0" t="0" r="r" b="b"/>
              <a:pathLst>
                <a:path w="4" h="36">
                  <a:moveTo>
                    <a:pt x="4" y="0"/>
                  </a:moveTo>
                  <a:cubicBezTo>
                    <a:pt x="4" y="13"/>
                    <a:pt x="1" y="24"/>
                    <a:pt x="0" y="36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86" name="Freeform 270"/>
            <p:cNvSpPr>
              <a:spLocks/>
            </p:cNvSpPr>
            <p:nvPr/>
          </p:nvSpPr>
          <p:spPr bwMode="auto">
            <a:xfrm>
              <a:off x="2990" y="2896"/>
              <a:ext cx="40" cy="21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03"/>
                </a:cxn>
              </a:cxnLst>
              <a:rect l="0" t="0" r="r" b="b"/>
              <a:pathLst>
                <a:path w="20" h="103">
                  <a:moveTo>
                    <a:pt x="20" y="0"/>
                  </a:moveTo>
                  <a:cubicBezTo>
                    <a:pt x="14" y="36"/>
                    <a:pt x="19" y="71"/>
                    <a:pt x="0" y="103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87" name="Freeform 271"/>
            <p:cNvSpPr>
              <a:spLocks/>
            </p:cNvSpPr>
            <p:nvPr/>
          </p:nvSpPr>
          <p:spPr bwMode="auto">
            <a:xfrm>
              <a:off x="2839" y="2532"/>
              <a:ext cx="14" cy="4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20"/>
                </a:cxn>
              </a:cxnLst>
              <a:rect l="0" t="0" r="r" b="b"/>
              <a:pathLst>
                <a:path w="7" h="20">
                  <a:moveTo>
                    <a:pt x="7" y="0"/>
                  </a:moveTo>
                  <a:cubicBezTo>
                    <a:pt x="4" y="6"/>
                    <a:pt x="2" y="14"/>
                    <a:pt x="0" y="20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88" name="Freeform 272"/>
            <p:cNvSpPr>
              <a:spLocks/>
            </p:cNvSpPr>
            <p:nvPr/>
          </p:nvSpPr>
          <p:spPr bwMode="auto">
            <a:xfrm>
              <a:off x="2362" y="2566"/>
              <a:ext cx="6" cy="5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25"/>
                </a:cxn>
              </a:cxnLst>
              <a:rect l="0" t="0" r="r" b="b"/>
              <a:pathLst>
                <a:path w="3" h="25">
                  <a:moveTo>
                    <a:pt x="3" y="0"/>
                  </a:moveTo>
                  <a:cubicBezTo>
                    <a:pt x="3" y="9"/>
                    <a:pt x="0" y="17"/>
                    <a:pt x="1" y="25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89" name="Freeform 273"/>
            <p:cNvSpPr>
              <a:spLocks/>
            </p:cNvSpPr>
            <p:nvPr/>
          </p:nvSpPr>
          <p:spPr bwMode="auto">
            <a:xfrm>
              <a:off x="2496" y="2068"/>
              <a:ext cx="12" cy="12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57"/>
                </a:cxn>
              </a:cxnLst>
              <a:rect l="0" t="0" r="r" b="b"/>
              <a:pathLst>
                <a:path w="6" h="57">
                  <a:moveTo>
                    <a:pt x="2" y="0"/>
                  </a:moveTo>
                  <a:cubicBezTo>
                    <a:pt x="0" y="18"/>
                    <a:pt x="6" y="38"/>
                    <a:pt x="1" y="57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90" name="Freeform 274"/>
            <p:cNvSpPr>
              <a:spLocks/>
            </p:cNvSpPr>
            <p:nvPr/>
          </p:nvSpPr>
          <p:spPr bwMode="auto">
            <a:xfrm>
              <a:off x="1887" y="2145"/>
              <a:ext cx="22" cy="15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72"/>
                </a:cxn>
              </a:cxnLst>
              <a:rect l="0" t="0" r="r" b="b"/>
              <a:pathLst>
                <a:path w="11" h="72">
                  <a:moveTo>
                    <a:pt x="10" y="0"/>
                  </a:moveTo>
                  <a:cubicBezTo>
                    <a:pt x="3" y="23"/>
                    <a:pt x="11" y="50"/>
                    <a:pt x="0" y="72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91" name="Freeform 275"/>
            <p:cNvSpPr>
              <a:spLocks/>
            </p:cNvSpPr>
            <p:nvPr/>
          </p:nvSpPr>
          <p:spPr bwMode="auto">
            <a:xfrm>
              <a:off x="1524" y="1728"/>
              <a:ext cx="8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1"/>
                </a:cxn>
              </a:cxnLst>
              <a:rect l="0" t="0" r="r" b="b"/>
              <a:pathLst>
                <a:path w="4" h="51">
                  <a:moveTo>
                    <a:pt x="0" y="0"/>
                  </a:moveTo>
                  <a:cubicBezTo>
                    <a:pt x="4" y="17"/>
                    <a:pt x="1" y="34"/>
                    <a:pt x="3" y="51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9493" name="Freeform 277"/>
          <p:cNvSpPr>
            <a:spLocks/>
          </p:cNvSpPr>
          <p:nvPr/>
        </p:nvSpPr>
        <p:spPr bwMode="auto">
          <a:xfrm>
            <a:off x="6300788" y="3068638"/>
            <a:ext cx="2219325" cy="2016125"/>
          </a:xfrm>
          <a:custGeom>
            <a:avLst/>
            <a:gdLst/>
            <a:ahLst/>
            <a:cxnLst>
              <a:cxn ang="0">
                <a:pos x="226" y="1270"/>
              </a:cxn>
              <a:cxn ang="0">
                <a:pos x="226" y="907"/>
              </a:cxn>
              <a:cxn ang="0">
                <a:pos x="1360" y="318"/>
              </a:cxn>
              <a:cxn ang="0">
                <a:pos x="0" y="0"/>
              </a:cxn>
            </a:cxnLst>
            <a:rect l="0" t="0" r="r" b="b"/>
            <a:pathLst>
              <a:path w="1398" h="1270">
                <a:moveTo>
                  <a:pt x="226" y="1270"/>
                </a:moveTo>
                <a:cubicBezTo>
                  <a:pt x="131" y="1168"/>
                  <a:pt x="37" y="1066"/>
                  <a:pt x="226" y="907"/>
                </a:cubicBezTo>
                <a:cubicBezTo>
                  <a:pt x="415" y="748"/>
                  <a:pt x="1398" y="469"/>
                  <a:pt x="1360" y="318"/>
                </a:cubicBezTo>
                <a:cubicBezTo>
                  <a:pt x="1322" y="167"/>
                  <a:pt x="661" y="83"/>
                  <a:pt x="0" y="0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0365"/>
            <a:ext cx="8208912" cy="634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ok vyhľadávania obrázkov pre dopyt atrial fibrillation and cmr- utah classification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1" y="260648"/>
            <a:ext cx="5256583" cy="5782241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0" y="61653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 smtClean="0"/>
              <a:t>Antiarytmiká</a:t>
            </a:r>
            <a:r>
              <a:rPr lang="sk-SK" b="1" dirty="0" smtClean="0"/>
              <a:t>  </a:t>
            </a:r>
            <a:r>
              <a:rPr lang="sk-SK" b="1" dirty="0" err="1" smtClean="0"/>
              <a:t>vs</a:t>
            </a:r>
            <a:r>
              <a:rPr lang="sk-SK" b="1" dirty="0" smtClean="0"/>
              <a:t>  Ablácie?</a:t>
            </a:r>
            <a:endParaRPr lang="sk-SK" b="1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C:\WINDOWS\Desktop\Dr. Gonsorcik\Nový priečinok\Tmp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66480"/>
            <a:ext cx="4979988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WINDOWS\Desktop\Dr. Gonsorcik\Nový priečinok\Tmp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97205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08104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Výsledok vyhľadávania obrázkov pre dopyt atrial fibrillation and cmr- utah classification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8741995" cy="3744416"/>
          </a:xfrm>
          <a:prstGeom prst="rect">
            <a:avLst/>
          </a:prstGeom>
          <a:noFill/>
        </p:spPr>
      </p:pic>
      <p:pic>
        <p:nvPicPr>
          <p:cNvPr id="17412" name="Picture 4" descr="Výsledok vyhľadávania obrázkov pre dopyt atrial fibrillation ec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941168"/>
            <a:ext cx="6544419" cy="150439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/>
              <a:t>Vysokorozlišovacia elektrokardiografia</a:t>
            </a:r>
            <a:br>
              <a:rPr lang="sk-SK" sz="3200"/>
            </a:br>
            <a:r>
              <a:rPr lang="sk-SK" sz="3200"/>
              <a:t>vlny P</a:t>
            </a:r>
          </a:p>
        </p:txBody>
      </p:sp>
      <p:pic>
        <p:nvPicPr>
          <p:cNvPr id="10244" name="Picture 4" descr="l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3644900"/>
            <a:ext cx="1573212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ani-atrial-fibrill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00213"/>
            <a:ext cx="2708275" cy="1331912"/>
          </a:xfrm>
          <a:prstGeom prst="rect">
            <a:avLst/>
          </a:prstGeom>
          <a:noFill/>
        </p:spPr>
      </p:pic>
      <p:pic>
        <p:nvPicPr>
          <p:cNvPr id="10246" name="Picture 6" descr="medFI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349500"/>
            <a:ext cx="1597025" cy="2681288"/>
          </a:xfrm>
          <a:prstGeom prst="rect">
            <a:avLst/>
          </a:prstGeom>
          <a:noFill/>
        </p:spPr>
      </p:pic>
      <p:pic>
        <p:nvPicPr>
          <p:cNvPr id="10247" name="Picture 7" descr="fig3T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3933825"/>
            <a:ext cx="2451100" cy="1230313"/>
          </a:xfrm>
          <a:prstGeom prst="rect">
            <a:avLst/>
          </a:prstGeom>
          <a:noFill/>
        </p:spPr>
      </p:pic>
      <p:sp>
        <p:nvSpPr>
          <p:cNvPr id="10250" name="Freeform 10"/>
          <p:cNvSpPr>
            <a:spLocks/>
          </p:cNvSpPr>
          <p:nvPr/>
        </p:nvSpPr>
        <p:spPr bwMode="auto">
          <a:xfrm>
            <a:off x="179388" y="3141663"/>
            <a:ext cx="1271587" cy="1439862"/>
          </a:xfrm>
          <a:custGeom>
            <a:avLst/>
            <a:gdLst/>
            <a:ahLst/>
            <a:cxnLst>
              <a:cxn ang="0">
                <a:pos x="408" y="907"/>
              </a:cxn>
              <a:cxn ang="0">
                <a:pos x="45" y="635"/>
              </a:cxn>
              <a:cxn ang="0">
                <a:pos x="680" y="272"/>
              </a:cxn>
              <a:cxn ang="0">
                <a:pos x="771" y="0"/>
              </a:cxn>
            </a:cxnLst>
            <a:rect l="0" t="0" r="r" b="b"/>
            <a:pathLst>
              <a:path w="801" h="907">
                <a:moveTo>
                  <a:pt x="408" y="907"/>
                </a:moveTo>
                <a:cubicBezTo>
                  <a:pt x="204" y="824"/>
                  <a:pt x="0" y="741"/>
                  <a:pt x="45" y="635"/>
                </a:cubicBezTo>
                <a:cubicBezTo>
                  <a:pt x="90" y="529"/>
                  <a:pt x="559" y="378"/>
                  <a:pt x="680" y="272"/>
                </a:cubicBezTo>
                <a:cubicBezTo>
                  <a:pt x="801" y="166"/>
                  <a:pt x="786" y="83"/>
                  <a:pt x="771" y="0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k-SK"/>
          </a:p>
        </p:txBody>
      </p:sp>
      <p:pic>
        <p:nvPicPr>
          <p:cNvPr id="10255" name="Picture 15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3429000"/>
            <a:ext cx="11525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6" name="Freeform 16"/>
          <p:cNvSpPr>
            <a:spLocks/>
          </p:cNvSpPr>
          <p:nvPr/>
        </p:nvSpPr>
        <p:spPr bwMode="auto">
          <a:xfrm>
            <a:off x="2051050" y="5084763"/>
            <a:ext cx="3529013" cy="1260475"/>
          </a:xfrm>
          <a:custGeom>
            <a:avLst/>
            <a:gdLst/>
            <a:ahLst/>
            <a:cxnLst>
              <a:cxn ang="0">
                <a:pos x="2223" y="0"/>
              </a:cxn>
              <a:cxn ang="0">
                <a:pos x="1452" y="771"/>
              </a:cxn>
              <a:cxn ang="0">
                <a:pos x="0" y="136"/>
              </a:cxn>
            </a:cxnLst>
            <a:rect l="0" t="0" r="r" b="b"/>
            <a:pathLst>
              <a:path w="2223" h="794">
                <a:moveTo>
                  <a:pt x="2223" y="0"/>
                </a:moveTo>
                <a:cubicBezTo>
                  <a:pt x="2022" y="374"/>
                  <a:pt x="1822" y="748"/>
                  <a:pt x="1452" y="771"/>
                </a:cubicBezTo>
                <a:cubicBezTo>
                  <a:pt x="1082" y="794"/>
                  <a:pt x="541" y="465"/>
                  <a:pt x="0" y="136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0258" name="Freeform 18"/>
          <p:cNvSpPr>
            <a:spLocks/>
          </p:cNvSpPr>
          <p:nvPr/>
        </p:nvSpPr>
        <p:spPr bwMode="auto">
          <a:xfrm>
            <a:off x="6516688" y="2455863"/>
            <a:ext cx="1655762" cy="1117600"/>
          </a:xfrm>
          <a:custGeom>
            <a:avLst/>
            <a:gdLst/>
            <a:ahLst/>
            <a:cxnLst>
              <a:cxn ang="0">
                <a:pos x="1043" y="704"/>
              </a:cxn>
              <a:cxn ang="0">
                <a:pos x="907" y="23"/>
              </a:cxn>
              <a:cxn ang="0">
                <a:pos x="363" y="568"/>
              </a:cxn>
              <a:cxn ang="0">
                <a:pos x="0" y="295"/>
              </a:cxn>
            </a:cxnLst>
            <a:rect l="0" t="0" r="r" b="b"/>
            <a:pathLst>
              <a:path w="1043" h="704">
                <a:moveTo>
                  <a:pt x="1043" y="704"/>
                </a:moveTo>
                <a:cubicBezTo>
                  <a:pt x="1031" y="375"/>
                  <a:pt x="1020" y="46"/>
                  <a:pt x="907" y="23"/>
                </a:cubicBezTo>
                <a:cubicBezTo>
                  <a:pt x="794" y="0"/>
                  <a:pt x="514" y="523"/>
                  <a:pt x="363" y="568"/>
                </a:cubicBezTo>
                <a:cubicBezTo>
                  <a:pt x="212" y="613"/>
                  <a:pt x="106" y="454"/>
                  <a:pt x="0" y="295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32656"/>
            <a:ext cx="3042127" cy="171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BlokTextu 6"/>
          <p:cNvSpPr txBox="1">
            <a:spLocks noChangeArrowheads="1"/>
          </p:cNvSpPr>
          <p:nvPr/>
        </p:nvSpPr>
        <p:spPr bwMode="auto">
          <a:xfrm>
            <a:off x="3321050" y="5349875"/>
            <a:ext cx="2371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dirty="0" err="1">
                <a:solidFill>
                  <a:srgbClr val="FFC000"/>
                </a:solidFill>
              </a:rPr>
              <a:t>Pw</a:t>
            </a:r>
            <a:r>
              <a:rPr lang="sk-SK" dirty="0">
                <a:solidFill>
                  <a:srgbClr val="FFC000"/>
                </a:solidFill>
              </a:rPr>
              <a:t> dur &gt; 130/140 </a:t>
            </a:r>
            <a:r>
              <a:rPr lang="sk-SK" dirty="0" err="1">
                <a:solidFill>
                  <a:srgbClr val="FFC000"/>
                </a:solidFill>
              </a:rPr>
              <a:t>ms</a:t>
            </a:r>
            <a:endParaRPr lang="sk-SK" dirty="0">
              <a:solidFill>
                <a:srgbClr val="FFC000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8"/>
            <a:ext cx="2459038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708920"/>
            <a:ext cx="316299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BlokTextu 9"/>
          <p:cNvSpPr txBox="1">
            <a:spLocks noChangeArrowheads="1"/>
          </p:cNvSpPr>
          <p:nvPr/>
        </p:nvSpPr>
        <p:spPr bwMode="auto">
          <a:xfrm>
            <a:off x="1403648" y="6381328"/>
            <a:ext cx="759633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050" i="1" dirty="0"/>
              <a:t>J </a:t>
            </a:r>
            <a:r>
              <a:rPr lang="sk-SK" sz="1050" i="1" dirty="0" err="1"/>
              <a:t>Gonsorčík</a:t>
            </a:r>
            <a:r>
              <a:rPr lang="sk-SK" sz="1050" i="1" dirty="0"/>
              <a:t>: ANE </a:t>
            </a:r>
            <a:r>
              <a:rPr lang="sk-SK" sz="1050" i="1" dirty="0" smtClean="0"/>
              <a:t>2000, R </a:t>
            </a:r>
            <a:r>
              <a:rPr lang="sk-SK" sz="1050" i="1" dirty="0" err="1"/>
              <a:t>Kučinský</a:t>
            </a:r>
            <a:r>
              <a:rPr lang="sk-SK" sz="1050" i="1" dirty="0"/>
              <a:t>: </a:t>
            </a:r>
            <a:r>
              <a:rPr lang="sk-SK" sz="1050" i="1" dirty="0" err="1"/>
              <a:t>Vnitř</a:t>
            </a:r>
            <a:r>
              <a:rPr lang="sk-SK" sz="1050" i="1" dirty="0"/>
              <a:t> </a:t>
            </a:r>
            <a:r>
              <a:rPr lang="sk-SK" sz="1050" i="1" dirty="0" err="1"/>
              <a:t>Lék</a:t>
            </a:r>
            <a:r>
              <a:rPr lang="sk-SK" sz="1050" i="1" dirty="0"/>
              <a:t> </a:t>
            </a:r>
            <a:r>
              <a:rPr lang="sk-SK" sz="1050" i="1" dirty="0" smtClean="0"/>
              <a:t>2000, P </a:t>
            </a:r>
            <a:r>
              <a:rPr lang="sk-SK" sz="1050" i="1" dirty="0" err="1"/>
              <a:t>Olexa</a:t>
            </a:r>
            <a:r>
              <a:rPr lang="sk-SK" sz="1050" i="1" dirty="0"/>
              <a:t>: </a:t>
            </a:r>
            <a:r>
              <a:rPr lang="sk-SK" sz="1050" i="1" dirty="0" err="1"/>
              <a:t>Kardiol</a:t>
            </a:r>
            <a:r>
              <a:rPr lang="sk-SK" sz="1050" i="1" dirty="0"/>
              <a:t> Pol </a:t>
            </a:r>
            <a:r>
              <a:rPr lang="sk-SK" sz="1050" i="1" dirty="0" smtClean="0"/>
              <a:t>2002, A </a:t>
            </a:r>
            <a:r>
              <a:rPr lang="sk-SK" sz="1050" i="1" dirty="0"/>
              <a:t>Farkaš: </a:t>
            </a:r>
            <a:r>
              <a:rPr lang="sk-SK" sz="1050" i="1" dirty="0" err="1"/>
              <a:t>Cardiology</a:t>
            </a:r>
            <a:r>
              <a:rPr lang="sk-SK" sz="1050" i="1" dirty="0"/>
              <a:t> </a:t>
            </a:r>
            <a:r>
              <a:rPr lang="sk-SK" sz="1050" i="1" dirty="0" smtClean="0"/>
              <a:t>2006, S  </a:t>
            </a:r>
            <a:r>
              <a:rPr lang="sk-SK" sz="1050" i="1" dirty="0" err="1" smtClean="0"/>
              <a:t>Filipová</a:t>
            </a:r>
            <a:r>
              <a:rPr lang="sk-SK" sz="1050" i="1" dirty="0" smtClean="0"/>
              <a:t> 2015</a:t>
            </a:r>
            <a:endParaRPr lang="sk-SK" sz="105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" y="4757738"/>
            <a:ext cx="2952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725144"/>
            <a:ext cx="27432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Obrázok 18" descr="Utah%20Stages%20-%20Corview%202-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2132856"/>
            <a:ext cx="2618680" cy="19203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7740352" y="6453336"/>
            <a:ext cx="12250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50" dirty="0" smtClean="0"/>
              <a:t>J. </a:t>
            </a:r>
            <a:r>
              <a:rPr lang="sk-SK" sz="1050" b="1" dirty="0" err="1" smtClean="0"/>
              <a:t>Heijman</a:t>
            </a:r>
            <a:r>
              <a:rPr lang="sk-SK" sz="1050" dirty="0" smtClean="0"/>
              <a:t>, </a:t>
            </a:r>
            <a:r>
              <a:rPr lang="sk-SK" sz="1050" b="1" dirty="0" smtClean="0"/>
              <a:t>2014</a:t>
            </a:r>
            <a:endParaRPr lang="sk-SK" sz="1050" b="1" dirty="0"/>
          </a:p>
        </p:txBody>
      </p:sp>
      <p:pic>
        <p:nvPicPr>
          <p:cNvPr id="7170" name="Picture 2" descr="Factors predisposing to atrial fibrillation (AF). A: AF prevalence increases ...">
            <a:hlinkClick r:id="rId2" tooltip="Factors predisposing to atrial fibrillation (AF). A: AF prevalence increases ..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16632"/>
            <a:ext cx="4392488" cy="660578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635401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3275856" y="6021288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AFib</a:t>
            </a:r>
            <a:r>
              <a:rPr lang="sk-SK" dirty="0" smtClean="0"/>
              <a:t>  ESC </a:t>
            </a:r>
            <a:r>
              <a:rPr lang="sk-SK" dirty="0" err="1" smtClean="0"/>
              <a:t>Guidelines</a:t>
            </a:r>
            <a:r>
              <a:rPr lang="sk-SK" dirty="0" smtClean="0"/>
              <a:t> 2016 </a:t>
            </a:r>
            <a:endParaRPr lang="sk-SK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ok vyhľadávania obrázkov pre dopyt hypertension and atrial fibrillation diagnostic approach prevention and treatmen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296150" cy="58674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65228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275856" y="580526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AFib</a:t>
            </a:r>
            <a:r>
              <a:rPr lang="sk-SK" dirty="0" smtClean="0"/>
              <a:t>  ESC </a:t>
            </a:r>
            <a:r>
              <a:rPr lang="sk-SK" dirty="0" err="1" smtClean="0"/>
              <a:t>Guidelines</a:t>
            </a:r>
            <a:r>
              <a:rPr lang="sk-SK" dirty="0" smtClean="0"/>
              <a:t> 2016 </a:t>
            </a:r>
            <a:endParaRPr lang="sk-SK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33265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rgbClr val="FFC000"/>
                </a:solidFill>
              </a:rPr>
              <a:t>DIAGNOSTICKÉ METÓDY U HYPERTONIKA S FIBRILÁCIOU PREDSIENÍ</a:t>
            </a:r>
            <a:endParaRPr lang="sk-SK" sz="2000" b="1" dirty="0">
              <a:solidFill>
                <a:srgbClr val="FFC000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6192" y="1124744"/>
            <a:ext cx="906780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dirty="0" smtClean="0"/>
              <a:t> symptómy (! 90 % epizód </a:t>
            </a:r>
            <a:r>
              <a:rPr lang="sk-SK" dirty="0" err="1" smtClean="0"/>
              <a:t>asympt</a:t>
            </a:r>
            <a:r>
              <a:rPr lang="sk-SK" dirty="0" smtClean="0"/>
              <a:t>.)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dirty="0" smtClean="0"/>
              <a:t> EKG (12 </a:t>
            </a:r>
            <a:r>
              <a:rPr lang="sk-SK" dirty="0" err="1" smtClean="0"/>
              <a:t>zv</a:t>
            </a:r>
            <a:r>
              <a:rPr lang="sk-SK" dirty="0" smtClean="0"/>
              <a:t> - ! SAFE study: 41 % </a:t>
            </a:r>
            <a:r>
              <a:rPr lang="sk-SK" dirty="0" err="1" smtClean="0"/>
              <a:t>dg</a:t>
            </a:r>
            <a:r>
              <a:rPr lang="sk-SK" dirty="0" smtClean="0"/>
              <a:t> v UK – GP, </a:t>
            </a:r>
            <a:r>
              <a:rPr lang="sk-SK" dirty="0" err="1" smtClean="0"/>
              <a:t>Holter</a:t>
            </a:r>
            <a:r>
              <a:rPr lang="sk-SK" dirty="0" smtClean="0"/>
              <a:t>, SA – ECG, BNP, </a:t>
            </a:r>
            <a:r>
              <a:rPr lang="sk-SK" dirty="0" err="1" smtClean="0"/>
              <a:t>hs</a:t>
            </a:r>
            <a:r>
              <a:rPr lang="sk-SK" dirty="0" smtClean="0"/>
              <a:t> – CRP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MyDiagnostick</a:t>
            </a:r>
            <a:r>
              <a:rPr lang="sk-SK" dirty="0" smtClean="0"/>
              <a:t>, </a:t>
            </a:r>
            <a:r>
              <a:rPr lang="sk-SK" dirty="0" err="1" smtClean="0"/>
              <a:t>MicrolifeWatch</a:t>
            </a:r>
            <a:r>
              <a:rPr lang="sk-SK" dirty="0" smtClean="0"/>
              <a:t> BP </a:t>
            </a:r>
            <a:r>
              <a:rPr lang="sk-SK" dirty="0" err="1" smtClean="0"/>
              <a:t>Home</a:t>
            </a:r>
            <a:r>
              <a:rPr lang="sk-SK" dirty="0" smtClean="0"/>
              <a:t> 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dirty="0" smtClean="0"/>
              <a:t> ECHOKG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dirty="0" smtClean="0"/>
              <a:t> MDCT/CMR</a:t>
            </a:r>
          </a:p>
          <a:p>
            <a:endParaRPr lang="sk-SK" dirty="0"/>
          </a:p>
        </p:txBody>
      </p:sp>
      <p:pic>
        <p:nvPicPr>
          <p:cNvPr id="131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77072"/>
            <a:ext cx="300024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077072"/>
            <a:ext cx="172819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6" name="Picture 4" descr="Výsledok vyhľadávania obrázkov pre dopyt MicrolifeWatch BP Home 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293096"/>
            <a:ext cx="2670596" cy="1961779"/>
          </a:xfrm>
          <a:prstGeom prst="rect">
            <a:avLst/>
          </a:prstGeom>
          <a:noFill/>
        </p:spPr>
      </p:pic>
      <p:pic>
        <p:nvPicPr>
          <p:cNvPr id="131082" name="Picture 10" descr="Výsledok vyhľadávania obrázkov pre dopyt ecg holter atrial fibrillatio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2636912"/>
            <a:ext cx="5483688" cy="108012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6950"/>
          </a:xfrm>
        </p:spPr>
        <p:txBody>
          <a:bodyPr/>
          <a:lstStyle/>
          <a:p>
            <a:r>
              <a:rPr lang="sk-SK" dirty="0" smtClean="0"/>
              <a:t>LIEČEBNÝ MANAŽMENT </a:t>
            </a:r>
            <a:r>
              <a:rPr lang="sk-SK" dirty="0" err="1" smtClean="0"/>
              <a:t>Afib</a:t>
            </a:r>
            <a:r>
              <a:rPr lang="sk-SK" dirty="0" smtClean="0"/>
              <a:t> PRI HYPERTENZII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dirty="0" err="1" smtClean="0"/>
              <a:t>Antihypertenzíva</a:t>
            </a:r>
            <a:r>
              <a:rPr lang="sk-SK" dirty="0" smtClean="0"/>
              <a:t>: RAAS </a:t>
            </a:r>
            <a:r>
              <a:rPr lang="sk-SK" dirty="0" err="1" smtClean="0"/>
              <a:t>blokátory</a:t>
            </a:r>
            <a:r>
              <a:rPr lang="sk-SK" dirty="0" smtClean="0"/>
              <a:t> (</a:t>
            </a:r>
            <a:r>
              <a:rPr lang="sk-SK" dirty="0" err="1" smtClean="0">
                <a:solidFill>
                  <a:schemeClr val="accent6"/>
                </a:solidFill>
              </a:rPr>
              <a:t>Trandolapril</a:t>
            </a:r>
            <a:r>
              <a:rPr lang="sk-SK" dirty="0" smtClean="0"/>
              <a:t>...) – RRR 15 – 72 % </a:t>
            </a:r>
          </a:p>
          <a:p>
            <a:pPr lvl="1">
              <a:lnSpc>
                <a:spcPct val="150000"/>
              </a:lnSpc>
            </a:pPr>
            <a:r>
              <a:rPr lang="sk-SK" dirty="0" smtClean="0"/>
              <a:t>		</a:t>
            </a:r>
            <a:r>
              <a:rPr lang="sk-SK" i="1" dirty="0" smtClean="0"/>
              <a:t>JS </a:t>
            </a:r>
            <a:r>
              <a:rPr lang="sk-SK" i="1" dirty="0" err="1" smtClean="0"/>
              <a:t>Healey</a:t>
            </a:r>
            <a:r>
              <a:rPr lang="sk-SK" i="1" dirty="0" smtClean="0"/>
              <a:t>, 2005  JS Kalus, 2006   J </a:t>
            </a:r>
            <a:r>
              <a:rPr lang="sk-SK" i="1" dirty="0" err="1" smtClean="0"/>
              <a:t>Widimský</a:t>
            </a:r>
            <a:r>
              <a:rPr lang="sk-SK" i="1" dirty="0" smtClean="0"/>
              <a:t>, 2012  TM </a:t>
            </a:r>
            <a:r>
              <a:rPr lang="sk-SK" i="1" dirty="0" err="1" smtClean="0"/>
              <a:t>Seccia</a:t>
            </a:r>
            <a:r>
              <a:rPr lang="sk-SK" i="1" dirty="0" smtClean="0"/>
              <a:t>, 2016</a:t>
            </a:r>
          </a:p>
          <a:p>
            <a:pPr lvl="1">
              <a:lnSpc>
                <a:spcPct val="150000"/>
              </a:lnSpc>
            </a:pPr>
            <a:r>
              <a:rPr lang="sk-SK" dirty="0" smtClean="0"/>
              <a:t>                                 </a:t>
            </a:r>
            <a:r>
              <a:rPr lang="sk-SK" sz="1800" b="1" dirty="0" err="1" smtClean="0"/>
              <a:t>Betablokátory</a:t>
            </a:r>
            <a:endParaRPr lang="sk-SK" sz="1800" b="1" dirty="0" smtClean="0"/>
          </a:p>
          <a:p>
            <a:pPr lvl="1">
              <a:lnSpc>
                <a:spcPct val="150000"/>
              </a:lnSpc>
            </a:pPr>
            <a:r>
              <a:rPr lang="sk-SK" sz="1800" b="1" dirty="0" smtClean="0"/>
              <a:t>				 </a:t>
            </a:r>
            <a:r>
              <a:rPr lang="sk-SK" sz="1800" b="1" dirty="0" err="1" smtClean="0">
                <a:solidFill>
                  <a:schemeClr val="accent6"/>
                </a:solidFill>
              </a:rPr>
              <a:t>Verapamil</a:t>
            </a:r>
            <a:endParaRPr lang="sk-SK" sz="1800" b="1" dirty="0" smtClean="0">
              <a:solidFill>
                <a:schemeClr val="accent6"/>
              </a:solidFill>
            </a:endParaRPr>
          </a:p>
          <a:p>
            <a:pPr lvl="1">
              <a:lnSpc>
                <a:spcPct val="150000"/>
              </a:lnSpc>
            </a:pPr>
            <a:r>
              <a:rPr lang="sk-SK" sz="1800" b="1" dirty="0" smtClean="0"/>
              <a:t>			            </a:t>
            </a:r>
            <a:r>
              <a:rPr lang="sk-SK" i="1" dirty="0" smtClean="0"/>
              <a:t>A </a:t>
            </a:r>
            <a:r>
              <a:rPr lang="sk-SK" i="1" dirty="0" err="1" smtClean="0"/>
              <a:t>Desimone</a:t>
            </a:r>
            <a:r>
              <a:rPr lang="sk-SK" i="1" dirty="0" smtClean="0"/>
              <a:t>, 1999</a:t>
            </a:r>
          </a:p>
          <a:p>
            <a:pPr>
              <a:lnSpc>
                <a:spcPct val="200000"/>
              </a:lnSpc>
            </a:pPr>
            <a:r>
              <a:rPr lang="sk-SK" dirty="0" err="1" smtClean="0"/>
              <a:t>Antiarytmiká</a:t>
            </a:r>
            <a:r>
              <a:rPr lang="sk-SK" dirty="0" smtClean="0"/>
              <a:t> (</a:t>
            </a:r>
            <a:r>
              <a:rPr lang="sk-SK" dirty="0" err="1" smtClean="0"/>
              <a:t>amiodarón</a:t>
            </a:r>
            <a:r>
              <a:rPr lang="sk-SK" dirty="0" smtClean="0"/>
              <a:t>, </a:t>
            </a:r>
            <a:r>
              <a:rPr lang="sk-SK" dirty="0" err="1" smtClean="0">
                <a:solidFill>
                  <a:schemeClr val="accent6"/>
                </a:solidFill>
              </a:rPr>
              <a:t>propafenón</a:t>
            </a:r>
            <a:r>
              <a:rPr lang="sk-SK" dirty="0" smtClean="0"/>
              <a:t>...)</a:t>
            </a:r>
          </a:p>
          <a:p>
            <a:pPr>
              <a:lnSpc>
                <a:spcPct val="200000"/>
              </a:lnSpc>
            </a:pPr>
            <a:r>
              <a:rPr lang="sk-SK" dirty="0" err="1" smtClean="0"/>
              <a:t>Antitrombotiká</a:t>
            </a:r>
            <a:r>
              <a:rPr lang="sk-SK" dirty="0" smtClean="0"/>
              <a:t> (</a:t>
            </a:r>
            <a:r>
              <a:rPr lang="sk-SK" dirty="0" err="1" smtClean="0"/>
              <a:t>koagulanciá</a:t>
            </a:r>
            <a:r>
              <a:rPr lang="sk-SK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sk-SK" dirty="0" smtClean="0"/>
              <a:t>Nefarmakologické postupy (RF – </a:t>
            </a:r>
            <a:r>
              <a:rPr lang="sk-SK" dirty="0" err="1" smtClean="0"/>
              <a:t>kryoablácie</a:t>
            </a:r>
            <a:r>
              <a:rPr lang="sk-SK" dirty="0" smtClean="0"/>
              <a:t>, MAZE, </a:t>
            </a:r>
            <a:r>
              <a:rPr lang="sk-SK" dirty="0" err="1" smtClean="0"/>
              <a:t>oklúzia</a:t>
            </a:r>
            <a:r>
              <a:rPr lang="sk-SK" dirty="0" smtClean="0"/>
              <a:t> LAA...)</a:t>
            </a:r>
          </a:p>
          <a:p>
            <a:pPr lvl="1">
              <a:lnSpc>
                <a:spcPct val="150000"/>
              </a:lnSpc>
            </a:pPr>
            <a:r>
              <a:rPr lang="sk-SK" dirty="0" smtClean="0"/>
              <a:t>					</a:t>
            </a:r>
          </a:p>
          <a:p>
            <a:pPr lvl="1"/>
            <a:r>
              <a:rPr lang="sk-SK" dirty="0" smtClean="0"/>
              <a:t>						</a:t>
            </a:r>
          </a:p>
          <a:p>
            <a:pPr lvl="1"/>
            <a:r>
              <a:rPr lang="sk-SK" dirty="0" smtClean="0"/>
              <a:t>						</a:t>
            </a:r>
            <a:endParaRPr lang="sk-SK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hyfiles.org/wp-content/uploads/2011/02/flamingo_he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413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Picture 3" descr="C:\WINDOWS\Desktop\Dr. Gonsorcik\Nový priečinok\dur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2" y="780295"/>
            <a:ext cx="5273675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WINDOWS\Desktop\Dr. Gonsorcik\Nový priečinok\gamr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2" y="3568249"/>
            <a:ext cx="5273675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82084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8577994" cy="214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93070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WINDOWS\Desktop\Dr. Gonsorcik\Nový priečinok\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51934"/>
            <a:ext cx="5105400" cy="279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C:\WINDOWS\Desktop\Dr. Gonsorcik\Nový priečinok\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29001"/>
            <a:ext cx="5105400" cy="279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2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WINDOWS\Desktop\Dr. Gonsorcik\Nový priečinok\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4200"/>
            <a:ext cx="5181600" cy="283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C:\WINDOWS\Desktop\Dr. Gonsorcik\Nový priečinok\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0"/>
            <a:ext cx="5181600" cy="283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18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WINDOWS\Desktop\Dr. Gonsorcik\Nový priečinok\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16467"/>
            <a:ext cx="5105400" cy="279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C:\WINDOWS\Desktop\Dr. Gonsorcik\Nový priečinok\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93533"/>
            <a:ext cx="5105400" cy="307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WINDOWS\Desktop\Dr. Gonsorcik\Nový priečinok\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19667"/>
            <a:ext cx="4724400" cy="270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C:\WINDOWS\Desktop\Dr. Gonsorcik\Nový priečinok\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4724400" cy="277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00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WINDOWS\Desktop\Dr. Gonsorcik\Nový priečinok\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51933"/>
            <a:ext cx="5334000" cy="27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C:\WINDOWS\Desktop\Dr. Gonsorcik\Nový priečinok\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61266"/>
            <a:ext cx="5334000" cy="27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02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3">
  <a:themeElements>
    <a:clrScheme name="2_Modèle par défaut 1">
      <a:dk1>
        <a:srgbClr val="000000"/>
      </a:dk1>
      <a:lt1>
        <a:srgbClr val="FFFFFF"/>
      </a:lt1>
      <a:dk2>
        <a:srgbClr val="004D87"/>
      </a:dk2>
      <a:lt2>
        <a:srgbClr val="F48E00"/>
      </a:lt2>
      <a:accent1>
        <a:srgbClr val="ED1C24"/>
      </a:accent1>
      <a:accent2>
        <a:srgbClr val="263668"/>
      </a:accent2>
      <a:accent3>
        <a:srgbClr val="AAB2C3"/>
      </a:accent3>
      <a:accent4>
        <a:srgbClr val="DADADA"/>
      </a:accent4>
      <a:accent5>
        <a:srgbClr val="F4ABAC"/>
      </a:accent5>
      <a:accent6>
        <a:srgbClr val="21305E"/>
      </a:accent6>
      <a:hlink>
        <a:srgbClr val="7B8FCF"/>
      </a:hlink>
      <a:folHlink>
        <a:srgbClr val="A7A9AC"/>
      </a:folHlink>
    </a:clrScheme>
    <a:fontScheme name="2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2_Modèle par défaut 1">
        <a:dk1>
          <a:srgbClr val="000000"/>
        </a:dk1>
        <a:lt1>
          <a:srgbClr val="FFFFFF"/>
        </a:lt1>
        <a:dk2>
          <a:srgbClr val="004D87"/>
        </a:dk2>
        <a:lt2>
          <a:srgbClr val="F48E00"/>
        </a:lt2>
        <a:accent1>
          <a:srgbClr val="ED1C24"/>
        </a:accent1>
        <a:accent2>
          <a:srgbClr val="263668"/>
        </a:accent2>
        <a:accent3>
          <a:srgbClr val="AAB2C3"/>
        </a:accent3>
        <a:accent4>
          <a:srgbClr val="DADADA"/>
        </a:accent4>
        <a:accent5>
          <a:srgbClr val="F4ABAC"/>
        </a:accent5>
        <a:accent6>
          <a:srgbClr val="21305E"/>
        </a:accent6>
        <a:hlink>
          <a:srgbClr val="7B8FCF"/>
        </a:hlink>
        <a:folHlink>
          <a:srgbClr val="A7A9A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urínMcInnesTurneCaA">
  <a:themeElements>
    <a:clrScheme name="">
      <a:dk1>
        <a:srgbClr val="919191"/>
      </a:dk1>
      <a:lt1>
        <a:srgbClr val="FFFFFF"/>
      </a:lt1>
      <a:dk2>
        <a:srgbClr val="114FFB"/>
      </a:dk2>
      <a:lt2>
        <a:srgbClr val="FAFD00"/>
      </a:lt2>
      <a:accent1>
        <a:srgbClr val="618FFD"/>
      </a:accent1>
      <a:accent2>
        <a:srgbClr val="00AE00"/>
      </a:accent2>
      <a:accent3>
        <a:srgbClr val="AAB2FD"/>
      </a:accent3>
      <a:accent4>
        <a:srgbClr val="DADADA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urínMcInnesTurneCa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CE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CE" charset="-18"/>
          </a:defRPr>
        </a:defPPr>
      </a:lstStyle>
    </a:lnDef>
  </a:objectDefaults>
  <a:extraClrSchemeLst>
    <a:extraClrScheme>
      <a:clrScheme name="MurínMcInnesTurneCaA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rínMcInnesTurneCa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rínMcInnesTurneCaA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rínMcInnesTurneCaA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rínMcInnesTurneCaA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rínMcInnesTurneCaA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rínMcInnesTurneCaA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Motív3</Template>
  <TotalTime>173</TotalTime>
  <Words>264</Words>
  <Application>Microsoft Office PowerPoint</Application>
  <PresentationFormat>Prezentácia na obrazovke (4:3)</PresentationFormat>
  <Paragraphs>53</Paragraphs>
  <Slides>29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7</vt:i4>
      </vt:variant>
      <vt:variant>
        <vt:lpstr>Nadpisy snímok</vt:lpstr>
      </vt:variant>
      <vt:variant>
        <vt:i4>29</vt:i4>
      </vt:variant>
    </vt:vector>
  </HeadingPairs>
  <TitlesOfParts>
    <vt:vector size="43" baseType="lpstr">
      <vt:lpstr>Arial Unicode MS</vt:lpstr>
      <vt:lpstr>MS PGothic</vt:lpstr>
      <vt:lpstr>Arial</vt:lpstr>
      <vt:lpstr>Calibri</vt:lpstr>
      <vt:lpstr>Times New Roman</vt:lpstr>
      <vt:lpstr>Wingdings</vt:lpstr>
      <vt:lpstr>Wingdings 3</vt:lpstr>
      <vt:lpstr>Motív3</vt:lpstr>
      <vt:lpstr>Motív Office</vt:lpstr>
      <vt:lpstr>1_Motív Office</vt:lpstr>
      <vt:lpstr>2_Motív Office</vt:lpstr>
      <vt:lpstr>3_Motív Office</vt:lpstr>
      <vt:lpstr>5_Motív Office</vt:lpstr>
      <vt:lpstr>MurínMcInnesTurneCaA</vt:lpstr>
      <vt:lpstr>PATOFYZIOLÓGIA FIBRILUJÚCEHO HYPERTENZNÉHO SRDCA A KARDIOLOGICKÝ MANAŽMENT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ARTÉRIOVÁ HYPERTENZIA A FIBRILÁCIA PREDSIENÍ – PREVALENCIA A EPIDEMIOLÓGIA</vt:lpstr>
      <vt:lpstr>HISTÓRIA A SÚČASNÁ KLASIFIKÁCIA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Progresia fibrózy</vt:lpstr>
      <vt:lpstr>Prezentácia programu PowerPoint</vt:lpstr>
      <vt:lpstr>Prezentácia programu PowerPoint</vt:lpstr>
      <vt:lpstr>Prezentácia programu PowerPoint</vt:lpstr>
      <vt:lpstr>Vysokorozlišovacia elektrokardiografia vlny P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LIEČEBNÝ MANAŽMENT Afib PRI HYPERTENZII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Spravca</dc:creator>
  <cp:lastModifiedBy>Spravca</cp:lastModifiedBy>
  <cp:revision>36</cp:revision>
  <dcterms:created xsi:type="dcterms:W3CDTF">2016-09-22T10:41:35Z</dcterms:created>
  <dcterms:modified xsi:type="dcterms:W3CDTF">2019-05-23T09:57:45Z</dcterms:modified>
</cp:coreProperties>
</file>