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0" r:id="rId6"/>
    <p:sldId id="264" r:id="rId7"/>
    <p:sldId id="258" r:id="rId8"/>
    <p:sldId id="262" r:id="rId9"/>
    <p:sldId id="265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BFE6-7B45-44E8-B9C6-DBBFE1324071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79A-FDEC-4ECC-926F-401D1D8A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898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BFE6-7B45-44E8-B9C6-DBBFE1324071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79A-FDEC-4ECC-926F-401D1D8A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585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BFE6-7B45-44E8-B9C6-DBBFE1324071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79A-FDEC-4ECC-926F-401D1D8A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761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BFE6-7B45-44E8-B9C6-DBBFE1324071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79A-FDEC-4ECC-926F-401D1D8A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251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BFE6-7B45-44E8-B9C6-DBBFE1324071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79A-FDEC-4ECC-926F-401D1D8A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768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BFE6-7B45-44E8-B9C6-DBBFE1324071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79A-FDEC-4ECC-926F-401D1D8A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249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BFE6-7B45-44E8-B9C6-DBBFE1324071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79A-FDEC-4ECC-926F-401D1D8A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866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BFE6-7B45-44E8-B9C6-DBBFE1324071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79A-FDEC-4ECC-926F-401D1D8A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889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BFE6-7B45-44E8-B9C6-DBBFE1324071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79A-FDEC-4ECC-926F-401D1D8A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4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BFE6-7B45-44E8-B9C6-DBBFE1324071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79A-FDEC-4ECC-926F-401D1D8A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742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BFE6-7B45-44E8-B9C6-DBBFE1324071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679A-FDEC-4ECC-926F-401D1D8A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234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8BFE6-7B45-44E8-B9C6-DBBFE1324071}" type="datetimeFigureOut">
              <a:rPr lang="sk-SK" smtClean="0"/>
              <a:t>3.10.2016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679A-FDEC-4ECC-926F-401D1D8AE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730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MvRZtZtIvw" TargetMode="External"/><Relationship Id="rId2" Type="http://schemas.openxmlformats.org/officeDocument/2006/relationships/hyperlink" Target="http://www.upjs.sk/public/media/14116/CitacePR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wIsToO_x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Ako na </a:t>
            </a:r>
            <a:r>
              <a:rPr lang="sk-SK" b="1" dirty="0" err="1" smtClean="0"/>
              <a:t>Citace</a:t>
            </a:r>
            <a:r>
              <a:rPr lang="sk-SK" b="1" dirty="0" smtClean="0"/>
              <a:t> PRO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0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27333"/>
          </a:xfrm>
          <a:prstGeom prst="rect">
            <a:avLst/>
          </a:prstGeom>
        </p:spPr>
      </p:pic>
      <p:sp>
        <p:nvSpPr>
          <p:cNvPr id="5" name="Zaoblený obdĺžnik 4"/>
          <p:cNvSpPr/>
          <p:nvPr/>
        </p:nvSpPr>
        <p:spPr>
          <a:xfrm>
            <a:off x="6697133" y="1540931"/>
            <a:ext cx="4512734" cy="1540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Do príslušného poľa vpíšte svoje údaje</a:t>
            </a:r>
            <a:endParaRPr lang="sk-SK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Šípka doľava 6"/>
          <p:cNvSpPr/>
          <p:nvPr/>
        </p:nvSpPr>
        <p:spPr>
          <a:xfrm>
            <a:off x="5232400" y="1828799"/>
            <a:ext cx="1117600" cy="3386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ľava 7"/>
          <p:cNvSpPr/>
          <p:nvPr/>
        </p:nvSpPr>
        <p:spPr>
          <a:xfrm>
            <a:off x="5232400" y="2311398"/>
            <a:ext cx="1117600" cy="347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32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9232900" y="2578100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Prístup na vlastný účet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8940800" y="2527300"/>
            <a:ext cx="26924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Prístup k účtu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6" name="Šípka nahor 5"/>
          <p:cNvSpPr/>
          <p:nvPr/>
        </p:nvSpPr>
        <p:spPr>
          <a:xfrm>
            <a:off x="11137900" y="774700"/>
            <a:ext cx="355600" cy="1752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163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2192000" cy="6858000"/>
          </a:xfrm>
          <a:prstGeom prst="rect">
            <a:avLst/>
          </a:prstGeom>
        </p:spPr>
      </p:pic>
      <p:sp>
        <p:nvSpPr>
          <p:cNvPr id="4" name="Zaoblený obdĺžnik 3"/>
          <p:cNvSpPr/>
          <p:nvPr/>
        </p:nvSpPr>
        <p:spPr>
          <a:xfrm>
            <a:off x="4047067" y="2895600"/>
            <a:ext cx="6942667" cy="330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 smtClean="0">
                <a:solidFill>
                  <a:schemeClr val="tx1"/>
                </a:solidFill>
              </a:rPr>
              <a:t>Pre lepšiu prehľadnosť a orientáciu odporúčame vytvárať si zložky, do ktorých si budete ukladať jednotlivé citácie.</a:t>
            </a:r>
          </a:p>
          <a:p>
            <a:endParaRPr lang="sk-SK" sz="2400" dirty="0" smtClean="0">
              <a:solidFill>
                <a:schemeClr val="tx1"/>
              </a:solidFill>
            </a:endParaRPr>
          </a:p>
          <a:p>
            <a:r>
              <a:rPr lang="sk-SK" sz="2400" dirty="0" smtClean="0">
                <a:solidFill>
                  <a:schemeClr val="tx1"/>
                </a:solidFill>
              </a:rPr>
              <a:t>Potom môžete pristúpiť k vytváraniu samotnej citácie – ručne na základe výberu preddefinovaného formulára alebo automaticky na základe názvu dokumentu, ISBN alebo doi.</a:t>
            </a:r>
            <a:endParaRPr lang="sk-SK" sz="2400" dirty="0">
              <a:solidFill>
                <a:schemeClr val="tx1"/>
              </a:solidFill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 flipH="1" flipV="1">
            <a:off x="2556933" y="1794933"/>
            <a:ext cx="1303867" cy="1337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1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33866"/>
            <a:ext cx="12192000" cy="7078134"/>
          </a:xfrm>
          <a:prstGeom prst="rect">
            <a:avLst/>
          </a:prstGeom>
        </p:spPr>
      </p:pic>
      <p:sp>
        <p:nvSpPr>
          <p:cNvPr id="3" name="Zaoblený obdĺžnik 2"/>
          <p:cNvSpPr/>
          <p:nvPr/>
        </p:nvSpPr>
        <p:spPr>
          <a:xfrm>
            <a:off x="4775200" y="2709333"/>
            <a:ext cx="6096000" cy="294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dirty="0" smtClean="0">
                <a:solidFill>
                  <a:schemeClr val="tx1"/>
                </a:solidFill>
              </a:rPr>
              <a:t>Vyberte  si citačný štýl.</a:t>
            </a:r>
          </a:p>
          <a:p>
            <a:r>
              <a:rPr lang="sk-SK" sz="2800" dirty="0" smtClean="0">
                <a:solidFill>
                  <a:schemeClr val="tx1"/>
                </a:solidFill>
              </a:rPr>
              <a:t>Navrhujeme použiť citačný štýl podľa STN ISO 690 – autor, názov (Harvardský štýl), ktorý sa odporúča  aj pri písaní záverečných prác.</a:t>
            </a:r>
          </a:p>
          <a:p>
            <a:pPr algn="ctr"/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Šípka doľava 5"/>
          <p:cNvSpPr/>
          <p:nvPr/>
        </p:nvSpPr>
        <p:spPr>
          <a:xfrm>
            <a:off x="3708399" y="3572933"/>
            <a:ext cx="694267" cy="2201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29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3900"/>
          </a:xfrm>
          <a:prstGeom prst="rect">
            <a:avLst/>
          </a:prstGeom>
        </p:spPr>
      </p:pic>
      <p:sp>
        <p:nvSpPr>
          <p:cNvPr id="3" name="Zaoblený obdĺžnik 2"/>
          <p:cNvSpPr/>
          <p:nvPr/>
        </p:nvSpPr>
        <p:spPr>
          <a:xfrm>
            <a:off x="495300" y="4165600"/>
            <a:ext cx="23495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Vytvorenie citácie pomocou formulára – typ kniha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0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061200"/>
          </a:xfrm>
          <a:prstGeom prst="rect">
            <a:avLst/>
          </a:prstGeom>
        </p:spPr>
      </p:pic>
      <p:sp>
        <p:nvSpPr>
          <p:cNvPr id="3" name="Zaoblený obdĺžnik 2"/>
          <p:cNvSpPr/>
          <p:nvPr/>
        </p:nvSpPr>
        <p:spPr>
          <a:xfrm>
            <a:off x="3251199" y="3124200"/>
            <a:ext cx="7247467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solidFill>
                  <a:schemeClr val="tx1"/>
                </a:solidFill>
              </a:rPr>
              <a:t>Doplnok pre MS Word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sk-SK" sz="2000" dirty="0" smtClean="0">
                <a:solidFill>
                  <a:schemeClr val="tx1"/>
                </a:solidFill>
              </a:rPr>
              <a:t>Nainštalovanie doplnku Vám umožní vkladať citácie priamo do písaného textu vo Worde a zároveň umožní vygenerovať zoznam použitej literatúry.  Citácie si môžete zobraziť aj v iných citačných štýloch, ktoré MS Word štandardne neumožňuje.</a:t>
            </a:r>
            <a:endParaRPr lang="sk-SK" sz="2000" dirty="0">
              <a:solidFill>
                <a:schemeClr val="tx1"/>
              </a:solidFill>
            </a:endParaRPr>
          </a:p>
        </p:txBody>
      </p:sp>
      <p:sp>
        <p:nvSpPr>
          <p:cNvPr id="4" name="Šípka nahor 3"/>
          <p:cNvSpPr/>
          <p:nvPr/>
        </p:nvSpPr>
        <p:spPr>
          <a:xfrm>
            <a:off x="5452534" y="2159000"/>
            <a:ext cx="423333" cy="7281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0" y="5418667"/>
            <a:ext cx="6874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r>
              <a:rPr lang="sk-SK" sz="2400" dirty="0" smtClean="0"/>
              <a:t>Pomôcka:   https://www.youtube.com/watch?v=0MvRZtZtIvw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9011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12192000" cy="9753600"/>
          </a:xfrm>
          <a:prstGeom prst="rect">
            <a:avLst/>
          </a:prstGeom>
        </p:spPr>
      </p:pic>
      <p:cxnSp>
        <p:nvCxnSpPr>
          <p:cNvPr id="4" name="Rovná spojovacia šípka 3"/>
          <p:cNvCxnSpPr/>
          <p:nvPr/>
        </p:nvCxnSpPr>
        <p:spPr>
          <a:xfrm>
            <a:off x="372533" y="1253067"/>
            <a:ext cx="8043334" cy="2421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ĺžnik 4"/>
          <p:cNvSpPr/>
          <p:nvPr/>
        </p:nvSpPr>
        <p:spPr>
          <a:xfrm>
            <a:off x="9245600" y="3441595"/>
            <a:ext cx="2844800" cy="1253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b="1" dirty="0" smtClean="0">
                <a:solidFill>
                  <a:schemeClr val="tx1"/>
                </a:solidFill>
              </a:rPr>
              <a:t>Prostredníctvom  ikony Vložit citaci vložíte citáciu na príslušné miesto v texte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9922933" y="3420533"/>
            <a:ext cx="206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481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Pomôcky k práci s citačným manažérom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n</a:t>
            </a:r>
            <a:r>
              <a:rPr lang="sk-SK" dirty="0" smtClean="0"/>
              <a:t>ávod ako pracovať s citačným manažérom</a:t>
            </a:r>
          </a:p>
          <a:p>
            <a:pPr marL="0" indent="0">
              <a:buNone/>
            </a:pPr>
            <a:r>
              <a:rPr lang="sk-SK" dirty="0"/>
              <a:t>   </a:t>
            </a:r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www.upjs.sk/public/media/14116/CitacePRO.pdf</a:t>
            </a:r>
            <a:r>
              <a:rPr lang="sk-SK" dirty="0" smtClean="0"/>
              <a:t> </a:t>
            </a:r>
          </a:p>
          <a:p>
            <a:r>
              <a:rPr lang="sk-SK" dirty="0" smtClean="0"/>
              <a:t>inštruktážne </a:t>
            </a:r>
            <a:r>
              <a:rPr lang="sk-SK" dirty="0"/>
              <a:t>video ako citovať </a:t>
            </a:r>
            <a:r>
              <a:rPr lang="sk-SK" dirty="0" smtClean="0"/>
              <a:t>v MS Word</a:t>
            </a:r>
            <a:r>
              <a:rPr lang="sk-SK" dirty="0"/>
              <a:t> pomocou doplnku  k </a:t>
            </a:r>
            <a:r>
              <a:rPr lang="sk-SK" dirty="0" err="1"/>
              <a:t>Citace</a:t>
            </a:r>
            <a:r>
              <a:rPr lang="sk-SK" dirty="0"/>
              <a:t> PRO a generovať si </a:t>
            </a:r>
            <a:r>
              <a:rPr lang="sk-SK" dirty="0" smtClean="0"/>
              <a:t>literatúru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sk-SK" dirty="0">
                <a:hlinkClick r:id="rId3"/>
              </a:rPr>
              <a:t>https://www.youtube.com/watch?v=0MvRZtZtIvw</a:t>
            </a:r>
            <a:endParaRPr lang="sk-SK" dirty="0" smtClean="0"/>
          </a:p>
          <a:p>
            <a:r>
              <a:rPr lang="sk-SK" dirty="0" smtClean="0"/>
              <a:t>inštruktážne </a:t>
            </a:r>
            <a:r>
              <a:rPr lang="sk-SK" dirty="0"/>
              <a:t>video ako importovať citácie z knižničného katalógu a </a:t>
            </a:r>
            <a:r>
              <a:rPr lang="sk-SK" dirty="0" err="1"/>
              <a:t>Wikipedie</a:t>
            </a:r>
            <a:r>
              <a:rPr lang="sk-SK" dirty="0"/>
              <a:t> (pomocou doplnku k </a:t>
            </a:r>
            <a:r>
              <a:rPr lang="sk-SK" dirty="0" err="1"/>
              <a:t>Citace</a:t>
            </a:r>
            <a:r>
              <a:rPr lang="sk-SK" dirty="0"/>
              <a:t> PRO v prehliadači) do svojho účtu </a:t>
            </a:r>
            <a:r>
              <a:rPr lang="sk-SK" dirty="0" smtClean="0"/>
              <a:t>v</a:t>
            </a:r>
            <a:r>
              <a:rPr lang="sk-SK" dirty="0"/>
              <a:t> citačnom </a:t>
            </a:r>
            <a:r>
              <a:rPr lang="sk-SK" dirty="0" smtClean="0"/>
              <a:t>manažéri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sk-SK" dirty="0">
                <a:hlinkClick r:id="rId4"/>
              </a:rPr>
              <a:t>https://www.youtube.com/watch?v=IwIsToO_xUk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09328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172</Words>
  <Application>Microsoft Office PowerPoint</Application>
  <PresentationFormat>Širokouhlá</PresentationFormat>
  <Paragraphs>22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Ako na Citace PRO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Pomôcky k práci s citačným manažérom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Babicová Zuzana</dc:creator>
  <cp:lastModifiedBy>Babicová Zuzana</cp:lastModifiedBy>
  <cp:revision>23</cp:revision>
  <dcterms:created xsi:type="dcterms:W3CDTF">2016-07-12T08:52:36Z</dcterms:created>
  <dcterms:modified xsi:type="dcterms:W3CDTF">2016-10-03T06:41:24Z</dcterms:modified>
</cp:coreProperties>
</file>