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8" r:id="rId3"/>
    <p:sldId id="284" r:id="rId4"/>
    <p:sldId id="276" r:id="rId5"/>
    <p:sldId id="264" r:id="rId6"/>
    <p:sldId id="302" r:id="rId7"/>
    <p:sldId id="303" r:id="rId8"/>
    <p:sldId id="309" r:id="rId9"/>
    <p:sldId id="310" r:id="rId10"/>
    <p:sldId id="278" r:id="rId11"/>
    <p:sldId id="312" r:id="rId12"/>
    <p:sldId id="315" r:id="rId13"/>
    <p:sldId id="263" r:id="rId14"/>
    <p:sldId id="266" r:id="rId15"/>
    <p:sldId id="291" r:id="rId16"/>
    <p:sldId id="292" r:id="rId17"/>
    <p:sldId id="272" r:id="rId18"/>
    <p:sldId id="323" r:id="rId19"/>
    <p:sldId id="293" r:id="rId20"/>
    <p:sldId id="267" r:id="rId21"/>
    <p:sldId id="277" r:id="rId22"/>
    <p:sldId id="313" r:id="rId23"/>
    <p:sldId id="273" r:id="rId24"/>
    <p:sldId id="316" r:id="rId25"/>
    <p:sldId id="307" r:id="rId26"/>
    <p:sldId id="304" r:id="rId27"/>
    <p:sldId id="317" r:id="rId28"/>
    <p:sldId id="294" r:id="rId29"/>
    <p:sldId id="320" r:id="rId30"/>
    <p:sldId id="311" r:id="rId31"/>
    <p:sldId id="306" r:id="rId32"/>
    <p:sldId id="308" r:id="rId33"/>
    <p:sldId id="322" r:id="rId34"/>
    <p:sldId id="321" r:id="rId35"/>
    <p:sldId id="314" r:id="rId36"/>
    <p:sldId id="305" r:id="rId37"/>
    <p:sldId id="318" r:id="rId38"/>
    <p:sldId id="295" r:id="rId39"/>
    <p:sldId id="324" r:id="rId40"/>
    <p:sldId id="301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DB1CD-CEFA-4F2D-967B-313E8D70BA42}" v="27" dt="2019-11-05T17:49:43.408"/>
    <p1510:client id="{7713F7B1-13AB-4D15-A56F-41679DAC01DD}" v="22" dt="2019-11-05T14:47:15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úš Formanek" userId="dfcdb046-b176-4342-ba66-c538c07be3bb" providerId="ADAL" clId="{D4075E0F-947E-4658-B939-7D8D0A2FEAF9}"/>
    <pc:docChg chg="undo custSel addSld delSld modSld sldOrd">
      <pc:chgData name="Matúš Formanek" userId="dfcdb046-b176-4342-ba66-c538c07be3bb" providerId="ADAL" clId="{D4075E0F-947E-4658-B939-7D8D0A2FEAF9}" dt="2019-11-06T05:49:56.340" v="2307" actId="20577"/>
      <pc:docMkLst>
        <pc:docMk/>
      </pc:docMkLst>
      <pc:sldChg chg="modSp">
        <pc:chgData name="Matúš Formanek" userId="dfcdb046-b176-4342-ba66-c538c07be3bb" providerId="ADAL" clId="{D4075E0F-947E-4658-B939-7D8D0A2FEAF9}" dt="2019-10-28T06:33:40.955" v="476" actId="113"/>
        <pc:sldMkLst>
          <pc:docMk/>
          <pc:sldMk cId="1155718852" sldId="263"/>
        </pc:sldMkLst>
        <pc:spChg chg="mod">
          <ac:chgData name="Matúš Formanek" userId="dfcdb046-b176-4342-ba66-c538c07be3bb" providerId="ADAL" clId="{D4075E0F-947E-4658-B939-7D8D0A2FEAF9}" dt="2019-10-28T06:33:40.955" v="476" actId="113"/>
          <ac:spMkLst>
            <pc:docMk/>
            <pc:sldMk cId="1155718852" sldId="263"/>
            <ac:spMk id="3" creationId="{F5833ABB-6B2F-41A5-AAC2-96AD6DB3828E}"/>
          </ac:spMkLst>
        </pc:spChg>
      </pc:sldChg>
      <pc:sldChg chg="modSp">
        <pc:chgData name="Matúš Formanek" userId="dfcdb046-b176-4342-ba66-c538c07be3bb" providerId="ADAL" clId="{D4075E0F-947E-4658-B939-7D8D0A2FEAF9}" dt="2019-10-28T06:33:27.500" v="474" actId="20577"/>
        <pc:sldMkLst>
          <pc:docMk/>
          <pc:sldMk cId="3669861906" sldId="266"/>
        </pc:sldMkLst>
        <pc:spChg chg="mod">
          <ac:chgData name="Matúš Formanek" userId="dfcdb046-b176-4342-ba66-c538c07be3bb" providerId="ADAL" clId="{D4075E0F-947E-4658-B939-7D8D0A2FEAF9}" dt="2019-10-28T06:33:21.711" v="472" actId="1076"/>
          <ac:spMkLst>
            <pc:docMk/>
            <pc:sldMk cId="3669861906" sldId="266"/>
            <ac:spMk id="3" creationId="{00000000-0000-0000-0000-000000000000}"/>
          </ac:spMkLst>
        </pc:spChg>
        <pc:spChg chg="mod">
          <ac:chgData name="Matúš Formanek" userId="dfcdb046-b176-4342-ba66-c538c07be3bb" providerId="ADAL" clId="{D4075E0F-947E-4658-B939-7D8D0A2FEAF9}" dt="2019-10-28T06:33:14.843" v="471" actId="113"/>
          <ac:spMkLst>
            <pc:docMk/>
            <pc:sldMk cId="3669861906" sldId="266"/>
            <ac:spMk id="4" creationId="{00000000-0000-0000-0000-000000000000}"/>
          </ac:spMkLst>
        </pc:spChg>
        <pc:spChg chg="mod">
          <ac:chgData name="Matúš Formanek" userId="dfcdb046-b176-4342-ba66-c538c07be3bb" providerId="ADAL" clId="{D4075E0F-947E-4658-B939-7D8D0A2FEAF9}" dt="2019-10-28T06:33:27.500" v="474" actId="20577"/>
          <ac:spMkLst>
            <pc:docMk/>
            <pc:sldMk cId="3669861906" sldId="266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D4075E0F-947E-4658-B939-7D8D0A2FEAF9}" dt="2019-11-06T05:46:30.969" v="2219" actId="1076"/>
        <pc:sldMkLst>
          <pc:docMk/>
          <pc:sldMk cId="4041323011" sldId="267"/>
        </pc:sldMkLst>
        <pc:spChg chg="mod">
          <ac:chgData name="Matúš Formanek" userId="dfcdb046-b176-4342-ba66-c538c07be3bb" providerId="ADAL" clId="{D4075E0F-947E-4658-B939-7D8D0A2FEAF9}" dt="2019-11-06T05:45:37.240" v="2218" actId="20577"/>
          <ac:spMkLst>
            <pc:docMk/>
            <pc:sldMk cId="4041323011" sldId="267"/>
            <ac:spMk id="5" creationId="{E7170F8E-7693-4DF4-A32F-C753B7E2762F}"/>
          </ac:spMkLst>
        </pc:spChg>
        <pc:cxnChg chg="mod">
          <ac:chgData name="Matúš Formanek" userId="dfcdb046-b176-4342-ba66-c538c07be3bb" providerId="ADAL" clId="{D4075E0F-947E-4658-B939-7D8D0A2FEAF9}" dt="2019-11-06T05:46:30.969" v="2219" actId="1076"/>
          <ac:cxnSpMkLst>
            <pc:docMk/>
            <pc:sldMk cId="4041323011" sldId="267"/>
            <ac:cxnSpMk id="22" creationId="{14BC5898-5F5B-4677-9A11-5909FFE3E4EF}"/>
          </ac:cxnSpMkLst>
        </pc:cxnChg>
      </pc:sldChg>
      <pc:sldChg chg="modSp">
        <pc:chgData name="Matúš Formanek" userId="dfcdb046-b176-4342-ba66-c538c07be3bb" providerId="ADAL" clId="{D4075E0F-947E-4658-B939-7D8D0A2FEAF9}" dt="2019-10-28T06:21:00.048" v="24" actId="20577"/>
        <pc:sldMkLst>
          <pc:docMk/>
          <pc:sldMk cId="1742177283" sldId="284"/>
        </pc:sldMkLst>
        <pc:spChg chg="mod">
          <ac:chgData name="Matúš Formanek" userId="dfcdb046-b176-4342-ba66-c538c07be3bb" providerId="ADAL" clId="{D4075E0F-947E-4658-B939-7D8D0A2FEAF9}" dt="2019-10-28T06:21:00.048" v="24" actId="20577"/>
          <ac:spMkLst>
            <pc:docMk/>
            <pc:sldMk cId="1742177283" sldId="284"/>
            <ac:spMk id="2" creationId="{1F92B9CC-0A90-462C-B05B-F797602A8940}"/>
          </ac:spMkLst>
        </pc:spChg>
      </pc:sldChg>
      <pc:sldChg chg="modSp">
        <pc:chgData name="Matúš Formanek" userId="dfcdb046-b176-4342-ba66-c538c07be3bb" providerId="ADAL" clId="{D4075E0F-947E-4658-B939-7D8D0A2FEAF9}" dt="2019-11-06T05:45:08.641" v="2211" actId="20577"/>
        <pc:sldMkLst>
          <pc:docMk/>
          <pc:sldMk cId="943601841" sldId="291"/>
        </pc:sldMkLst>
        <pc:spChg chg="mod">
          <ac:chgData name="Matúš Formanek" userId="dfcdb046-b176-4342-ba66-c538c07be3bb" providerId="ADAL" clId="{D4075E0F-947E-4658-B939-7D8D0A2FEAF9}" dt="2019-11-06T05:45:08.641" v="2211" actId="20577"/>
          <ac:spMkLst>
            <pc:docMk/>
            <pc:sldMk cId="943601841" sldId="291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D4075E0F-947E-4658-B939-7D8D0A2FEAF9}" dt="2019-10-28T06:34:34.668" v="500" actId="20577"/>
        <pc:sldMkLst>
          <pc:docMk/>
          <pc:sldMk cId="1943496621" sldId="293"/>
        </pc:sldMkLst>
        <pc:spChg chg="mod">
          <ac:chgData name="Matúš Formanek" userId="dfcdb046-b176-4342-ba66-c538c07be3bb" providerId="ADAL" clId="{D4075E0F-947E-4658-B939-7D8D0A2FEAF9}" dt="2019-10-28T06:34:34.668" v="500" actId="20577"/>
          <ac:spMkLst>
            <pc:docMk/>
            <pc:sldMk cId="1943496621" sldId="293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D4075E0F-947E-4658-B939-7D8D0A2FEAF9}" dt="2019-10-28T07:07:50.777" v="2133" actId="113"/>
        <pc:sldMkLst>
          <pc:docMk/>
          <pc:sldMk cId="2619678658" sldId="294"/>
        </pc:sldMkLst>
        <pc:spChg chg="mod">
          <ac:chgData name="Matúš Formanek" userId="dfcdb046-b176-4342-ba66-c538c07be3bb" providerId="ADAL" clId="{D4075E0F-947E-4658-B939-7D8D0A2FEAF9}" dt="2019-10-28T07:07:50.777" v="2133" actId="113"/>
          <ac:spMkLst>
            <pc:docMk/>
            <pc:sldMk cId="2619678658" sldId="294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D4075E0F-947E-4658-B939-7D8D0A2FEAF9}" dt="2019-11-06T05:49:56.340" v="2307" actId="20577"/>
        <pc:sldMkLst>
          <pc:docMk/>
          <pc:sldMk cId="1451038912" sldId="295"/>
        </pc:sldMkLst>
        <pc:spChg chg="mod">
          <ac:chgData name="Matúš Formanek" userId="dfcdb046-b176-4342-ba66-c538c07be3bb" providerId="ADAL" clId="{D4075E0F-947E-4658-B939-7D8D0A2FEAF9}" dt="2019-11-06T05:49:56.340" v="2307" actId="20577"/>
          <ac:spMkLst>
            <pc:docMk/>
            <pc:sldMk cId="1451038912" sldId="295"/>
            <ac:spMk id="3" creationId="{FA8E5761-882D-4556-84FA-3ABECCF83983}"/>
          </ac:spMkLst>
        </pc:spChg>
      </pc:sldChg>
      <pc:sldChg chg="modSp">
        <pc:chgData name="Matúš Formanek" userId="dfcdb046-b176-4342-ba66-c538c07be3bb" providerId="ADAL" clId="{D4075E0F-947E-4658-B939-7D8D0A2FEAF9}" dt="2019-10-28T07:03:07.353" v="1843" actId="1076"/>
        <pc:sldMkLst>
          <pc:docMk/>
          <pc:sldMk cId="994508274" sldId="301"/>
        </pc:sldMkLst>
        <pc:spChg chg="mod">
          <ac:chgData name="Matúš Formanek" userId="dfcdb046-b176-4342-ba66-c538c07be3bb" providerId="ADAL" clId="{D4075E0F-947E-4658-B939-7D8D0A2FEAF9}" dt="2019-10-28T07:03:07.353" v="1843" actId="1076"/>
          <ac:spMkLst>
            <pc:docMk/>
            <pc:sldMk cId="994508274" sldId="301"/>
            <ac:spMk id="11" creationId="{3988A012-20F5-464E-82D1-DFFE7FB646E4}"/>
          </ac:spMkLst>
        </pc:spChg>
      </pc:sldChg>
      <pc:sldChg chg="modSp">
        <pc:chgData name="Matúš Formanek" userId="dfcdb046-b176-4342-ba66-c538c07be3bb" providerId="ADAL" clId="{D4075E0F-947E-4658-B939-7D8D0A2FEAF9}" dt="2019-10-28T06:22:36.540" v="71" actId="20577"/>
        <pc:sldMkLst>
          <pc:docMk/>
          <pc:sldMk cId="2501607031" sldId="302"/>
        </pc:sldMkLst>
        <pc:spChg chg="mod">
          <ac:chgData name="Matúš Formanek" userId="dfcdb046-b176-4342-ba66-c538c07be3bb" providerId="ADAL" clId="{D4075E0F-947E-4658-B939-7D8D0A2FEAF9}" dt="2019-10-28T06:22:36.540" v="71" actId="20577"/>
          <ac:spMkLst>
            <pc:docMk/>
            <pc:sldMk cId="2501607031" sldId="302"/>
            <ac:spMk id="2" creationId="{1F92B9CC-0A90-462C-B05B-F797602A8940}"/>
          </ac:spMkLst>
        </pc:spChg>
      </pc:sldChg>
      <pc:sldChg chg="modSp">
        <pc:chgData name="Matúš Formanek" userId="dfcdb046-b176-4342-ba66-c538c07be3bb" providerId="ADAL" clId="{D4075E0F-947E-4658-B939-7D8D0A2FEAF9}" dt="2019-10-28T06:23:57.568" v="129" actId="20577"/>
        <pc:sldMkLst>
          <pc:docMk/>
          <pc:sldMk cId="990760433" sldId="303"/>
        </pc:sldMkLst>
        <pc:spChg chg="mod">
          <ac:chgData name="Matúš Formanek" userId="dfcdb046-b176-4342-ba66-c538c07be3bb" providerId="ADAL" clId="{D4075E0F-947E-4658-B939-7D8D0A2FEAF9}" dt="2019-10-28T06:23:57.568" v="129" actId="20577"/>
          <ac:spMkLst>
            <pc:docMk/>
            <pc:sldMk cId="990760433" sldId="303"/>
            <ac:spMk id="5" creationId="{301B3F84-5479-4FB3-9FF3-8025B090C68F}"/>
          </ac:spMkLst>
        </pc:spChg>
      </pc:sldChg>
      <pc:sldChg chg="modSp ord">
        <pc:chgData name="Matúš Formanek" userId="dfcdb046-b176-4342-ba66-c538c07be3bb" providerId="ADAL" clId="{D4075E0F-947E-4658-B939-7D8D0A2FEAF9}" dt="2019-10-28T06:52:08.607" v="1424" actId="20577"/>
        <pc:sldMkLst>
          <pc:docMk/>
          <pc:sldMk cId="893164225" sldId="304"/>
        </pc:sldMkLst>
        <pc:spChg chg="mod">
          <ac:chgData name="Matúš Formanek" userId="dfcdb046-b176-4342-ba66-c538c07be3bb" providerId="ADAL" clId="{D4075E0F-947E-4658-B939-7D8D0A2FEAF9}" dt="2019-10-28T06:52:08.607" v="1424" actId="20577"/>
          <ac:spMkLst>
            <pc:docMk/>
            <pc:sldMk cId="893164225" sldId="304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D4075E0F-947E-4658-B939-7D8D0A2FEAF9}" dt="2019-10-28T07:03:54.695" v="1848" actId="20577"/>
        <pc:sldMkLst>
          <pc:docMk/>
          <pc:sldMk cId="2588916819" sldId="305"/>
        </pc:sldMkLst>
        <pc:spChg chg="mod">
          <ac:chgData name="Matúš Formanek" userId="dfcdb046-b176-4342-ba66-c538c07be3bb" providerId="ADAL" clId="{D4075E0F-947E-4658-B939-7D8D0A2FEAF9}" dt="2019-10-28T07:03:54.695" v="1848" actId="20577"/>
          <ac:spMkLst>
            <pc:docMk/>
            <pc:sldMk cId="2588916819" sldId="305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D4075E0F-947E-4658-B939-7D8D0A2FEAF9}" dt="2019-10-28T06:59:00.353" v="1745" actId="20577"/>
        <pc:sldMkLst>
          <pc:docMk/>
          <pc:sldMk cId="2760687179" sldId="307"/>
        </pc:sldMkLst>
        <pc:spChg chg="mod">
          <ac:chgData name="Matúš Formanek" userId="dfcdb046-b176-4342-ba66-c538c07be3bb" providerId="ADAL" clId="{D4075E0F-947E-4658-B939-7D8D0A2FEAF9}" dt="2019-10-28T06:36:44.579" v="664" actId="20577"/>
          <ac:spMkLst>
            <pc:docMk/>
            <pc:sldMk cId="2760687179" sldId="307"/>
            <ac:spMk id="4" creationId="{288BD2E3-D6AB-4AD7-BB74-541E367554B9}"/>
          </ac:spMkLst>
        </pc:spChg>
        <pc:spChg chg="mod">
          <ac:chgData name="Matúš Formanek" userId="dfcdb046-b176-4342-ba66-c538c07be3bb" providerId="ADAL" clId="{D4075E0F-947E-4658-B939-7D8D0A2FEAF9}" dt="2019-10-28T06:59:00.353" v="1745" actId="20577"/>
          <ac:spMkLst>
            <pc:docMk/>
            <pc:sldMk cId="2760687179" sldId="307"/>
            <ac:spMk id="5" creationId="{730CB225-B498-4782-A09E-011D517619DD}"/>
          </ac:spMkLst>
        </pc:spChg>
      </pc:sldChg>
      <pc:sldChg chg="ord">
        <pc:chgData name="Matúš Formanek" userId="dfcdb046-b176-4342-ba66-c538c07be3bb" providerId="ADAL" clId="{D4075E0F-947E-4658-B939-7D8D0A2FEAF9}" dt="2019-10-28T06:54:03.322" v="1580"/>
        <pc:sldMkLst>
          <pc:docMk/>
          <pc:sldMk cId="4104263840" sldId="308"/>
        </pc:sldMkLst>
      </pc:sldChg>
      <pc:sldChg chg="modSp">
        <pc:chgData name="Matúš Formanek" userId="dfcdb046-b176-4342-ba66-c538c07be3bb" providerId="ADAL" clId="{D4075E0F-947E-4658-B939-7D8D0A2FEAF9}" dt="2019-10-28T06:25:16.312" v="180" actId="20577"/>
        <pc:sldMkLst>
          <pc:docMk/>
          <pc:sldMk cId="598212515" sldId="309"/>
        </pc:sldMkLst>
        <pc:spChg chg="mod">
          <ac:chgData name="Matúš Formanek" userId="dfcdb046-b176-4342-ba66-c538c07be3bb" providerId="ADAL" clId="{D4075E0F-947E-4658-B939-7D8D0A2FEAF9}" dt="2019-10-28T06:25:16.312" v="180" actId="20577"/>
          <ac:spMkLst>
            <pc:docMk/>
            <pc:sldMk cId="598212515" sldId="309"/>
            <ac:spMk id="5" creationId="{301B3F84-5479-4FB3-9FF3-8025B090C68F}"/>
          </ac:spMkLst>
        </pc:spChg>
      </pc:sldChg>
      <pc:sldChg chg="modSp">
        <pc:chgData name="Matúš Formanek" userId="dfcdb046-b176-4342-ba66-c538c07be3bb" providerId="ADAL" clId="{D4075E0F-947E-4658-B939-7D8D0A2FEAF9}" dt="2019-10-28T06:25:34.074" v="192" actId="20577"/>
        <pc:sldMkLst>
          <pc:docMk/>
          <pc:sldMk cId="655131979" sldId="310"/>
        </pc:sldMkLst>
        <pc:spChg chg="mod">
          <ac:chgData name="Matúš Formanek" userId="dfcdb046-b176-4342-ba66-c538c07be3bb" providerId="ADAL" clId="{D4075E0F-947E-4658-B939-7D8D0A2FEAF9}" dt="2019-10-28T06:25:34.074" v="192" actId="20577"/>
          <ac:spMkLst>
            <pc:docMk/>
            <pc:sldMk cId="655131979" sldId="310"/>
            <ac:spMk id="4" creationId="{00000000-0000-0000-0000-000000000000}"/>
          </ac:spMkLst>
        </pc:spChg>
      </pc:sldChg>
      <pc:sldChg chg="modSp">
        <pc:chgData name="Matúš Formanek" userId="dfcdb046-b176-4342-ba66-c538c07be3bb" providerId="ADAL" clId="{D4075E0F-947E-4658-B939-7D8D0A2FEAF9}" dt="2019-10-28T06:49:41.516" v="1288" actId="113"/>
        <pc:sldMkLst>
          <pc:docMk/>
          <pc:sldMk cId="711232447" sldId="311"/>
        </pc:sldMkLst>
        <pc:spChg chg="mod">
          <ac:chgData name="Matúš Formanek" userId="dfcdb046-b176-4342-ba66-c538c07be3bb" providerId="ADAL" clId="{D4075E0F-947E-4658-B939-7D8D0A2FEAF9}" dt="2019-10-28T06:49:41.516" v="1288" actId="113"/>
          <ac:spMkLst>
            <pc:docMk/>
            <pc:sldMk cId="711232447" sldId="311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D4075E0F-947E-4658-B939-7D8D0A2FEAF9}" dt="2019-10-28T06:27:37.326" v="220"/>
        <pc:sldMkLst>
          <pc:docMk/>
          <pc:sldMk cId="701449047" sldId="312"/>
        </pc:sldMkLst>
        <pc:spChg chg="mod">
          <ac:chgData name="Matúš Formanek" userId="dfcdb046-b176-4342-ba66-c538c07be3bb" providerId="ADAL" clId="{D4075E0F-947E-4658-B939-7D8D0A2FEAF9}" dt="2019-10-28T06:27:37.326" v="220"/>
          <ac:spMkLst>
            <pc:docMk/>
            <pc:sldMk cId="701449047" sldId="312"/>
            <ac:spMk id="5" creationId="{301B3F84-5479-4FB3-9FF3-8025B090C68F}"/>
          </ac:spMkLst>
        </pc:spChg>
      </pc:sldChg>
      <pc:sldChg chg="modSp">
        <pc:chgData name="Matúš Formanek" userId="dfcdb046-b176-4342-ba66-c538c07be3bb" providerId="ADAL" clId="{D4075E0F-947E-4658-B939-7D8D0A2FEAF9}" dt="2019-11-06T05:47:07.624" v="2255" actId="20577"/>
        <pc:sldMkLst>
          <pc:docMk/>
          <pc:sldMk cId="1658234765" sldId="313"/>
        </pc:sldMkLst>
        <pc:spChg chg="mod">
          <ac:chgData name="Matúš Formanek" userId="dfcdb046-b176-4342-ba66-c538c07be3bb" providerId="ADAL" clId="{D4075E0F-947E-4658-B939-7D8D0A2FEAF9}" dt="2019-11-06T05:47:07.624" v="2255" actId="20577"/>
          <ac:spMkLst>
            <pc:docMk/>
            <pc:sldMk cId="1658234765" sldId="313"/>
            <ac:spMk id="4" creationId="{00000000-0000-0000-0000-000000000000}"/>
          </ac:spMkLst>
        </pc:spChg>
      </pc:sldChg>
      <pc:sldChg chg="modSp">
        <pc:chgData name="Matúš Formanek" userId="dfcdb046-b176-4342-ba66-c538c07be3bb" providerId="ADAL" clId="{D4075E0F-947E-4658-B939-7D8D0A2FEAF9}" dt="2019-10-28T07:01:10.155" v="1819" actId="20577"/>
        <pc:sldMkLst>
          <pc:docMk/>
          <pc:sldMk cId="3226381368" sldId="314"/>
        </pc:sldMkLst>
        <pc:spChg chg="mod">
          <ac:chgData name="Matúš Formanek" userId="dfcdb046-b176-4342-ba66-c538c07be3bb" providerId="ADAL" clId="{D4075E0F-947E-4658-B939-7D8D0A2FEAF9}" dt="2019-10-28T07:01:10.155" v="1819" actId="20577"/>
          <ac:spMkLst>
            <pc:docMk/>
            <pc:sldMk cId="3226381368" sldId="314"/>
            <ac:spMk id="5" creationId="{730CB225-B498-4782-A09E-011D517619DD}"/>
          </ac:spMkLst>
        </pc:spChg>
      </pc:sldChg>
      <pc:sldChg chg="modSp add">
        <pc:chgData name="Matúš Formanek" userId="dfcdb046-b176-4342-ba66-c538c07be3bb" providerId="ADAL" clId="{D4075E0F-947E-4658-B939-7D8D0A2FEAF9}" dt="2019-11-06T05:43:58.878" v="2173" actId="20577"/>
        <pc:sldMkLst>
          <pc:docMk/>
          <pc:sldMk cId="2189449228" sldId="315"/>
        </pc:sldMkLst>
        <pc:spChg chg="mod">
          <ac:chgData name="Matúš Formanek" userId="dfcdb046-b176-4342-ba66-c538c07be3bb" providerId="ADAL" clId="{D4075E0F-947E-4658-B939-7D8D0A2FEAF9}" dt="2019-11-06T05:43:58.878" v="2173" actId="20577"/>
          <ac:spMkLst>
            <pc:docMk/>
            <pc:sldMk cId="2189449228" sldId="315"/>
            <ac:spMk id="5" creationId="{301B3F84-5479-4FB3-9FF3-8025B090C68F}"/>
          </ac:spMkLst>
        </pc:spChg>
      </pc:sldChg>
      <pc:sldChg chg="modSp add">
        <pc:chgData name="Matúš Formanek" userId="dfcdb046-b176-4342-ba66-c538c07be3bb" providerId="ADAL" clId="{D4075E0F-947E-4658-B939-7D8D0A2FEAF9}" dt="2019-10-28T07:01:54.747" v="1836" actId="20577"/>
        <pc:sldMkLst>
          <pc:docMk/>
          <pc:sldMk cId="1408480933" sldId="316"/>
        </pc:sldMkLst>
        <pc:spChg chg="mod">
          <ac:chgData name="Matúš Formanek" userId="dfcdb046-b176-4342-ba66-c538c07be3bb" providerId="ADAL" clId="{D4075E0F-947E-4658-B939-7D8D0A2FEAF9}" dt="2019-10-28T07:01:54.747" v="1836" actId="20577"/>
          <ac:spMkLst>
            <pc:docMk/>
            <pc:sldMk cId="1408480933" sldId="316"/>
            <ac:spMk id="4" creationId="{288BD2E3-D6AB-4AD7-BB74-541E367554B9}"/>
          </ac:spMkLst>
        </pc:spChg>
      </pc:sldChg>
      <pc:sldChg chg="modSp add">
        <pc:chgData name="Matúš Formanek" userId="dfcdb046-b176-4342-ba66-c538c07be3bb" providerId="ADAL" clId="{D4075E0F-947E-4658-B939-7D8D0A2FEAF9}" dt="2019-10-28T07:00:02.989" v="1817" actId="20577"/>
        <pc:sldMkLst>
          <pc:docMk/>
          <pc:sldMk cId="4035907923" sldId="317"/>
        </pc:sldMkLst>
        <pc:spChg chg="mod">
          <ac:chgData name="Matúš Formanek" userId="dfcdb046-b176-4342-ba66-c538c07be3bb" providerId="ADAL" clId="{D4075E0F-947E-4658-B939-7D8D0A2FEAF9}" dt="2019-10-28T07:00:02.989" v="1817" actId="20577"/>
          <ac:spMkLst>
            <pc:docMk/>
            <pc:sldMk cId="4035907923" sldId="317"/>
            <ac:spMk id="5" creationId="{730CB225-B498-4782-A09E-011D517619DD}"/>
          </ac:spMkLst>
        </pc:spChg>
      </pc:sldChg>
      <pc:sldChg chg="modSp add">
        <pc:chgData name="Matúš Formanek" userId="dfcdb046-b176-4342-ba66-c538c07be3bb" providerId="ADAL" clId="{D4075E0F-947E-4658-B939-7D8D0A2FEAF9}" dt="2019-10-28T06:55:29.157" v="1618" actId="20577"/>
        <pc:sldMkLst>
          <pc:docMk/>
          <pc:sldMk cId="1510370408" sldId="318"/>
        </pc:sldMkLst>
        <pc:spChg chg="mod">
          <ac:chgData name="Matúš Formanek" userId="dfcdb046-b176-4342-ba66-c538c07be3bb" providerId="ADAL" clId="{D4075E0F-947E-4658-B939-7D8D0A2FEAF9}" dt="2019-10-28T06:55:09.646" v="1600" actId="20577"/>
          <ac:spMkLst>
            <pc:docMk/>
            <pc:sldMk cId="1510370408" sldId="318"/>
            <ac:spMk id="4" creationId="{288BD2E3-D6AB-4AD7-BB74-541E367554B9}"/>
          </ac:spMkLst>
        </pc:spChg>
        <pc:spChg chg="mod">
          <ac:chgData name="Matúš Formanek" userId="dfcdb046-b176-4342-ba66-c538c07be3bb" providerId="ADAL" clId="{D4075E0F-947E-4658-B939-7D8D0A2FEAF9}" dt="2019-10-28T06:55:29.157" v="1618" actId="20577"/>
          <ac:spMkLst>
            <pc:docMk/>
            <pc:sldMk cId="1510370408" sldId="318"/>
            <ac:spMk id="5" creationId="{730CB225-B498-4782-A09E-011D517619DD}"/>
          </ac:spMkLst>
        </pc:spChg>
      </pc:sldChg>
      <pc:sldChg chg="modSp add">
        <pc:chgData name="Matúš Formanek" userId="dfcdb046-b176-4342-ba66-c538c07be3bb" providerId="ADAL" clId="{D4075E0F-947E-4658-B939-7D8D0A2FEAF9}" dt="2019-10-28T07:06:14.714" v="1918" actId="20577"/>
        <pc:sldMkLst>
          <pc:docMk/>
          <pc:sldMk cId="3245931163" sldId="320"/>
        </pc:sldMkLst>
        <pc:spChg chg="mod">
          <ac:chgData name="Matúš Formanek" userId="dfcdb046-b176-4342-ba66-c538c07be3bb" providerId="ADAL" clId="{D4075E0F-947E-4658-B939-7D8D0A2FEAF9}" dt="2019-10-28T07:06:14.714" v="1918" actId="20577"/>
          <ac:spMkLst>
            <pc:docMk/>
            <pc:sldMk cId="3245931163" sldId="320"/>
            <ac:spMk id="5" creationId="{730CB225-B498-4782-A09E-011D517619DD}"/>
          </ac:spMkLst>
        </pc:spChg>
      </pc:sldChg>
    </pc:docChg>
  </pc:docChgLst>
  <pc:docChgLst>
    <pc:chgData name="Matúš Formanek" userId="dfcdb046-b176-4342-ba66-c538c07be3bb" providerId="ADAL" clId="{3DDDB1CD-CEFA-4F2D-967B-313E8D70BA42}"/>
    <pc:docChg chg="undo custSel addSld delSld modSld sldOrd">
      <pc:chgData name="Matúš Formanek" userId="dfcdb046-b176-4342-ba66-c538c07be3bb" providerId="ADAL" clId="{3DDDB1CD-CEFA-4F2D-967B-313E8D70BA42}" dt="2019-11-05T18:06:22.684" v="3470" actId="20577"/>
      <pc:docMkLst>
        <pc:docMk/>
      </pc:docMkLst>
      <pc:sldChg chg="modSp">
        <pc:chgData name="Matúš Formanek" userId="dfcdb046-b176-4342-ba66-c538c07be3bb" providerId="ADAL" clId="{3DDDB1CD-CEFA-4F2D-967B-313E8D70BA42}" dt="2019-11-05T17:40:10.066" v="3313" actId="20577"/>
        <pc:sldMkLst>
          <pc:docMk/>
          <pc:sldMk cId="1627156913" sldId="258"/>
        </pc:sldMkLst>
        <pc:spChg chg="mod">
          <ac:chgData name="Matúš Formanek" userId="dfcdb046-b176-4342-ba66-c538c07be3bb" providerId="ADAL" clId="{3DDDB1CD-CEFA-4F2D-967B-313E8D70BA42}" dt="2019-11-05T17:40:10.066" v="3313" actId="20577"/>
          <ac:spMkLst>
            <pc:docMk/>
            <pc:sldMk cId="1627156913" sldId="258"/>
            <ac:spMk id="2" creationId="{1F92B9CC-0A90-462C-B05B-F797602A8940}"/>
          </ac:spMkLst>
        </pc:spChg>
        <pc:spChg chg="mod">
          <ac:chgData name="Matúš Formanek" userId="dfcdb046-b176-4342-ba66-c538c07be3bb" providerId="ADAL" clId="{3DDDB1CD-CEFA-4F2D-967B-313E8D70BA42}" dt="2019-11-05T16:53:35.165" v="2092" actId="113"/>
          <ac:spMkLst>
            <pc:docMk/>
            <pc:sldMk cId="1627156913" sldId="258"/>
            <ac:spMk id="4" creationId="{00000000-0000-0000-0000-000000000000}"/>
          </ac:spMkLst>
        </pc:spChg>
      </pc:sldChg>
      <pc:sldChg chg="modSp">
        <pc:chgData name="Matúš Formanek" userId="dfcdb046-b176-4342-ba66-c538c07be3bb" providerId="ADAL" clId="{3DDDB1CD-CEFA-4F2D-967B-313E8D70BA42}" dt="2019-11-05T16:54:43.582" v="2128" actId="255"/>
        <pc:sldMkLst>
          <pc:docMk/>
          <pc:sldMk cId="4086604529" sldId="264"/>
        </pc:sldMkLst>
        <pc:spChg chg="mod">
          <ac:chgData name="Matúš Formanek" userId="dfcdb046-b176-4342-ba66-c538c07be3bb" providerId="ADAL" clId="{3DDDB1CD-CEFA-4F2D-967B-313E8D70BA42}" dt="2019-11-05T16:54:43.582" v="2128" actId="255"/>
          <ac:spMkLst>
            <pc:docMk/>
            <pc:sldMk cId="4086604529" sldId="264"/>
            <ac:spMk id="4" creationId="{00000000-0000-0000-0000-000000000000}"/>
          </ac:spMkLst>
        </pc:spChg>
        <pc:picChg chg="mod">
          <ac:chgData name="Matúš Formanek" userId="dfcdb046-b176-4342-ba66-c538c07be3bb" providerId="ADAL" clId="{3DDDB1CD-CEFA-4F2D-967B-313E8D70BA42}" dt="2019-11-05T16:54:14.996" v="2099" actId="1076"/>
          <ac:picMkLst>
            <pc:docMk/>
            <pc:sldMk cId="4086604529" sldId="264"/>
            <ac:picMk id="3" creationId="{60D77EE6-C1C4-4B17-9936-5DAA865C9734}"/>
          </ac:picMkLst>
        </pc:picChg>
      </pc:sldChg>
      <pc:sldChg chg="modSp">
        <pc:chgData name="Matúš Formanek" userId="dfcdb046-b176-4342-ba66-c538c07be3bb" providerId="ADAL" clId="{3DDDB1CD-CEFA-4F2D-967B-313E8D70BA42}" dt="2019-11-05T17:04:59.902" v="2472" actId="12"/>
        <pc:sldMkLst>
          <pc:docMk/>
          <pc:sldMk cId="3669861906" sldId="266"/>
        </pc:sldMkLst>
        <pc:spChg chg="mod">
          <ac:chgData name="Matúš Formanek" userId="dfcdb046-b176-4342-ba66-c538c07be3bb" providerId="ADAL" clId="{3DDDB1CD-CEFA-4F2D-967B-313E8D70BA42}" dt="2019-11-05T17:02:14.252" v="2341" actId="1076"/>
          <ac:spMkLst>
            <pc:docMk/>
            <pc:sldMk cId="3669861906" sldId="266"/>
            <ac:spMk id="3" creationId="{00000000-0000-0000-0000-000000000000}"/>
          </ac:spMkLst>
        </pc:spChg>
        <pc:spChg chg="mod">
          <ac:chgData name="Matúš Formanek" userId="dfcdb046-b176-4342-ba66-c538c07be3bb" providerId="ADAL" clId="{3DDDB1CD-CEFA-4F2D-967B-313E8D70BA42}" dt="2019-11-05T17:04:59.902" v="2472" actId="12"/>
          <ac:spMkLst>
            <pc:docMk/>
            <pc:sldMk cId="3669861906" sldId="266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11:05.436" v="2646" actId="1076"/>
        <pc:sldMkLst>
          <pc:docMk/>
          <pc:sldMk cId="4041323011" sldId="267"/>
        </pc:sldMkLst>
        <pc:spChg chg="mod">
          <ac:chgData name="Matúš Formanek" userId="dfcdb046-b176-4342-ba66-c538c07be3bb" providerId="ADAL" clId="{3DDDB1CD-CEFA-4F2D-967B-313E8D70BA42}" dt="2019-11-05T17:11:05.436" v="2646" actId="1076"/>
          <ac:spMkLst>
            <pc:docMk/>
            <pc:sldMk cId="4041323011" sldId="267"/>
            <ac:spMk id="4" creationId="{00000000-0000-0000-0000-000000000000}"/>
          </ac:spMkLst>
        </pc:spChg>
        <pc:spChg chg="mod">
          <ac:chgData name="Matúš Formanek" userId="dfcdb046-b176-4342-ba66-c538c07be3bb" providerId="ADAL" clId="{3DDDB1CD-CEFA-4F2D-967B-313E8D70BA42}" dt="2019-11-05T17:10:21.784" v="2643" actId="255"/>
          <ac:spMkLst>
            <pc:docMk/>
            <pc:sldMk cId="4041323011" sldId="267"/>
            <ac:spMk id="5" creationId="{E7170F8E-7693-4DF4-A32F-C753B7E2762F}"/>
          </ac:spMkLst>
        </pc:spChg>
      </pc:sldChg>
      <pc:sldChg chg="modSp">
        <pc:chgData name="Matúš Formanek" userId="dfcdb046-b176-4342-ba66-c538c07be3bb" providerId="ADAL" clId="{3DDDB1CD-CEFA-4F2D-967B-313E8D70BA42}" dt="2019-11-05T17:05:39.760" v="2480" actId="6549"/>
        <pc:sldMkLst>
          <pc:docMk/>
          <pc:sldMk cId="3991041050" sldId="272"/>
        </pc:sldMkLst>
        <pc:spChg chg="mod">
          <ac:chgData name="Matúš Formanek" userId="dfcdb046-b176-4342-ba66-c538c07be3bb" providerId="ADAL" clId="{3DDDB1CD-CEFA-4F2D-967B-313E8D70BA42}" dt="2019-11-05T17:05:39.760" v="2480" actId="6549"/>
          <ac:spMkLst>
            <pc:docMk/>
            <pc:sldMk cId="3991041050" sldId="272"/>
            <ac:spMk id="8" creationId="{E72DE3A9-427E-4F29-BFE9-1771AC0FA244}"/>
          </ac:spMkLst>
        </pc:spChg>
      </pc:sldChg>
      <pc:sldChg chg="modSp">
        <pc:chgData name="Matúš Formanek" userId="dfcdb046-b176-4342-ba66-c538c07be3bb" providerId="ADAL" clId="{3DDDB1CD-CEFA-4F2D-967B-313E8D70BA42}" dt="2019-11-05T17:40:30.956" v="3317" actId="113"/>
        <pc:sldMkLst>
          <pc:docMk/>
          <pc:sldMk cId="283268995" sldId="276"/>
        </pc:sldMkLst>
        <pc:spChg chg="mod">
          <ac:chgData name="Matúš Formanek" userId="dfcdb046-b176-4342-ba66-c538c07be3bb" providerId="ADAL" clId="{3DDDB1CD-CEFA-4F2D-967B-313E8D70BA42}" dt="2019-11-05T17:40:30.956" v="3317" actId="113"/>
          <ac:spMkLst>
            <pc:docMk/>
            <pc:sldMk cId="283268995" sldId="276"/>
            <ac:spMk id="2" creationId="{1F92B9CC-0A90-462C-B05B-F797602A8940}"/>
          </ac:spMkLst>
        </pc:spChg>
        <pc:spChg chg="mod">
          <ac:chgData name="Matúš Formanek" userId="dfcdb046-b176-4342-ba66-c538c07be3bb" providerId="ADAL" clId="{3DDDB1CD-CEFA-4F2D-967B-313E8D70BA42}" dt="2019-11-05T16:54:00.813" v="2096" actId="113"/>
          <ac:spMkLst>
            <pc:docMk/>
            <pc:sldMk cId="283268995" sldId="276"/>
            <ac:spMk id="4" creationId="{00000000-0000-0000-0000-000000000000}"/>
          </ac:spMkLst>
        </pc:spChg>
      </pc:sldChg>
      <pc:sldChg chg="modSp">
        <pc:chgData name="Matúš Formanek" userId="dfcdb046-b176-4342-ba66-c538c07be3bb" providerId="ADAL" clId="{3DDDB1CD-CEFA-4F2D-967B-313E8D70BA42}" dt="2019-11-05T17:51:52.803" v="3435" actId="20577"/>
        <pc:sldMkLst>
          <pc:docMk/>
          <pc:sldMk cId="983775069" sldId="277"/>
        </pc:sldMkLst>
        <pc:spChg chg="mod">
          <ac:chgData name="Matúš Formanek" userId="dfcdb046-b176-4342-ba66-c538c07be3bb" providerId="ADAL" clId="{3DDDB1CD-CEFA-4F2D-967B-313E8D70BA42}" dt="2019-11-05T17:51:52.803" v="3435" actId="20577"/>
          <ac:spMkLst>
            <pc:docMk/>
            <pc:sldMk cId="983775069" sldId="277"/>
            <ac:spMk id="4" creationId="{00000000-0000-0000-0000-000000000000}"/>
          </ac:spMkLst>
        </pc:spChg>
      </pc:sldChg>
      <pc:sldChg chg="modSp">
        <pc:chgData name="Matúš Formanek" userId="dfcdb046-b176-4342-ba66-c538c07be3bb" providerId="ADAL" clId="{3DDDB1CD-CEFA-4F2D-967B-313E8D70BA42}" dt="2019-11-05T16:53:41.222" v="2094" actId="113"/>
        <pc:sldMkLst>
          <pc:docMk/>
          <pc:sldMk cId="1742177283" sldId="284"/>
        </pc:sldMkLst>
        <pc:spChg chg="mod">
          <ac:chgData name="Matúš Formanek" userId="dfcdb046-b176-4342-ba66-c538c07be3bb" providerId="ADAL" clId="{3DDDB1CD-CEFA-4F2D-967B-313E8D70BA42}" dt="2019-11-05T16:53:27.323" v="2090" actId="255"/>
          <ac:spMkLst>
            <pc:docMk/>
            <pc:sldMk cId="1742177283" sldId="284"/>
            <ac:spMk id="2" creationId="{1F92B9CC-0A90-462C-B05B-F797602A8940}"/>
          </ac:spMkLst>
        </pc:spChg>
        <pc:spChg chg="mod">
          <ac:chgData name="Matúš Formanek" userId="dfcdb046-b176-4342-ba66-c538c07be3bb" providerId="ADAL" clId="{3DDDB1CD-CEFA-4F2D-967B-313E8D70BA42}" dt="2019-11-05T16:53:41.222" v="2094" actId="113"/>
          <ac:spMkLst>
            <pc:docMk/>
            <pc:sldMk cId="1742177283" sldId="284"/>
            <ac:spMk id="4" creationId="{00000000-0000-0000-0000-000000000000}"/>
          </ac:spMkLst>
        </pc:spChg>
      </pc:sldChg>
      <pc:sldChg chg="addSp modSp add">
        <pc:chgData name="Matúš Formanek" userId="dfcdb046-b176-4342-ba66-c538c07be3bb" providerId="ADAL" clId="{3DDDB1CD-CEFA-4F2D-967B-313E8D70BA42}" dt="2019-11-05T17:49:43.408" v="3421" actId="207"/>
        <pc:sldMkLst>
          <pc:docMk/>
          <pc:sldMk cId="0" sldId="289"/>
        </pc:sldMkLst>
        <pc:spChg chg="mod">
          <ac:chgData name="Matúš Formanek" userId="dfcdb046-b176-4342-ba66-c538c07be3bb" providerId="ADAL" clId="{3DDDB1CD-CEFA-4F2D-967B-313E8D70BA42}" dt="2019-11-05T17:26:56.059" v="3253" actId="113"/>
          <ac:spMkLst>
            <pc:docMk/>
            <pc:sldMk cId="0" sldId="289"/>
            <ac:spMk id="3" creationId="{4F081150-7E86-47E1-8662-ECCFC15891CD}"/>
          </ac:spMkLst>
        </pc:spChg>
        <pc:spChg chg="mod">
          <ac:chgData name="Matúš Formanek" userId="dfcdb046-b176-4342-ba66-c538c07be3bb" providerId="ADAL" clId="{3DDDB1CD-CEFA-4F2D-967B-313E8D70BA42}" dt="2019-11-05T17:49:43.408" v="3421" actId="207"/>
          <ac:spMkLst>
            <pc:docMk/>
            <pc:sldMk cId="0" sldId="289"/>
            <ac:spMk id="7" creationId="{00000000-0000-0000-0000-000000000000}"/>
          </ac:spMkLst>
        </pc:spChg>
        <pc:picChg chg="add mod">
          <ac:chgData name="Matúš Formanek" userId="dfcdb046-b176-4342-ba66-c538c07be3bb" providerId="ADAL" clId="{3DDDB1CD-CEFA-4F2D-967B-313E8D70BA42}" dt="2019-10-27T15:43:41.627" v="34" actId="1076"/>
          <ac:picMkLst>
            <pc:docMk/>
            <pc:sldMk cId="0" sldId="289"/>
            <ac:picMk id="4" creationId="{5CD76F25-C967-4575-BA5F-81F9DBA76B84}"/>
          </ac:picMkLst>
        </pc:picChg>
      </pc:sldChg>
      <pc:sldChg chg="modSp">
        <pc:chgData name="Matúš Formanek" userId="dfcdb046-b176-4342-ba66-c538c07be3bb" providerId="ADAL" clId="{3DDDB1CD-CEFA-4F2D-967B-313E8D70BA42}" dt="2019-11-05T17:04:18.781" v="2461" actId="20577"/>
        <pc:sldMkLst>
          <pc:docMk/>
          <pc:sldMk cId="943601841" sldId="291"/>
        </pc:sldMkLst>
        <pc:spChg chg="mod">
          <ac:chgData name="Matúš Formanek" userId="dfcdb046-b176-4342-ba66-c538c07be3bb" providerId="ADAL" clId="{3DDDB1CD-CEFA-4F2D-967B-313E8D70BA42}" dt="2019-11-05T17:03:26.565" v="2385" actId="20577"/>
          <ac:spMkLst>
            <pc:docMk/>
            <pc:sldMk cId="943601841" sldId="291"/>
            <ac:spMk id="4" creationId="{00000000-0000-0000-0000-000000000000}"/>
          </ac:spMkLst>
        </pc:spChg>
        <pc:spChg chg="mod">
          <ac:chgData name="Matúš Formanek" userId="dfcdb046-b176-4342-ba66-c538c07be3bb" providerId="ADAL" clId="{3DDDB1CD-CEFA-4F2D-967B-313E8D70BA42}" dt="2019-11-05T17:04:18.781" v="2461" actId="20577"/>
          <ac:spMkLst>
            <pc:docMk/>
            <pc:sldMk cId="943601841" sldId="291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05:21.333" v="2478" actId="20577"/>
        <pc:sldMkLst>
          <pc:docMk/>
          <pc:sldMk cId="3952436890" sldId="292"/>
        </pc:sldMkLst>
        <pc:spChg chg="mod">
          <ac:chgData name="Matúš Formanek" userId="dfcdb046-b176-4342-ba66-c538c07be3bb" providerId="ADAL" clId="{3DDDB1CD-CEFA-4F2D-967B-313E8D70BA42}" dt="2019-11-05T17:05:21.333" v="2478" actId="20577"/>
          <ac:spMkLst>
            <pc:docMk/>
            <pc:sldMk cId="3952436890" sldId="292"/>
            <ac:spMk id="8" creationId="{E72DE3A9-427E-4F29-BFE9-1771AC0FA244}"/>
          </ac:spMkLst>
        </pc:spChg>
        <pc:spChg chg="mod">
          <ac:chgData name="Matúš Formanek" userId="dfcdb046-b176-4342-ba66-c538c07be3bb" providerId="ADAL" clId="{3DDDB1CD-CEFA-4F2D-967B-313E8D70BA42}" dt="2019-11-05T17:04:33.605" v="2467" actId="20577"/>
          <ac:spMkLst>
            <pc:docMk/>
            <pc:sldMk cId="3952436890" sldId="292"/>
            <ac:spMk id="9" creationId="{73C4A933-D39E-4FDB-955A-86BFCF1BA006}"/>
          </ac:spMkLst>
        </pc:spChg>
      </pc:sldChg>
      <pc:sldChg chg="modSp">
        <pc:chgData name="Matúš Formanek" userId="dfcdb046-b176-4342-ba66-c538c07be3bb" providerId="ADAL" clId="{3DDDB1CD-CEFA-4F2D-967B-313E8D70BA42}" dt="2019-11-05T17:09:59.413" v="2640" actId="20577"/>
        <pc:sldMkLst>
          <pc:docMk/>
          <pc:sldMk cId="1943496621" sldId="293"/>
        </pc:sldMkLst>
        <pc:spChg chg="mod">
          <ac:chgData name="Matúš Formanek" userId="dfcdb046-b176-4342-ba66-c538c07be3bb" providerId="ADAL" clId="{3DDDB1CD-CEFA-4F2D-967B-313E8D70BA42}" dt="2019-11-05T17:09:59.413" v="2640" actId="20577"/>
          <ac:spMkLst>
            <pc:docMk/>
            <pc:sldMk cId="1943496621" sldId="293"/>
            <ac:spMk id="5" creationId="{730CB225-B498-4782-A09E-011D517619DD}"/>
          </ac:spMkLst>
        </pc:spChg>
      </pc:sldChg>
      <pc:sldChg chg="addSp delSp modSp">
        <pc:chgData name="Matúš Formanek" userId="dfcdb046-b176-4342-ba66-c538c07be3bb" providerId="ADAL" clId="{3DDDB1CD-CEFA-4F2D-967B-313E8D70BA42}" dt="2019-11-05T17:42:24.532" v="3319" actId="1076"/>
        <pc:sldMkLst>
          <pc:docMk/>
          <pc:sldMk cId="2619678658" sldId="294"/>
        </pc:sldMkLst>
        <pc:spChg chg="add del mod">
          <ac:chgData name="Matúš Formanek" userId="dfcdb046-b176-4342-ba66-c538c07be3bb" providerId="ADAL" clId="{3DDDB1CD-CEFA-4F2D-967B-313E8D70BA42}" dt="2019-11-05T17:36:27.128" v="3291"/>
          <ac:spMkLst>
            <pc:docMk/>
            <pc:sldMk cId="2619678658" sldId="294"/>
            <ac:spMk id="2" creationId="{9438510E-4330-400C-9A63-4918BBBDCD44}"/>
          </ac:spMkLst>
        </pc:spChg>
        <pc:spChg chg="del mod">
          <ac:chgData name="Matúš Formanek" userId="dfcdb046-b176-4342-ba66-c538c07be3bb" providerId="ADAL" clId="{3DDDB1CD-CEFA-4F2D-967B-313E8D70BA42}" dt="2019-11-05T17:36:12.493" v="3290"/>
          <ac:spMkLst>
            <pc:docMk/>
            <pc:sldMk cId="2619678658" sldId="294"/>
            <ac:spMk id="4" creationId="{288BD2E3-D6AB-4AD7-BB74-541E367554B9}"/>
          </ac:spMkLst>
        </pc:spChg>
        <pc:spChg chg="mod">
          <ac:chgData name="Matúš Formanek" userId="dfcdb046-b176-4342-ba66-c538c07be3bb" providerId="ADAL" clId="{3DDDB1CD-CEFA-4F2D-967B-313E8D70BA42}" dt="2019-11-05T17:42:24.532" v="3319" actId="1076"/>
          <ac:spMkLst>
            <pc:docMk/>
            <pc:sldMk cId="2619678658" sldId="294"/>
            <ac:spMk id="5" creationId="{730CB225-B498-4782-A09E-011D517619DD}"/>
          </ac:spMkLst>
        </pc:spChg>
        <pc:spChg chg="add">
          <ac:chgData name="Matúš Formanek" userId="dfcdb046-b176-4342-ba66-c538c07be3bb" providerId="ADAL" clId="{3DDDB1CD-CEFA-4F2D-967B-313E8D70BA42}" dt="2019-11-05T17:36:27.128" v="3291"/>
          <ac:spMkLst>
            <pc:docMk/>
            <pc:sldMk cId="2619678658" sldId="294"/>
            <ac:spMk id="6" creationId="{7624BA4B-DEAF-4937-860C-ECB7990AFE1F}"/>
          </ac:spMkLst>
        </pc:spChg>
      </pc:sldChg>
      <pc:sldChg chg="modSp">
        <pc:chgData name="Matúš Formanek" userId="dfcdb046-b176-4342-ba66-c538c07be3bb" providerId="ADAL" clId="{3DDDB1CD-CEFA-4F2D-967B-313E8D70BA42}" dt="2019-11-05T18:06:22.684" v="3470" actId="20577"/>
        <pc:sldMkLst>
          <pc:docMk/>
          <pc:sldMk cId="1451038912" sldId="295"/>
        </pc:sldMkLst>
        <pc:spChg chg="mod">
          <ac:chgData name="Matúš Formanek" userId="dfcdb046-b176-4342-ba66-c538c07be3bb" providerId="ADAL" clId="{3DDDB1CD-CEFA-4F2D-967B-313E8D70BA42}" dt="2019-11-05T17:44:03.001" v="3321" actId="113"/>
          <ac:spMkLst>
            <pc:docMk/>
            <pc:sldMk cId="1451038912" sldId="295"/>
            <ac:spMk id="2" creationId="{8A95D4C0-FFAB-4B17-8076-B9CD0CD19477}"/>
          </ac:spMkLst>
        </pc:spChg>
        <pc:spChg chg="mod">
          <ac:chgData name="Matúš Formanek" userId="dfcdb046-b176-4342-ba66-c538c07be3bb" providerId="ADAL" clId="{3DDDB1CD-CEFA-4F2D-967B-313E8D70BA42}" dt="2019-11-05T18:06:22.684" v="3470" actId="20577"/>
          <ac:spMkLst>
            <pc:docMk/>
            <pc:sldMk cId="1451038912" sldId="295"/>
            <ac:spMk id="3" creationId="{FA8E5761-882D-4556-84FA-3ABECCF83983}"/>
          </ac:spMkLst>
        </pc:spChg>
      </pc:sldChg>
      <pc:sldChg chg="modSp">
        <pc:chgData name="Matúš Formanek" userId="dfcdb046-b176-4342-ba66-c538c07be3bb" providerId="ADAL" clId="{3DDDB1CD-CEFA-4F2D-967B-313E8D70BA42}" dt="2019-11-05T16:55:45.398" v="2151" actId="20577"/>
        <pc:sldMkLst>
          <pc:docMk/>
          <pc:sldMk cId="2501607031" sldId="302"/>
        </pc:sldMkLst>
        <pc:spChg chg="mod">
          <ac:chgData name="Matúš Formanek" userId="dfcdb046-b176-4342-ba66-c538c07be3bb" providerId="ADAL" clId="{3DDDB1CD-CEFA-4F2D-967B-313E8D70BA42}" dt="2019-11-05T16:55:45.398" v="2151" actId="20577"/>
          <ac:spMkLst>
            <pc:docMk/>
            <pc:sldMk cId="2501607031" sldId="302"/>
            <ac:spMk id="2" creationId="{1F92B9CC-0A90-462C-B05B-F797602A8940}"/>
          </ac:spMkLst>
        </pc:spChg>
        <pc:spChg chg="mod">
          <ac:chgData name="Matúš Formanek" userId="dfcdb046-b176-4342-ba66-c538c07be3bb" providerId="ADAL" clId="{3DDDB1CD-CEFA-4F2D-967B-313E8D70BA42}" dt="2019-11-05T16:54:50.645" v="2130" actId="113"/>
          <ac:spMkLst>
            <pc:docMk/>
            <pc:sldMk cId="2501607031" sldId="302"/>
            <ac:spMk id="4" creationId="{00000000-0000-0000-0000-000000000000}"/>
          </ac:spMkLst>
        </pc:spChg>
      </pc:sldChg>
      <pc:sldChg chg="modSp">
        <pc:chgData name="Matúš Formanek" userId="dfcdb046-b176-4342-ba66-c538c07be3bb" providerId="ADAL" clId="{3DDDB1CD-CEFA-4F2D-967B-313E8D70BA42}" dt="2019-11-05T17:30:57.525" v="3281" actId="20577"/>
        <pc:sldMkLst>
          <pc:docMk/>
          <pc:sldMk cId="990760433" sldId="303"/>
        </pc:sldMkLst>
        <pc:spChg chg="mod">
          <ac:chgData name="Matúš Formanek" userId="dfcdb046-b176-4342-ba66-c538c07be3bb" providerId="ADAL" clId="{3DDDB1CD-CEFA-4F2D-967B-313E8D70BA42}" dt="2019-11-05T17:30:57.525" v="3281" actId="20577"/>
          <ac:spMkLst>
            <pc:docMk/>
            <pc:sldMk cId="990760433" sldId="303"/>
            <ac:spMk id="5" creationId="{301B3F84-5479-4FB3-9FF3-8025B090C68F}"/>
          </ac:spMkLst>
        </pc:spChg>
      </pc:sldChg>
      <pc:sldChg chg="modSp">
        <pc:chgData name="Matúš Formanek" userId="dfcdb046-b176-4342-ba66-c538c07be3bb" providerId="ADAL" clId="{3DDDB1CD-CEFA-4F2D-967B-313E8D70BA42}" dt="2019-11-05T17:13:55.565" v="2690" actId="20577"/>
        <pc:sldMkLst>
          <pc:docMk/>
          <pc:sldMk cId="893164225" sldId="304"/>
        </pc:sldMkLst>
        <pc:spChg chg="mod">
          <ac:chgData name="Matúš Formanek" userId="dfcdb046-b176-4342-ba66-c538c07be3bb" providerId="ADAL" clId="{3DDDB1CD-CEFA-4F2D-967B-313E8D70BA42}" dt="2019-11-05T17:13:55.565" v="2690" actId="20577"/>
          <ac:spMkLst>
            <pc:docMk/>
            <pc:sldMk cId="893164225" sldId="304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22:52.419" v="2993" actId="5793"/>
        <pc:sldMkLst>
          <pc:docMk/>
          <pc:sldMk cId="2588916819" sldId="305"/>
        </pc:sldMkLst>
        <pc:spChg chg="mod">
          <ac:chgData name="Matúš Formanek" userId="dfcdb046-b176-4342-ba66-c538c07be3bb" providerId="ADAL" clId="{3DDDB1CD-CEFA-4F2D-967B-313E8D70BA42}" dt="2019-11-05T17:22:44.688" v="2989" actId="6549"/>
          <ac:spMkLst>
            <pc:docMk/>
            <pc:sldMk cId="2588916819" sldId="305"/>
            <ac:spMk id="4" creationId="{288BD2E3-D6AB-4AD7-BB74-541E367554B9}"/>
          </ac:spMkLst>
        </pc:spChg>
        <pc:spChg chg="mod">
          <ac:chgData name="Matúš Formanek" userId="dfcdb046-b176-4342-ba66-c538c07be3bb" providerId="ADAL" clId="{3DDDB1CD-CEFA-4F2D-967B-313E8D70BA42}" dt="2019-11-05T17:22:52.419" v="2993" actId="5793"/>
          <ac:spMkLst>
            <pc:docMk/>
            <pc:sldMk cId="2588916819" sldId="305"/>
            <ac:spMk id="5" creationId="{730CB225-B498-4782-A09E-011D517619DD}"/>
          </ac:spMkLst>
        </pc:spChg>
      </pc:sldChg>
      <pc:sldChg chg="modSp ord">
        <pc:chgData name="Matúš Formanek" userId="dfcdb046-b176-4342-ba66-c538c07be3bb" providerId="ADAL" clId="{3DDDB1CD-CEFA-4F2D-967B-313E8D70BA42}" dt="2019-11-05T17:17:35.541" v="2767" actId="20577"/>
        <pc:sldMkLst>
          <pc:docMk/>
          <pc:sldMk cId="1958122096" sldId="306"/>
        </pc:sldMkLst>
        <pc:spChg chg="mod">
          <ac:chgData name="Matúš Formanek" userId="dfcdb046-b176-4342-ba66-c538c07be3bb" providerId="ADAL" clId="{3DDDB1CD-CEFA-4F2D-967B-313E8D70BA42}" dt="2019-10-27T16:35:01.308" v="1152" actId="20577"/>
          <ac:spMkLst>
            <pc:docMk/>
            <pc:sldMk cId="1958122096" sldId="306"/>
            <ac:spMk id="5" creationId="{730CB225-B498-4782-A09E-011D517619DD}"/>
          </ac:spMkLst>
        </pc:spChg>
        <pc:graphicFrameChg chg="mod">
          <ac:chgData name="Matúš Formanek" userId="dfcdb046-b176-4342-ba66-c538c07be3bb" providerId="ADAL" clId="{3DDDB1CD-CEFA-4F2D-967B-313E8D70BA42}" dt="2019-11-05T17:17:35.541" v="2767" actId="20577"/>
          <ac:graphicFrameMkLst>
            <pc:docMk/>
            <pc:sldMk cId="1958122096" sldId="306"/>
            <ac:graphicFrameMk id="10" creationId="{7F0D5870-63D9-4B0E-80BE-8CBDFBC0F90C}"/>
          </ac:graphicFrameMkLst>
        </pc:graphicFrameChg>
      </pc:sldChg>
      <pc:sldChg chg="modSp ord">
        <pc:chgData name="Matúš Formanek" userId="dfcdb046-b176-4342-ba66-c538c07be3bb" providerId="ADAL" clId="{3DDDB1CD-CEFA-4F2D-967B-313E8D70BA42}" dt="2019-11-05T17:52:45.324" v="3444" actId="20577"/>
        <pc:sldMkLst>
          <pc:docMk/>
          <pc:sldMk cId="2760687179" sldId="307"/>
        </pc:sldMkLst>
        <pc:spChg chg="mod">
          <ac:chgData name="Matúš Formanek" userId="dfcdb046-b176-4342-ba66-c538c07be3bb" providerId="ADAL" clId="{3DDDB1CD-CEFA-4F2D-967B-313E8D70BA42}" dt="2019-11-05T17:52:45.324" v="3444" actId="20577"/>
          <ac:spMkLst>
            <pc:docMk/>
            <pc:sldMk cId="2760687179" sldId="307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19:50.479" v="2928" actId="313"/>
        <pc:sldMkLst>
          <pc:docMk/>
          <pc:sldMk cId="4104263840" sldId="308"/>
        </pc:sldMkLst>
        <pc:spChg chg="mod">
          <ac:chgData name="Matúš Formanek" userId="dfcdb046-b176-4342-ba66-c538c07be3bb" providerId="ADAL" clId="{3DDDB1CD-CEFA-4F2D-967B-313E8D70BA42}" dt="2019-11-05T17:17:56.221" v="2769" actId="20577"/>
          <ac:spMkLst>
            <pc:docMk/>
            <pc:sldMk cId="4104263840" sldId="308"/>
            <ac:spMk id="4" creationId="{288BD2E3-D6AB-4AD7-BB74-541E367554B9}"/>
          </ac:spMkLst>
        </pc:spChg>
        <pc:spChg chg="mod">
          <ac:chgData name="Matúš Formanek" userId="dfcdb046-b176-4342-ba66-c538c07be3bb" providerId="ADAL" clId="{3DDDB1CD-CEFA-4F2D-967B-313E8D70BA42}" dt="2019-11-05T17:19:50.479" v="2928" actId="313"/>
          <ac:spMkLst>
            <pc:docMk/>
            <pc:sldMk cId="4104263840" sldId="308"/>
            <ac:spMk id="5" creationId="{730CB225-B498-4782-A09E-011D517619DD}"/>
          </ac:spMkLst>
        </pc:spChg>
        <pc:spChg chg="mod">
          <ac:chgData name="Matúš Formanek" userId="dfcdb046-b176-4342-ba66-c538c07be3bb" providerId="ADAL" clId="{3DDDB1CD-CEFA-4F2D-967B-313E8D70BA42}" dt="2019-10-27T16:35:36.251" v="1154" actId="1076"/>
          <ac:spMkLst>
            <pc:docMk/>
            <pc:sldMk cId="4104263840" sldId="308"/>
            <ac:spMk id="7" creationId="{199E2229-5A85-48D6-88EF-8C397AD6D710}"/>
          </ac:spMkLst>
        </pc:spChg>
      </pc:sldChg>
      <pc:sldChg chg="modSp">
        <pc:chgData name="Matúš Formanek" userId="dfcdb046-b176-4342-ba66-c538c07be3bb" providerId="ADAL" clId="{3DDDB1CD-CEFA-4F2D-967B-313E8D70BA42}" dt="2019-11-05T17:28:51.188" v="3259" actId="20577"/>
        <pc:sldMkLst>
          <pc:docMk/>
          <pc:sldMk cId="598212515" sldId="309"/>
        </pc:sldMkLst>
        <pc:spChg chg="mod">
          <ac:chgData name="Matúš Formanek" userId="dfcdb046-b176-4342-ba66-c538c07be3bb" providerId="ADAL" clId="{3DDDB1CD-CEFA-4F2D-967B-313E8D70BA42}" dt="2019-11-05T17:28:51.188" v="3259" actId="20577"/>
          <ac:spMkLst>
            <pc:docMk/>
            <pc:sldMk cId="598212515" sldId="309"/>
            <ac:spMk id="4" creationId="{00000000-0000-0000-0000-000000000000}"/>
          </ac:spMkLst>
        </pc:spChg>
        <pc:spChg chg="mod">
          <ac:chgData name="Matúš Formanek" userId="dfcdb046-b176-4342-ba66-c538c07be3bb" providerId="ADAL" clId="{3DDDB1CD-CEFA-4F2D-967B-313E8D70BA42}" dt="2019-11-05T16:57:37.613" v="2190" actId="20577"/>
          <ac:spMkLst>
            <pc:docMk/>
            <pc:sldMk cId="598212515" sldId="309"/>
            <ac:spMk id="5" creationId="{301B3F84-5479-4FB3-9FF3-8025B090C68F}"/>
          </ac:spMkLst>
        </pc:spChg>
      </pc:sldChg>
      <pc:sldChg chg="modSp">
        <pc:chgData name="Matúš Formanek" userId="dfcdb046-b176-4342-ba66-c538c07be3bb" providerId="ADAL" clId="{3DDDB1CD-CEFA-4F2D-967B-313E8D70BA42}" dt="2019-11-05T16:57:59.949" v="2195" actId="20577"/>
        <pc:sldMkLst>
          <pc:docMk/>
          <pc:sldMk cId="655131979" sldId="310"/>
        </pc:sldMkLst>
        <pc:spChg chg="mod">
          <ac:chgData name="Matúš Formanek" userId="dfcdb046-b176-4342-ba66-c538c07be3bb" providerId="ADAL" clId="{3DDDB1CD-CEFA-4F2D-967B-313E8D70BA42}" dt="2019-11-05T16:57:59.949" v="2195" actId="20577"/>
          <ac:spMkLst>
            <pc:docMk/>
            <pc:sldMk cId="655131979" sldId="310"/>
            <ac:spMk id="5" creationId="{301B3F84-5479-4FB3-9FF3-8025B090C68F}"/>
          </ac:spMkLst>
        </pc:spChg>
      </pc:sldChg>
      <pc:sldChg chg="modSp">
        <pc:chgData name="Matúš Formanek" userId="dfcdb046-b176-4342-ba66-c538c07be3bb" providerId="ADAL" clId="{3DDDB1CD-CEFA-4F2D-967B-313E8D70BA42}" dt="2019-11-05T17:37:16.365" v="3293" actId="20577"/>
        <pc:sldMkLst>
          <pc:docMk/>
          <pc:sldMk cId="711232447" sldId="311"/>
        </pc:sldMkLst>
        <pc:spChg chg="mod">
          <ac:chgData name="Matúš Formanek" userId="dfcdb046-b176-4342-ba66-c538c07be3bb" providerId="ADAL" clId="{3DDDB1CD-CEFA-4F2D-967B-313E8D70BA42}" dt="2019-11-05T17:37:16.365" v="3293" actId="20577"/>
          <ac:spMkLst>
            <pc:docMk/>
            <pc:sldMk cId="711232447" sldId="311"/>
            <ac:spMk id="5" creationId="{730CB225-B498-4782-A09E-011D517619DD}"/>
          </ac:spMkLst>
        </pc:spChg>
      </pc:sldChg>
      <pc:sldChg chg="modSp add ord">
        <pc:chgData name="Matúš Formanek" userId="dfcdb046-b176-4342-ba66-c538c07be3bb" providerId="ADAL" clId="{3DDDB1CD-CEFA-4F2D-967B-313E8D70BA42}" dt="2019-11-05T17:29:52.074" v="3260" actId="20577"/>
        <pc:sldMkLst>
          <pc:docMk/>
          <pc:sldMk cId="701449047" sldId="312"/>
        </pc:sldMkLst>
        <pc:spChg chg="mod">
          <ac:chgData name="Matúš Formanek" userId="dfcdb046-b176-4342-ba66-c538c07be3bb" providerId="ADAL" clId="{3DDDB1CD-CEFA-4F2D-967B-313E8D70BA42}" dt="2019-11-05T17:29:52.074" v="3260" actId="20577"/>
          <ac:spMkLst>
            <pc:docMk/>
            <pc:sldMk cId="701449047" sldId="312"/>
            <ac:spMk id="5" creationId="{301B3F84-5479-4FB3-9FF3-8025B090C68F}"/>
          </ac:spMkLst>
        </pc:spChg>
      </pc:sldChg>
      <pc:sldChg chg="delSp modSp add">
        <pc:chgData name="Matúš Formanek" userId="dfcdb046-b176-4342-ba66-c538c07be3bb" providerId="ADAL" clId="{3DDDB1CD-CEFA-4F2D-967B-313E8D70BA42}" dt="2019-10-27T16:29:04.989" v="1016" actId="20577"/>
        <pc:sldMkLst>
          <pc:docMk/>
          <pc:sldMk cId="1658234765" sldId="313"/>
        </pc:sldMkLst>
        <pc:spChg chg="mod">
          <ac:chgData name="Matúš Formanek" userId="dfcdb046-b176-4342-ba66-c538c07be3bb" providerId="ADAL" clId="{3DDDB1CD-CEFA-4F2D-967B-313E8D70BA42}" dt="2019-10-27T16:29:04.989" v="1016" actId="20577"/>
          <ac:spMkLst>
            <pc:docMk/>
            <pc:sldMk cId="1658234765" sldId="313"/>
            <ac:spMk id="4" creationId="{00000000-0000-0000-0000-000000000000}"/>
          </ac:spMkLst>
        </pc:spChg>
        <pc:picChg chg="del">
          <ac:chgData name="Matúš Formanek" userId="dfcdb046-b176-4342-ba66-c538c07be3bb" providerId="ADAL" clId="{3DDDB1CD-CEFA-4F2D-967B-313E8D70BA42}" dt="2019-10-27T15:58:57.924" v="965" actId="478"/>
          <ac:picMkLst>
            <pc:docMk/>
            <pc:sldMk cId="1658234765" sldId="313"/>
            <ac:picMk id="2" creationId="{00000000-0000-0000-0000-000000000000}"/>
          </ac:picMkLst>
        </pc:picChg>
      </pc:sldChg>
      <pc:sldChg chg="modSp add">
        <pc:chgData name="Matúš Formanek" userId="dfcdb046-b176-4342-ba66-c538c07be3bb" providerId="ADAL" clId="{3DDDB1CD-CEFA-4F2D-967B-313E8D70BA42}" dt="2019-11-05T17:22:34.644" v="2988" actId="20577"/>
        <pc:sldMkLst>
          <pc:docMk/>
          <pc:sldMk cId="3226381368" sldId="314"/>
        </pc:sldMkLst>
        <pc:spChg chg="mod">
          <ac:chgData name="Matúš Formanek" userId="dfcdb046-b176-4342-ba66-c538c07be3bb" providerId="ADAL" clId="{3DDDB1CD-CEFA-4F2D-967B-313E8D70BA42}" dt="2019-11-05T17:22:34.644" v="2988" actId="20577"/>
          <ac:spMkLst>
            <pc:docMk/>
            <pc:sldMk cId="3226381368" sldId="314"/>
            <ac:spMk id="4" creationId="{288BD2E3-D6AB-4AD7-BB74-541E367554B9}"/>
          </ac:spMkLst>
        </pc:spChg>
        <pc:spChg chg="mod">
          <ac:chgData name="Matúš Formanek" userId="dfcdb046-b176-4342-ba66-c538c07be3bb" providerId="ADAL" clId="{3DDDB1CD-CEFA-4F2D-967B-313E8D70BA42}" dt="2019-11-05T17:22:16.572" v="2987" actId="20577"/>
          <ac:spMkLst>
            <pc:docMk/>
            <pc:sldMk cId="3226381368" sldId="314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41:07.131" v="3318" actId="1076"/>
        <pc:sldMkLst>
          <pc:docMk/>
          <pc:sldMk cId="2189449228" sldId="315"/>
        </pc:sldMkLst>
        <pc:spChg chg="mod">
          <ac:chgData name="Matúš Formanek" userId="dfcdb046-b176-4342-ba66-c538c07be3bb" providerId="ADAL" clId="{3DDDB1CD-CEFA-4F2D-967B-313E8D70BA42}" dt="2019-11-05T17:41:07.131" v="3318" actId="1076"/>
          <ac:spMkLst>
            <pc:docMk/>
            <pc:sldMk cId="2189449228" sldId="315"/>
            <ac:spMk id="5" creationId="{301B3F84-5479-4FB3-9FF3-8025B090C68F}"/>
          </ac:spMkLst>
        </pc:spChg>
      </pc:sldChg>
      <pc:sldChg chg="modSp">
        <pc:chgData name="Matúš Formanek" userId="dfcdb046-b176-4342-ba66-c538c07be3bb" providerId="ADAL" clId="{3DDDB1CD-CEFA-4F2D-967B-313E8D70BA42}" dt="2019-11-05T17:12:26.581" v="2658" actId="20577"/>
        <pc:sldMkLst>
          <pc:docMk/>
          <pc:sldMk cId="1408480933" sldId="316"/>
        </pc:sldMkLst>
        <pc:spChg chg="mod">
          <ac:chgData name="Matúš Formanek" userId="dfcdb046-b176-4342-ba66-c538c07be3bb" providerId="ADAL" clId="{3DDDB1CD-CEFA-4F2D-967B-313E8D70BA42}" dt="2019-11-05T17:12:26.581" v="2658" actId="20577"/>
          <ac:spMkLst>
            <pc:docMk/>
            <pc:sldMk cId="1408480933" sldId="316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34:48.497" v="3287" actId="20577"/>
        <pc:sldMkLst>
          <pc:docMk/>
          <pc:sldMk cId="4035907923" sldId="317"/>
        </pc:sldMkLst>
        <pc:spChg chg="mod">
          <ac:chgData name="Matúš Formanek" userId="dfcdb046-b176-4342-ba66-c538c07be3bb" providerId="ADAL" clId="{3DDDB1CD-CEFA-4F2D-967B-313E8D70BA42}" dt="2019-11-05T17:34:48.497" v="3287" actId="20577"/>
          <ac:spMkLst>
            <pc:docMk/>
            <pc:sldMk cId="4035907923" sldId="317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24:28.661" v="3047" actId="20577"/>
        <pc:sldMkLst>
          <pc:docMk/>
          <pc:sldMk cId="1510370408" sldId="318"/>
        </pc:sldMkLst>
        <pc:spChg chg="mod">
          <ac:chgData name="Matúš Formanek" userId="dfcdb046-b176-4342-ba66-c538c07be3bb" providerId="ADAL" clId="{3DDDB1CD-CEFA-4F2D-967B-313E8D70BA42}" dt="2019-11-05T17:24:28.661" v="3047" actId="20577"/>
          <ac:spMkLst>
            <pc:docMk/>
            <pc:sldMk cId="1510370408" sldId="318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36:49.768" v="3292" actId="20577"/>
        <pc:sldMkLst>
          <pc:docMk/>
          <pc:sldMk cId="3245931163" sldId="320"/>
        </pc:sldMkLst>
        <pc:spChg chg="mod">
          <ac:chgData name="Matúš Formanek" userId="dfcdb046-b176-4342-ba66-c538c07be3bb" providerId="ADAL" clId="{3DDDB1CD-CEFA-4F2D-967B-313E8D70BA42}" dt="2019-11-05T17:36:49.768" v="3292" actId="20577"/>
          <ac:spMkLst>
            <pc:docMk/>
            <pc:sldMk cId="3245931163" sldId="320"/>
            <ac:spMk id="5" creationId="{730CB225-B498-4782-A09E-011D517619DD}"/>
          </ac:spMkLst>
        </pc:spChg>
      </pc:sldChg>
      <pc:sldChg chg="modSp">
        <pc:chgData name="Matúš Formanek" userId="dfcdb046-b176-4342-ba66-c538c07be3bb" providerId="ADAL" clId="{3DDDB1CD-CEFA-4F2D-967B-313E8D70BA42}" dt="2019-11-05T17:21:18.596" v="2968" actId="14100"/>
        <pc:sldMkLst>
          <pc:docMk/>
          <pc:sldMk cId="4182572473" sldId="321"/>
        </pc:sldMkLst>
        <pc:spChg chg="mod">
          <ac:chgData name="Matúš Formanek" userId="dfcdb046-b176-4342-ba66-c538c07be3bb" providerId="ADAL" clId="{3DDDB1CD-CEFA-4F2D-967B-313E8D70BA42}" dt="2019-11-05T17:21:10.164" v="2963" actId="20577"/>
          <ac:spMkLst>
            <pc:docMk/>
            <pc:sldMk cId="4182572473" sldId="321"/>
            <ac:spMk id="5" creationId="{730CB225-B498-4782-A09E-011D517619DD}"/>
          </ac:spMkLst>
        </pc:spChg>
        <pc:spChg chg="mod">
          <ac:chgData name="Matúš Formanek" userId="dfcdb046-b176-4342-ba66-c538c07be3bb" providerId="ADAL" clId="{3DDDB1CD-CEFA-4F2D-967B-313E8D70BA42}" dt="2019-11-05T17:21:18.596" v="2968" actId="14100"/>
          <ac:spMkLst>
            <pc:docMk/>
            <pc:sldMk cId="4182572473" sldId="321"/>
            <ac:spMk id="7" creationId="{199E2229-5A85-48D6-88EF-8C397AD6D710}"/>
          </ac:spMkLst>
        </pc:spChg>
      </pc:sldChg>
      <pc:sldChg chg="modSp">
        <pc:chgData name="Matúš Formanek" userId="dfcdb046-b176-4342-ba66-c538c07be3bb" providerId="ADAL" clId="{3DDDB1CD-CEFA-4F2D-967B-313E8D70BA42}" dt="2019-11-05T17:37:46.808" v="3295" actId="20577"/>
        <pc:sldMkLst>
          <pc:docMk/>
          <pc:sldMk cId="4027423506" sldId="322"/>
        </pc:sldMkLst>
        <pc:spChg chg="mod">
          <ac:chgData name="Matúš Formanek" userId="dfcdb046-b176-4342-ba66-c538c07be3bb" providerId="ADAL" clId="{3DDDB1CD-CEFA-4F2D-967B-313E8D70BA42}" dt="2019-11-05T17:37:46.808" v="3295" actId="20577"/>
          <ac:spMkLst>
            <pc:docMk/>
            <pc:sldMk cId="4027423506" sldId="322"/>
            <ac:spMk id="4" creationId="{288BD2E3-D6AB-4AD7-BB74-541E367554B9}"/>
          </ac:spMkLst>
        </pc:spChg>
        <pc:spChg chg="mod">
          <ac:chgData name="Matúš Formanek" userId="dfcdb046-b176-4342-ba66-c538c07be3bb" providerId="ADAL" clId="{3DDDB1CD-CEFA-4F2D-967B-313E8D70BA42}" dt="2019-11-05T17:20:46.836" v="2958" actId="20577"/>
          <ac:spMkLst>
            <pc:docMk/>
            <pc:sldMk cId="4027423506" sldId="322"/>
            <ac:spMk id="5" creationId="{730CB225-B498-4782-A09E-011D517619DD}"/>
          </ac:spMkLst>
        </pc:spChg>
      </pc:sldChg>
      <pc:sldChg chg="addSp delSp modSp">
        <pc:chgData name="Matúš Formanek" userId="dfcdb046-b176-4342-ba66-c538c07be3bb" providerId="ADAL" clId="{3DDDB1CD-CEFA-4F2D-967B-313E8D70BA42}" dt="2019-11-05T17:08:36.064" v="2543" actId="14100"/>
        <pc:sldMkLst>
          <pc:docMk/>
          <pc:sldMk cId="1668511885" sldId="323"/>
        </pc:sldMkLst>
        <pc:spChg chg="mod">
          <ac:chgData name="Matúš Formanek" userId="dfcdb046-b176-4342-ba66-c538c07be3bb" providerId="ADAL" clId="{3DDDB1CD-CEFA-4F2D-967B-313E8D70BA42}" dt="2019-11-05T17:07:40.621" v="2537" actId="6549"/>
          <ac:spMkLst>
            <pc:docMk/>
            <pc:sldMk cId="1668511885" sldId="323"/>
            <ac:spMk id="5" creationId="{730CB225-B498-4782-A09E-011D517619DD}"/>
          </ac:spMkLst>
        </pc:spChg>
        <pc:picChg chg="del">
          <ac:chgData name="Matúš Formanek" userId="dfcdb046-b176-4342-ba66-c538c07be3bb" providerId="ADAL" clId="{3DDDB1CD-CEFA-4F2D-967B-313E8D70BA42}" dt="2019-11-05T17:08:18.457" v="2538" actId="478"/>
          <ac:picMkLst>
            <pc:docMk/>
            <pc:sldMk cId="1668511885" sldId="323"/>
            <ac:picMk id="2" creationId="{DE3436C8-AE63-4664-9C1D-FE399DFF2783}"/>
          </ac:picMkLst>
        </pc:picChg>
        <pc:picChg chg="add mod ord">
          <ac:chgData name="Matúš Formanek" userId="dfcdb046-b176-4342-ba66-c538c07be3bb" providerId="ADAL" clId="{3DDDB1CD-CEFA-4F2D-967B-313E8D70BA42}" dt="2019-11-05T17:08:27.036" v="2541" actId="167"/>
          <ac:picMkLst>
            <pc:docMk/>
            <pc:sldMk cId="1668511885" sldId="323"/>
            <ac:picMk id="3" creationId="{CE50AC89-D5C9-4000-B648-4225579FF38B}"/>
          </ac:picMkLst>
        </pc:picChg>
        <pc:cxnChg chg="mod">
          <ac:chgData name="Matúš Formanek" userId="dfcdb046-b176-4342-ba66-c538c07be3bb" providerId="ADAL" clId="{3DDDB1CD-CEFA-4F2D-967B-313E8D70BA42}" dt="2019-11-05T17:08:36.064" v="2543" actId="14100"/>
          <ac:cxnSpMkLst>
            <pc:docMk/>
            <pc:sldMk cId="1668511885" sldId="323"/>
            <ac:cxnSpMk id="4" creationId="{11D3D003-6113-4C8F-89EE-2C7047AD02C2}"/>
          </ac:cxnSpMkLst>
        </pc:cxnChg>
      </pc:sldChg>
      <pc:sldChg chg="addSp delSp modSp add">
        <pc:chgData name="Matúš Formanek" userId="dfcdb046-b176-4342-ba66-c538c07be3bb" providerId="ADAL" clId="{3DDDB1CD-CEFA-4F2D-967B-313E8D70BA42}" dt="2019-11-05T17:47:59.957" v="3420" actId="20577"/>
        <pc:sldMkLst>
          <pc:docMk/>
          <pc:sldMk cId="469997576" sldId="324"/>
        </pc:sldMkLst>
        <pc:spChg chg="del mod">
          <ac:chgData name="Matúš Formanek" userId="dfcdb046-b176-4342-ba66-c538c07be3bb" providerId="ADAL" clId="{3DDDB1CD-CEFA-4F2D-967B-313E8D70BA42}" dt="2019-11-05T17:47:42.686" v="3415" actId="478"/>
          <ac:spMkLst>
            <pc:docMk/>
            <pc:sldMk cId="469997576" sldId="324"/>
            <ac:spMk id="2" creationId="{8A95D4C0-FFAB-4B17-8076-B9CD0CD19477}"/>
          </ac:spMkLst>
        </pc:spChg>
        <pc:spChg chg="mod">
          <ac:chgData name="Matúš Formanek" userId="dfcdb046-b176-4342-ba66-c538c07be3bb" providerId="ADAL" clId="{3DDDB1CD-CEFA-4F2D-967B-313E8D70BA42}" dt="2019-11-05T17:47:59.957" v="3420" actId="20577"/>
          <ac:spMkLst>
            <pc:docMk/>
            <pc:sldMk cId="469997576" sldId="324"/>
            <ac:spMk id="3" creationId="{FA8E5761-882D-4556-84FA-3ABECCF83983}"/>
          </ac:spMkLst>
        </pc:spChg>
        <pc:spChg chg="add del mod">
          <ac:chgData name="Matúš Formanek" userId="dfcdb046-b176-4342-ba66-c538c07be3bb" providerId="ADAL" clId="{3DDDB1CD-CEFA-4F2D-967B-313E8D70BA42}" dt="2019-11-05T17:47:44.683" v="3416" actId="478"/>
          <ac:spMkLst>
            <pc:docMk/>
            <pc:sldMk cId="469997576" sldId="324"/>
            <ac:spMk id="5" creationId="{20989806-5F74-42ED-B78E-6DA7E9974C8C}"/>
          </ac:spMkLst>
        </pc:spChg>
        <pc:picChg chg="add del mod">
          <ac:chgData name="Matúš Formanek" userId="dfcdb046-b176-4342-ba66-c538c07be3bb" providerId="ADAL" clId="{3DDDB1CD-CEFA-4F2D-967B-313E8D70BA42}" dt="2019-11-05T17:47:06.540" v="3409" actId="478"/>
          <ac:picMkLst>
            <pc:docMk/>
            <pc:sldMk cId="469997576" sldId="324"/>
            <ac:picMk id="1026" creationId="{F766B7E4-0268-40F7-B5B1-F4460CB375D1}"/>
          </ac:picMkLst>
        </pc:picChg>
        <pc:picChg chg="add mod">
          <ac:chgData name="Matúš Formanek" userId="dfcdb046-b176-4342-ba66-c538c07be3bb" providerId="ADAL" clId="{3DDDB1CD-CEFA-4F2D-967B-313E8D70BA42}" dt="2019-11-05T17:47:33.787" v="3414" actId="1076"/>
          <ac:picMkLst>
            <pc:docMk/>
            <pc:sldMk cId="469997576" sldId="324"/>
            <ac:picMk id="1028" creationId="{2644A643-4F64-4B98-8173-CBDEC42FD39D}"/>
          </ac:picMkLst>
        </pc:picChg>
      </pc:sldChg>
    </pc:docChg>
  </pc:docChgLst>
  <pc:docChgLst>
    <pc:chgData name="Matúš Formanek" userId="dfcdb046-b176-4342-ba66-c538c07be3bb" providerId="ADAL" clId="{7713F7B1-13AB-4D15-A56F-41679DAC01DD}"/>
    <pc:docChg chg="undo custSel addSld delSld modSld sldOrd">
      <pc:chgData name="Matúš Formanek" userId="dfcdb046-b176-4342-ba66-c538c07be3bb" providerId="ADAL" clId="{7713F7B1-13AB-4D15-A56F-41679DAC01DD}" dt="2019-11-05T14:48:03.219" v="7980" actId="20577"/>
      <pc:docMkLst>
        <pc:docMk/>
      </pc:docMkLst>
      <pc:sldChg chg="modSp">
        <pc:chgData name="Matúš Formanek" userId="dfcdb046-b176-4342-ba66-c538c07be3bb" providerId="ADAL" clId="{7713F7B1-13AB-4D15-A56F-41679DAC01DD}" dt="2019-10-25T05:37:30.450" v="45" actId="113"/>
        <pc:sldMkLst>
          <pc:docMk/>
          <pc:sldMk cId="1627156913" sldId="258"/>
        </pc:sldMkLst>
        <pc:spChg chg="mod">
          <ac:chgData name="Matúš Formanek" userId="dfcdb046-b176-4342-ba66-c538c07be3bb" providerId="ADAL" clId="{7713F7B1-13AB-4D15-A56F-41679DAC01DD}" dt="2019-10-25T05:37:30.450" v="45" actId="113"/>
          <ac:spMkLst>
            <pc:docMk/>
            <pc:sldMk cId="1627156913" sldId="258"/>
            <ac:spMk id="2" creationId="{1F92B9CC-0A90-462C-B05B-F797602A8940}"/>
          </ac:spMkLst>
        </pc:spChg>
      </pc:sldChg>
      <pc:sldChg chg="addSp modSp">
        <pc:chgData name="Matúš Formanek" userId="dfcdb046-b176-4342-ba66-c538c07be3bb" providerId="ADAL" clId="{7713F7B1-13AB-4D15-A56F-41679DAC01DD}" dt="2019-10-25T05:42:55.470" v="269" actId="1076"/>
        <pc:sldMkLst>
          <pc:docMk/>
          <pc:sldMk cId="1155718852" sldId="263"/>
        </pc:sldMkLst>
        <pc:spChg chg="mod">
          <ac:chgData name="Matúš Formanek" userId="dfcdb046-b176-4342-ba66-c538c07be3bb" providerId="ADAL" clId="{7713F7B1-13AB-4D15-A56F-41679DAC01DD}" dt="2019-10-25T05:39:34.362" v="151" actId="20577"/>
          <ac:spMkLst>
            <pc:docMk/>
            <pc:sldMk cId="1155718852" sldId="263"/>
            <ac:spMk id="3" creationId="{F5833ABB-6B2F-41A5-AAC2-96AD6DB3828E}"/>
          </ac:spMkLst>
        </pc:spChg>
        <pc:cxnChg chg="add mod">
          <ac:chgData name="Matúš Formanek" userId="dfcdb046-b176-4342-ba66-c538c07be3bb" providerId="ADAL" clId="{7713F7B1-13AB-4D15-A56F-41679DAC01DD}" dt="2019-10-25T05:42:55.470" v="269" actId="1076"/>
          <ac:cxnSpMkLst>
            <pc:docMk/>
            <pc:sldMk cId="1155718852" sldId="263"/>
            <ac:cxnSpMk id="6" creationId="{1DBD96C0-A3FE-42E7-97B1-8B29A2781806}"/>
          </ac:cxnSpMkLst>
        </pc:cxnChg>
      </pc:sldChg>
      <pc:sldChg chg="modSp">
        <pc:chgData name="Matúš Formanek" userId="dfcdb046-b176-4342-ba66-c538c07be3bb" providerId="ADAL" clId="{7713F7B1-13AB-4D15-A56F-41679DAC01DD}" dt="2019-10-25T05:43:51.457" v="278" actId="20577"/>
        <pc:sldMkLst>
          <pc:docMk/>
          <pc:sldMk cId="4086604529" sldId="264"/>
        </pc:sldMkLst>
        <pc:spChg chg="mod">
          <ac:chgData name="Matúš Formanek" userId="dfcdb046-b176-4342-ba66-c538c07be3bb" providerId="ADAL" clId="{7713F7B1-13AB-4D15-A56F-41679DAC01DD}" dt="2019-10-25T05:43:51.457" v="278" actId="20577"/>
          <ac:spMkLst>
            <pc:docMk/>
            <pc:sldMk cId="4086604529" sldId="264"/>
            <ac:spMk id="4" creationId="{00000000-0000-0000-0000-000000000000}"/>
          </ac:spMkLst>
        </pc:spChg>
      </pc:sldChg>
      <pc:sldChg chg="addSp delSp modSp">
        <pc:chgData name="Matúš Formanek" userId="dfcdb046-b176-4342-ba66-c538c07be3bb" providerId="ADAL" clId="{7713F7B1-13AB-4D15-A56F-41679DAC01DD}" dt="2019-10-25T10:34:07.201" v="4946" actId="20577"/>
        <pc:sldMkLst>
          <pc:docMk/>
          <pc:sldMk cId="3669861906" sldId="266"/>
        </pc:sldMkLst>
        <pc:spChg chg="mod">
          <ac:chgData name="Matúš Formanek" userId="dfcdb046-b176-4342-ba66-c538c07be3bb" providerId="ADAL" clId="{7713F7B1-13AB-4D15-A56F-41679DAC01DD}" dt="2019-10-25T05:44:40.323" v="300" actId="1076"/>
          <ac:spMkLst>
            <pc:docMk/>
            <pc:sldMk cId="3669861906" sldId="266"/>
            <ac:spMk id="3" creationId="{00000000-0000-0000-0000-000000000000}"/>
          </ac:spMkLst>
        </pc:spChg>
        <pc:spChg chg="mod">
          <ac:chgData name="Matúš Formanek" userId="dfcdb046-b176-4342-ba66-c538c07be3bb" providerId="ADAL" clId="{7713F7B1-13AB-4D15-A56F-41679DAC01DD}" dt="2019-10-25T10:34:07.201" v="4946" actId="20577"/>
          <ac:spMkLst>
            <pc:docMk/>
            <pc:sldMk cId="3669861906" sldId="266"/>
            <ac:spMk id="5" creationId="{730CB225-B498-4782-A09E-011D517619DD}"/>
          </ac:spMkLst>
        </pc:spChg>
        <pc:spChg chg="mod">
          <ac:chgData name="Matúš Formanek" userId="dfcdb046-b176-4342-ba66-c538c07be3bb" providerId="ADAL" clId="{7713F7B1-13AB-4D15-A56F-41679DAC01DD}" dt="2019-10-25T05:44:52.175" v="304" actId="1076"/>
          <ac:spMkLst>
            <pc:docMk/>
            <pc:sldMk cId="3669861906" sldId="266"/>
            <ac:spMk id="6" creationId="{00000000-0000-0000-0000-000000000000}"/>
          </ac:spMkLst>
        </pc:spChg>
        <pc:picChg chg="del">
          <ac:chgData name="Matúš Formanek" userId="dfcdb046-b176-4342-ba66-c538c07be3bb" providerId="ADAL" clId="{7713F7B1-13AB-4D15-A56F-41679DAC01DD}" dt="2019-10-25T05:41:07.322" v="199" actId="478"/>
          <ac:picMkLst>
            <pc:docMk/>
            <pc:sldMk cId="3669861906" sldId="266"/>
            <ac:picMk id="7" creationId="{00000000-0000-0000-0000-000000000000}"/>
          </ac:picMkLst>
        </pc:picChg>
        <pc:picChg chg="add mod">
          <ac:chgData name="Matúš Formanek" userId="dfcdb046-b176-4342-ba66-c538c07be3bb" providerId="ADAL" clId="{7713F7B1-13AB-4D15-A56F-41679DAC01DD}" dt="2019-10-25T05:44:45.492" v="302" actId="14100"/>
          <ac:picMkLst>
            <pc:docMk/>
            <pc:sldMk cId="3669861906" sldId="266"/>
            <ac:picMk id="8" creationId="{CDD35AEA-6350-46E5-A75E-5A96773DC32B}"/>
          </ac:picMkLst>
        </pc:picChg>
        <pc:picChg chg="add mod">
          <ac:chgData name="Matúš Formanek" userId="dfcdb046-b176-4342-ba66-c538c07be3bb" providerId="ADAL" clId="{7713F7B1-13AB-4D15-A56F-41679DAC01DD}" dt="2019-10-25T05:44:47.305" v="303" actId="14100"/>
          <ac:picMkLst>
            <pc:docMk/>
            <pc:sldMk cId="3669861906" sldId="266"/>
            <ac:picMk id="9" creationId="{91E962B4-B88C-4AA5-BAE5-BC175C71E11A}"/>
          </ac:picMkLst>
        </pc:picChg>
        <pc:picChg chg="add mod">
          <ac:chgData name="Matúš Formanek" userId="dfcdb046-b176-4342-ba66-c538c07be3bb" providerId="ADAL" clId="{7713F7B1-13AB-4D15-A56F-41679DAC01DD}" dt="2019-10-25T05:44:32.752" v="298" actId="1076"/>
          <ac:picMkLst>
            <pc:docMk/>
            <pc:sldMk cId="3669861906" sldId="266"/>
            <ac:picMk id="10" creationId="{D49A9D4F-CC27-4DDC-808A-7F5C91E8586E}"/>
          </ac:picMkLst>
        </pc:picChg>
        <pc:picChg chg="del">
          <ac:chgData name="Matúš Formanek" userId="dfcdb046-b176-4342-ba66-c538c07be3bb" providerId="ADAL" clId="{7713F7B1-13AB-4D15-A56F-41679DAC01DD}" dt="2019-10-25T05:41:09.197" v="200" actId="478"/>
          <ac:picMkLst>
            <pc:docMk/>
            <pc:sldMk cId="3669861906" sldId="266"/>
            <ac:picMk id="1026" creationId="{00000000-0000-0000-0000-000000000000}"/>
          </ac:picMkLst>
        </pc:picChg>
      </pc:sldChg>
      <pc:sldChg chg="modSp add ord">
        <pc:chgData name="Matúš Formanek" userId="dfcdb046-b176-4342-ba66-c538c07be3bb" providerId="ADAL" clId="{7713F7B1-13AB-4D15-A56F-41679DAC01DD}" dt="2019-10-30T12:17:43.210" v="7015" actId="20577"/>
        <pc:sldMkLst>
          <pc:docMk/>
          <pc:sldMk cId="4041323011" sldId="267"/>
        </pc:sldMkLst>
        <pc:spChg chg="mod">
          <ac:chgData name="Matúš Formanek" userId="dfcdb046-b176-4342-ba66-c538c07be3bb" providerId="ADAL" clId="{7713F7B1-13AB-4D15-A56F-41679DAC01DD}" dt="2019-10-30T12:17:43.210" v="7015" actId="20577"/>
          <ac:spMkLst>
            <pc:docMk/>
            <pc:sldMk cId="4041323011" sldId="267"/>
            <ac:spMk id="5" creationId="{E7170F8E-7693-4DF4-A32F-C753B7E2762F}"/>
          </ac:spMkLst>
        </pc:spChg>
        <pc:cxnChg chg="mod">
          <ac:chgData name="Matúš Formanek" userId="dfcdb046-b176-4342-ba66-c538c07be3bb" providerId="ADAL" clId="{7713F7B1-13AB-4D15-A56F-41679DAC01DD}" dt="2019-10-30T12:17:18.124" v="6993" actId="1076"/>
          <ac:cxnSpMkLst>
            <pc:docMk/>
            <pc:sldMk cId="4041323011" sldId="267"/>
            <ac:cxnSpMk id="22" creationId="{14BC5898-5F5B-4677-9A11-5909FFE3E4EF}"/>
          </ac:cxnSpMkLst>
        </pc:cxnChg>
      </pc:sldChg>
      <pc:sldChg chg="modSp ord">
        <pc:chgData name="Matúš Formanek" userId="dfcdb046-b176-4342-ba66-c538c07be3bb" providerId="ADAL" clId="{7713F7B1-13AB-4D15-A56F-41679DAC01DD}" dt="2019-10-25T05:50:20.553" v="602" actId="113"/>
        <pc:sldMkLst>
          <pc:docMk/>
          <pc:sldMk cId="3991041050" sldId="272"/>
        </pc:sldMkLst>
        <pc:spChg chg="mod">
          <ac:chgData name="Matúš Formanek" userId="dfcdb046-b176-4342-ba66-c538c07be3bb" providerId="ADAL" clId="{7713F7B1-13AB-4D15-A56F-41679DAC01DD}" dt="2019-10-25T05:50:20.553" v="602" actId="113"/>
          <ac:spMkLst>
            <pc:docMk/>
            <pc:sldMk cId="3991041050" sldId="272"/>
            <ac:spMk id="4" creationId="{00000000-0000-0000-0000-000000000000}"/>
          </ac:spMkLst>
        </pc:spChg>
      </pc:sldChg>
      <pc:sldChg chg="addSp delSp ord">
        <pc:chgData name="Matúš Formanek" userId="dfcdb046-b176-4342-ba66-c538c07be3bb" providerId="ADAL" clId="{7713F7B1-13AB-4D15-A56F-41679DAC01DD}" dt="2019-10-25T10:40:28.351" v="5430"/>
        <pc:sldMkLst>
          <pc:docMk/>
          <pc:sldMk cId="3727324950" sldId="273"/>
        </pc:sldMkLst>
        <pc:spChg chg="del">
          <ac:chgData name="Matúš Formanek" userId="dfcdb046-b176-4342-ba66-c538c07be3bb" providerId="ADAL" clId="{7713F7B1-13AB-4D15-A56F-41679DAC01DD}" dt="2019-10-25T10:12:13.839" v="3529" actId="478"/>
          <ac:spMkLst>
            <pc:docMk/>
            <pc:sldMk cId="3727324950" sldId="273"/>
            <ac:spMk id="3" creationId="{00000000-0000-0000-0000-000000000000}"/>
          </ac:spMkLst>
        </pc:spChg>
        <pc:picChg chg="del">
          <ac:chgData name="Matúš Formanek" userId="dfcdb046-b176-4342-ba66-c538c07be3bb" providerId="ADAL" clId="{7713F7B1-13AB-4D15-A56F-41679DAC01DD}" dt="2019-10-25T10:12:11.349" v="3528" actId="478"/>
          <ac:picMkLst>
            <pc:docMk/>
            <pc:sldMk cId="3727324950" sldId="273"/>
            <ac:picMk id="2" creationId="{00000000-0000-0000-0000-000000000000}"/>
          </ac:picMkLst>
        </pc:picChg>
        <pc:picChg chg="add">
          <ac:chgData name="Matúš Formanek" userId="dfcdb046-b176-4342-ba66-c538c07be3bb" providerId="ADAL" clId="{7713F7B1-13AB-4D15-A56F-41679DAC01DD}" dt="2019-10-25T10:12:41.460" v="3530"/>
          <ac:picMkLst>
            <pc:docMk/>
            <pc:sldMk cId="3727324950" sldId="273"/>
            <ac:picMk id="4" creationId="{AF9B48D4-8377-4DCF-A3EB-876E1302E82F}"/>
          </ac:picMkLst>
        </pc:picChg>
      </pc:sldChg>
      <pc:sldChg chg="ord">
        <pc:chgData name="Matúš Formanek" userId="dfcdb046-b176-4342-ba66-c538c07be3bb" providerId="ADAL" clId="{7713F7B1-13AB-4D15-A56F-41679DAC01DD}" dt="2019-10-25T10:40:28.351" v="5430"/>
        <pc:sldMkLst>
          <pc:docMk/>
          <pc:sldMk cId="983775069" sldId="277"/>
        </pc:sldMkLst>
      </pc:sldChg>
      <pc:sldChg chg="addSp delSp modSp ord">
        <pc:chgData name="Matúš Formanek" userId="dfcdb046-b176-4342-ba66-c538c07be3bb" providerId="ADAL" clId="{7713F7B1-13AB-4D15-A56F-41679DAC01DD}" dt="2019-10-25T10:35:48.201" v="5025" actId="1076"/>
        <pc:sldMkLst>
          <pc:docMk/>
          <pc:sldMk cId="913762828" sldId="278"/>
        </pc:sldMkLst>
        <pc:spChg chg="add mod">
          <ac:chgData name="Matúš Formanek" userId="dfcdb046-b176-4342-ba66-c538c07be3bb" providerId="ADAL" clId="{7713F7B1-13AB-4D15-A56F-41679DAC01DD}" dt="2019-10-25T10:35:43.449" v="5024" actId="1076"/>
          <ac:spMkLst>
            <pc:docMk/>
            <pc:sldMk cId="913762828" sldId="278"/>
            <ac:spMk id="2" creationId="{4A925EB7-0CF6-4E12-93DA-0F8CC85C3E3F}"/>
          </ac:spMkLst>
        </pc:spChg>
        <pc:spChg chg="mod">
          <ac:chgData name="Matúš Formanek" userId="dfcdb046-b176-4342-ba66-c538c07be3bb" providerId="ADAL" clId="{7713F7B1-13AB-4D15-A56F-41679DAC01DD}" dt="2019-10-25T10:35:48.201" v="5025" actId="1076"/>
          <ac:spMkLst>
            <pc:docMk/>
            <pc:sldMk cId="913762828" sldId="278"/>
            <ac:spMk id="4" creationId="{00000000-0000-0000-0000-000000000000}"/>
          </ac:spMkLst>
        </pc:spChg>
        <pc:graphicFrameChg chg="add del mod modGraphic">
          <ac:chgData name="Matúš Formanek" userId="dfcdb046-b176-4342-ba66-c538c07be3bb" providerId="ADAL" clId="{7713F7B1-13AB-4D15-A56F-41679DAC01DD}" dt="2019-10-25T10:35:21.758" v="5014" actId="478"/>
          <ac:graphicFrameMkLst>
            <pc:docMk/>
            <pc:sldMk cId="913762828" sldId="278"/>
            <ac:graphicFrameMk id="3" creationId="{3DCFFFD3-B16D-4697-BE7F-725657EE694E}"/>
          </ac:graphicFrameMkLst>
        </pc:graphicFrameChg>
      </pc:sldChg>
      <pc:sldChg chg="modSp">
        <pc:chgData name="Matúš Formanek" userId="dfcdb046-b176-4342-ba66-c538c07be3bb" providerId="ADAL" clId="{7713F7B1-13AB-4D15-A56F-41679DAC01DD}" dt="2019-10-25T05:37:49.221" v="73" actId="20577"/>
        <pc:sldMkLst>
          <pc:docMk/>
          <pc:sldMk cId="1742177283" sldId="284"/>
        </pc:sldMkLst>
        <pc:spChg chg="mod">
          <ac:chgData name="Matúš Formanek" userId="dfcdb046-b176-4342-ba66-c538c07be3bb" providerId="ADAL" clId="{7713F7B1-13AB-4D15-A56F-41679DAC01DD}" dt="2019-10-25T05:37:49.221" v="73" actId="20577"/>
          <ac:spMkLst>
            <pc:docMk/>
            <pc:sldMk cId="1742177283" sldId="284"/>
            <ac:spMk id="2" creationId="{1F92B9CC-0A90-462C-B05B-F797602A8940}"/>
          </ac:spMkLst>
        </pc:spChg>
      </pc:sldChg>
      <pc:sldChg chg="modSp del ord">
        <pc:chgData name="Matúš Formanek" userId="dfcdb046-b176-4342-ba66-c538c07be3bb" providerId="ADAL" clId="{7713F7B1-13AB-4D15-A56F-41679DAC01DD}" dt="2019-11-05T14:44:01.145" v="7917" actId="2696"/>
        <pc:sldMkLst>
          <pc:docMk/>
          <pc:sldMk cId="232442122" sldId="286"/>
        </pc:sldMkLst>
        <pc:spChg chg="mod">
          <ac:chgData name="Matúš Formanek" userId="dfcdb046-b176-4342-ba66-c538c07be3bb" providerId="ADAL" clId="{7713F7B1-13AB-4D15-A56F-41679DAC01DD}" dt="2019-10-30T12:35:23.479" v="7792" actId="403"/>
          <ac:spMkLst>
            <pc:docMk/>
            <pc:sldMk cId="232442122" sldId="286"/>
            <ac:spMk id="6" creationId="{00000000-0000-0000-0000-000000000000}"/>
          </ac:spMkLst>
        </pc:spChg>
        <pc:picChg chg="mod">
          <ac:chgData name="Matúš Formanek" userId="dfcdb046-b176-4342-ba66-c538c07be3bb" providerId="ADAL" clId="{7713F7B1-13AB-4D15-A56F-41679DAC01DD}" dt="2019-10-25T05:39:00.439" v="123" actId="1076"/>
          <ac:picMkLst>
            <pc:docMk/>
            <pc:sldMk cId="232442122" sldId="286"/>
            <ac:picMk id="2" creationId="{00000000-0000-0000-0000-000000000000}"/>
          </ac:picMkLst>
        </pc:picChg>
      </pc:sldChg>
      <pc:sldChg chg="addSp delSp modSp add ord">
        <pc:chgData name="Matúš Formanek" userId="dfcdb046-b176-4342-ba66-c538c07be3bb" providerId="ADAL" clId="{7713F7B1-13AB-4D15-A56F-41679DAC01DD}" dt="2019-10-25T06:17:27.940" v="1605" actId="1076"/>
        <pc:sldMkLst>
          <pc:docMk/>
          <pc:sldMk cId="943601841" sldId="291"/>
        </pc:sldMkLst>
        <pc:spChg chg="mod">
          <ac:chgData name="Matúš Formanek" userId="dfcdb046-b176-4342-ba66-c538c07be3bb" providerId="ADAL" clId="{7713F7B1-13AB-4D15-A56F-41679DAC01DD}" dt="2019-10-25T05:48:43.861" v="471" actId="20577"/>
          <ac:spMkLst>
            <pc:docMk/>
            <pc:sldMk cId="943601841" sldId="291"/>
            <ac:spMk id="5" creationId="{730CB225-B498-4782-A09E-011D517619DD}"/>
          </ac:spMkLst>
        </pc:spChg>
        <pc:picChg chg="del">
          <ac:chgData name="Matúš Formanek" userId="dfcdb046-b176-4342-ba66-c538c07be3bb" providerId="ADAL" clId="{7713F7B1-13AB-4D15-A56F-41679DAC01DD}" dt="2019-10-25T05:47:11.344" v="329" actId="478"/>
          <ac:picMkLst>
            <pc:docMk/>
            <pc:sldMk cId="943601841" sldId="291"/>
            <ac:picMk id="3" creationId="{FFA0C555-C76B-449B-9E88-EF057DA89D97}"/>
          </ac:picMkLst>
        </pc:picChg>
        <pc:picChg chg="del mod">
          <ac:chgData name="Matúš Formanek" userId="dfcdb046-b176-4342-ba66-c538c07be3bb" providerId="ADAL" clId="{7713F7B1-13AB-4D15-A56F-41679DAC01DD}" dt="2019-10-25T05:47:11.846" v="330" actId="478"/>
          <ac:picMkLst>
            <pc:docMk/>
            <pc:sldMk cId="943601841" sldId="291"/>
            <ac:picMk id="9" creationId="{46D114B7-17C6-4DF8-AC0D-645C881D9163}"/>
          </ac:picMkLst>
        </pc:picChg>
        <pc:picChg chg="del mod">
          <ac:chgData name="Matúš Formanek" userId="dfcdb046-b176-4342-ba66-c538c07be3bb" providerId="ADAL" clId="{7713F7B1-13AB-4D15-A56F-41679DAC01DD}" dt="2019-10-25T05:47:12.596" v="331" actId="478"/>
          <ac:picMkLst>
            <pc:docMk/>
            <pc:sldMk cId="943601841" sldId="291"/>
            <ac:picMk id="10" creationId="{33B526F4-F88D-4085-B225-906426AD7F4E}"/>
          </ac:picMkLst>
        </pc:picChg>
        <pc:picChg chg="add mod modCrop">
          <ac:chgData name="Matúš Formanek" userId="dfcdb046-b176-4342-ba66-c538c07be3bb" providerId="ADAL" clId="{7713F7B1-13AB-4D15-A56F-41679DAC01DD}" dt="2019-10-25T06:17:27.940" v="1605" actId="1076"/>
          <ac:picMkLst>
            <pc:docMk/>
            <pc:sldMk cId="943601841" sldId="291"/>
            <ac:picMk id="11" creationId="{564A6A12-1D42-45AF-A1AA-337C52A4ABAB}"/>
          </ac:picMkLst>
        </pc:picChg>
      </pc:sldChg>
      <pc:sldChg chg="modSp add">
        <pc:chgData name="Matúš Formanek" userId="dfcdb046-b176-4342-ba66-c538c07be3bb" providerId="ADAL" clId="{7713F7B1-13AB-4D15-A56F-41679DAC01DD}" dt="2019-11-05T14:43:34.722" v="7902" actId="20577"/>
        <pc:sldMkLst>
          <pc:docMk/>
          <pc:sldMk cId="3952436890" sldId="292"/>
        </pc:sldMkLst>
        <pc:spChg chg="mod">
          <ac:chgData name="Matúš Formanek" userId="dfcdb046-b176-4342-ba66-c538c07be3bb" providerId="ADAL" clId="{7713F7B1-13AB-4D15-A56F-41679DAC01DD}" dt="2019-11-05T14:43:34.722" v="7902" actId="20577"/>
          <ac:spMkLst>
            <pc:docMk/>
            <pc:sldMk cId="3952436890" sldId="292"/>
            <ac:spMk id="8" creationId="{E72DE3A9-427E-4F29-BFE9-1771AC0FA244}"/>
          </ac:spMkLst>
        </pc:spChg>
        <pc:spChg chg="mod">
          <ac:chgData name="Matúš Formanek" userId="dfcdb046-b176-4342-ba66-c538c07be3bb" providerId="ADAL" clId="{7713F7B1-13AB-4D15-A56F-41679DAC01DD}" dt="2019-10-25T05:49:00.534" v="488" actId="20577"/>
          <ac:spMkLst>
            <pc:docMk/>
            <pc:sldMk cId="3952436890" sldId="292"/>
            <ac:spMk id="9" creationId="{73C4A933-D39E-4FDB-955A-86BFCF1BA006}"/>
          </ac:spMkLst>
        </pc:spChg>
      </pc:sldChg>
      <pc:sldChg chg="modSp add">
        <pc:chgData name="Matúš Formanek" userId="dfcdb046-b176-4342-ba66-c538c07be3bb" providerId="ADAL" clId="{7713F7B1-13AB-4D15-A56F-41679DAC01DD}" dt="2019-10-30T12:30:38.425" v="7681" actId="14100"/>
        <pc:sldMkLst>
          <pc:docMk/>
          <pc:sldMk cId="1943496621" sldId="293"/>
        </pc:sldMkLst>
        <pc:spChg chg="mod">
          <ac:chgData name="Matúš Formanek" userId="dfcdb046-b176-4342-ba66-c538c07be3bb" providerId="ADAL" clId="{7713F7B1-13AB-4D15-A56F-41679DAC01DD}" dt="2019-10-30T12:30:38.425" v="7681" actId="14100"/>
          <ac:spMkLst>
            <pc:docMk/>
            <pc:sldMk cId="1943496621" sldId="293"/>
            <ac:spMk id="5" creationId="{730CB225-B498-4782-A09E-011D517619DD}"/>
          </ac:spMkLst>
        </pc:spChg>
      </pc:sldChg>
      <pc:sldChg chg="modSp add ord">
        <pc:chgData name="Matúš Formanek" userId="dfcdb046-b176-4342-ba66-c538c07be3bb" providerId="ADAL" clId="{7713F7B1-13AB-4D15-A56F-41679DAC01DD}" dt="2019-10-30T10:08:29.379" v="6409" actId="20577"/>
        <pc:sldMkLst>
          <pc:docMk/>
          <pc:sldMk cId="2619678658" sldId="294"/>
        </pc:sldMkLst>
        <pc:spChg chg="mod">
          <ac:chgData name="Matúš Formanek" userId="dfcdb046-b176-4342-ba66-c538c07be3bb" providerId="ADAL" clId="{7713F7B1-13AB-4D15-A56F-41679DAC01DD}" dt="2019-10-30T10:06:51.782" v="6375" actId="20577"/>
          <ac:spMkLst>
            <pc:docMk/>
            <pc:sldMk cId="2619678658" sldId="294"/>
            <ac:spMk id="4" creationId="{288BD2E3-D6AB-4AD7-BB74-541E367554B9}"/>
          </ac:spMkLst>
        </pc:spChg>
        <pc:spChg chg="mod">
          <ac:chgData name="Matúš Formanek" userId="dfcdb046-b176-4342-ba66-c538c07be3bb" providerId="ADAL" clId="{7713F7B1-13AB-4D15-A56F-41679DAC01DD}" dt="2019-10-30T10:08:29.379" v="6409" actId="20577"/>
          <ac:spMkLst>
            <pc:docMk/>
            <pc:sldMk cId="2619678658" sldId="294"/>
            <ac:spMk id="5" creationId="{730CB225-B498-4782-A09E-011D517619DD}"/>
          </ac:spMkLst>
        </pc:spChg>
      </pc:sldChg>
      <pc:sldChg chg="addSp modSp add">
        <pc:chgData name="Matúš Formanek" userId="dfcdb046-b176-4342-ba66-c538c07be3bb" providerId="ADAL" clId="{7713F7B1-13AB-4D15-A56F-41679DAC01DD}" dt="2019-11-05T14:48:03.219" v="7980" actId="20577"/>
        <pc:sldMkLst>
          <pc:docMk/>
          <pc:sldMk cId="1451038912" sldId="295"/>
        </pc:sldMkLst>
        <pc:spChg chg="mod">
          <ac:chgData name="Matúš Formanek" userId="dfcdb046-b176-4342-ba66-c538c07be3bb" providerId="ADAL" clId="{7713F7B1-13AB-4D15-A56F-41679DAC01DD}" dt="2019-10-30T12:33:42.204" v="7754" actId="20577"/>
          <ac:spMkLst>
            <pc:docMk/>
            <pc:sldMk cId="1451038912" sldId="295"/>
            <ac:spMk id="2" creationId="{8A95D4C0-FFAB-4B17-8076-B9CD0CD19477}"/>
          </ac:spMkLst>
        </pc:spChg>
        <pc:spChg chg="add mod">
          <ac:chgData name="Matúš Formanek" userId="dfcdb046-b176-4342-ba66-c538c07be3bb" providerId="ADAL" clId="{7713F7B1-13AB-4D15-A56F-41679DAC01DD}" dt="2019-11-05T14:48:03.219" v="7980" actId="20577"/>
          <ac:spMkLst>
            <pc:docMk/>
            <pc:sldMk cId="1451038912" sldId="295"/>
            <ac:spMk id="3" creationId="{FA8E5761-882D-4556-84FA-3ABECCF83983}"/>
          </ac:spMkLst>
        </pc:spChg>
      </pc:sldChg>
      <pc:sldChg chg="modSp add">
        <pc:chgData name="Matúš Formanek" userId="dfcdb046-b176-4342-ba66-c538c07be3bb" providerId="ADAL" clId="{7713F7B1-13AB-4D15-A56F-41679DAC01DD}" dt="2019-10-25T05:46:33.165" v="327" actId="6549"/>
        <pc:sldMkLst>
          <pc:docMk/>
          <pc:sldMk cId="994508274" sldId="301"/>
        </pc:sldMkLst>
        <pc:spChg chg="mod">
          <ac:chgData name="Matúš Formanek" userId="dfcdb046-b176-4342-ba66-c538c07be3bb" providerId="ADAL" clId="{7713F7B1-13AB-4D15-A56F-41679DAC01DD}" dt="2019-10-25T05:46:33.165" v="327" actId="6549"/>
          <ac:spMkLst>
            <pc:docMk/>
            <pc:sldMk cId="994508274" sldId="301"/>
            <ac:spMk id="11" creationId="{3988A012-20F5-464E-82D1-DFFE7FB646E4}"/>
          </ac:spMkLst>
        </pc:spChg>
      </pc:sldChg>
      <pc:sldChg chg="modSp add ord">
        <pc:chgData name="Matúš Formanek" userId="dfcdb046-b176-4342-ba66-c538c07be3bb" providerId="ADAL" clId="{7713F7B1-13AB-4D15-A56F-41679DAC01DD}" dt="2019-10-25T06:15:07.931" v="1588" actId="20577"/>
        <pc:sldMkLst>
          <pc:docMk/>
          <pc:sldMk cId="2501607031" sldId="302"/>
        </pc:sldMkLst>
        <pc:spChg chg="mod">
          <ac:chgData name="Matúš Formanek" userId="dfcdb046-b176-4342-ba66-c538c07be3bb" providerId="ADAL" clId="{7713F7B1-13AB-4D15-A56F-41679DAC01DD}" dt="2019-10-25T06:15:07.931" v="1588" actId="20577"/>
          <ac:spMkLst>
            <pc:docMk/>
            <pc:sldMk cId="2501607031" sldId="302"/>
            <ac:spMk id="2" creationId="{1F92B9CC-0A90-462C-B05B-F797602A8940}"/>
          </ac:spMkLst>
        </pc:spChg>
        <pc:spChg chg="mod">
          <ac:chgData name="Matúš Formanek" userId="dfcdb046-b176-4342-ba66-c538c07be3bb" providerId="ADAL" clId="{7713F7B1-13AB-4D15-A56F-41679DAC01DD}" dt="2019-10-25T05:55:17.962" v="956" actId="20577"/>
          <ac:spMkLst>
            <pc:docMk/>
            <pc:sldMk cId="2501607031" sldId="302"/>
            <ac:spMk id="4" creationId="{00000000-0000-0000-0000-000000000000}"/>
          </ac:spMkLst>
        </pc:spChg>
      </pc:sldChg>
      <pc:sldChg chg="addSp modSp add">
        <pc:chgData name="Matúš Formanek" userId="dfcdb046-b176-4342-ba66-c538c07be3bb" providerId="ADAL" clId="{7713F7B1-13AB-4D15-A56F-41679DAC01DD}" dt="2019-11-05T14:42:11.696" v="7887" actId="6549"/>
        <pc:sldMkLst>
          <pc:docMk/>
          <pc:sldMk cId="990760433" sldId="303"/>
        </pc:sldMkLst>
        <pc:spChg chg="mod">
          <ac:chgData name="Matúš Formanek" userId="dfcdb046-b176-4342-ba66-c538c07be3bb" providerId="ADAL" clId="{7713F7B1-13AB-4D15-A56F-41679DAC01DD}" dt="2019-10-25T06:02:46.035" v="1177" actId="5793"/>
          <ac:spMkLst>
            <pc:docMk/>
            <pc:sldMk cId="990760433" sldId="303"/>
            <ac:spMk id="2" creationId="{1F92B9CC-0A90-462C-B05B-F797602A8940}"/>
          </ac:spMkLst>
        </pc:spChg>
        <pc:spChg chg="add mod">
          <ac:chgData name="Matúš Formanek" userId="dfcdb046-b176-4342-ba66-c538c07be3bb" providerId="ADAL" clId="{7713F7B1-13AB-4D15-A56F-41679DAC01DD}" dt="2019-11-05T14:42:11.696" v="7887" actId="6549"/>
          <ac:spMkLst>
            <pc:docMk/>
            <pc:sldMk cId="990760433" sldId="303"/>
            <ac:spMk id="5" creationId="{301B3F84-5479-4FB3-9FF3-8025B090C68F}"/>
          </ac:spMkLst>
        </pc:spChg>
        <pc:picChg chg="add mod modCrop">
          <ac:chgData name="Matúš Formanek" userId="dfcdb046-b176-4342-ba66-c538c07be3bb" providerId="ADAL" clId="{7713F7B1-13AB-4D15-A56F-41679DAC01DD}" dt="2019-10-25T06:03:20.255" v="1183" actId="1076"/>
          <ac:picMkLst>
            <pc:docMk/>
            <pc:sldMk cId="990760433" sldId="303"/>
            <ac:picMk id="3" creationId="{D712DD8E-D9F8-4D82-8C2F-F3C8F1003BCA}"/>
          </ac:picMkLst>
        </pc:picChg>
      </pc:sldChg>
      <pc:sldChg chg="modSp add">
        <pc:chgData name="Matúš Formanek" userId="dfcdb046-b176-4342-ba66-c538c07be3bb" providerId="ADAL" clId="{7713F7B1-13AB-4D15-A56F-41679DAC01DD}" dt="2019-10-25T08:43:53.860" v="3421" actId="20577"/>
        <pc:sldMkLst>
          <pc:docMk/>
          <pc:sldMk cId="893164225" sldId="304"/>
        </pc:sldMkLst>
        <pc:spChg chg="mod">
          <ac:chgData name="Matúš Formanek" userId="dfcdb046-b176-4342-ba66-c538c07be3bb" providerId="ADAL" clId="{7713F7B1-13AB-4D15-A56F-41679DAC01DD}" dt="2019-10-25T07:40:49.678" v="2432" actId="20577"/>
          <ac:spMkLst>
            <pc:docMk/>
            <pc:sldMk cId="893164225" sldId="304"/>
            <ac:spMk id="4" creationId="{288BD2E3-D6AB-4AD7-BB74-541E367554B9}"/>
          </ac:spMkLst>
        </pc:spChg>
        <pc:spChg chg="mod">
          <ac:chgData name="Matúš Formanek" userId="dfcdb046-b176-4342-ba66-c538c07be3bb" providerId="ADAL" clId="{7713F7B1-13AB-4D15-A56F-41679DAC01DD}" dt="2019-10-25T08:43:53.860" v="3421" actId="20577"/>
          <ac:spMkLst>
            <pc:docMk/>
            <pc:sldMk cId="893164225" sldId="304"/>
            <ac:spMk id="5" creationId="{730CB225-B498-4782-A09E-011D517619DD}"/>
          </ac:spMkLst>
        </pc:spChg>
      </pc:sldChg>
      <pc:sldChg chg="modSp add">
        <pc:chgData name="Matúš Formanek" userId="dfcdb046-b176-4342-ba66-c538c07be3bb" providerId="ADAL" clId="{7713F7B1-13AB-4D15-A56F-41679DAC01DD}" dt="2019-11-05T14:47:39.963" v="7964" actId="115"/>
        <pc:sldMkLst>
          <pc:docMk/>
          <pc:sldMk cId="2588916819" sldId="305"/>
        </pc:sldMkLst>
        <pc:spChg chg="mod">
          <ac:chgData name="Matúš Formanek" userId="dfcdb046-b176-4342-ba66-c538c07be3bb" providerId="ADAL" clId="{7713F7B1-13AB-4D15-A56F-41679DAC01DD}" dt="2019-11-05T14:47:39.963" v="7964" actId="115"/>
          <ac:spMkLst>
            <pc:docMk/>
            <pc:sldMk cId="2588916819" sldId="305"/>
            <ac:spMk id="5" creationId="{730CB225-B498-4782-A09E-011D517619DD}"/>
          </ac:spMkLst>
        </pc:spChg>
      </pc:sldChg>
      <pc:sldChg chg="addSp delSp modSp add mod">
        <pc:chgData name="Matúš Formanek" userId="dfcdb046-b176-4342-ba66-c538c07be3bb" providerId="ADAL" clId="{7713F7B1-13AB-4D15-A56F-41679DAC01DD}" dt="2019-11-05T14:45:28.274" v="7957" actId="27918"/>
        <pc:sldMkLst>
          <pc:docMk/>
          <pc:sldMk cId="1958122096" sldId="306"/>
        </pc:sldMkLst>
        <pc:spChg chg="del mod">
          <ac:chgData name="Matúš Formanek" userId="dfcdb046-b176-4342-ba66-c538c07be3bb" providerId="ADAL" clId="{7713F7B1-13AB-4D15-A56F-41679DAC01DD}" dt="2019-10-25T08:47:01.999" v="3483" actId="478"/>
          <ac:spMkLst>
            <pc:docMk/>
            <pc:sldMk cId="1958122096" sldId="306"/>
            <ac:spMk id="4" creationId="{288BD2E3-D6AB-4AD7-BB74-541E367554B9}"/>
          </ac:spMkLst>
        </pc:spChg>
        <pc:spChg chg="mod">
          <ac:chgData name="Matúš Formanek" userId="dfcdb046-b176-4342-ba66-c538c07be3bb" providerId="ADAL" clId="{7713F7B1-13AB-4D15-A56F-41679DAC01DD}" dt="2019-11-05T14:45:14.536" v="7954" actId="20577"/>
          <ac:spMkLst>
            <pc:docMk/>
            <pc:sldMk cId="1958122096" sldId="306"/>
            <ac:spMk id="5" creationId="{730CB225-B498-4782-A09E-011D517619DD}"/>
          </ac:spMkLst>
        </pc:spChg>
        <pc:spChg chg="add del mod">
          <ac:chgData name="Matúš Formanek" userId="dfcdb046-b176-4342-ba66-c538c07be3bb" providerId="ADAL" clId="{7713F7B1-13AB-4D15-A56F-41679DAC01DD}" dt="2019-10-25T08:47:03.759" v="3484" actId="478"/>
          <ac:spMkLst>
            <pc:docMk/>
            <pc:sldMk cId="1958122096" sldId="306"/>
            <ac:spMk id="12" creationId="{74C5D55B-BBFE-4C08-AC71-B5A9546180C7}"/>
          </ac:spMkLst>
        </pc:spChg>
        <pc:graphicFrameChg chg="add del mod modGraphic">
          <ac:chgData name="Matúš Formanek" userId="dfcdb046-b176-4342-ba66-c538c07be3bb" providerId="ADAL" clId="{7713F7B1-13AB-4D15-A56F-41679DAC01DD}" dt="2019-10-25T08:21:04.729" v="3315"/>
          <ac:graphicFrameMkLst>
            <pc:docMk/>
            <pc:sldMk cId="1958122096" sldId="306"/>
            <ac:graphicFrameMk id="2" creationId="{EE6F376E-103E-4D2A-9DA0-9D4F4B43D065}"/>
          </ac:graphicFrameMkLst>
        </pc:graphicFrameChg>
        <pc:graphicFrameChg chg="add del mod">
          <ac:chgData name="Matúš Formanek" userId="dfcdb046-b176-4342-ba66-c538c07be3bb" providerId="ADAL" clId="{7713F7B1-13AB-4D15-A56F-41679DAC01DD}" dt="2019-10-25T08:23:37.859" v="3328" actId="478"/>
          <ac:graphicFrameMkLst>
            <pc:docMk/>
            <pc:sldMk cId="1958122096" sldId="306"/>
            <ac:graphicFrameMk id="7" creationId="{C9EA8CBB-A4B4-472C-BBB0-D7BA619F8864}"/>
          </ac:graphicFrameMkLst>
        </pc:graphicFrameChg>
        <pc:graphicFrameChg chg="add mod">
          <ac:chgData name="Matúš Formanek" userId="dfcdb046-b176-4342-ba66-c538c07be3bb" providerId="ADAL" clId="{7713F7B1-13AB-4D15-A56F-41679DAC01DD}" dt="2019-10-25T08:47:07.813" v="3486" actId="14100"/>
          <ac:graphicFrameMkLst>
            <pc:docMk/>
            <pc:sldMk cId="1958122096" sldId="306"/>
            <ac:graphicFrameMk id="10" creationId="{7F0D5870-63D9-4B0E-80BE-8CBDFBC0F90C}"/>
          </ac:graphicFrameMkLst>
        </pc:graphicFrameChg>
      </pc:sldChg>
      <pc:sldChg chg="modSp add ord">
        <pc:chgData name="Matúš Formanek" userId="dfcdb046-b176-4342-ba66-c538c07be3bb" providerId="ADAL" clId="{7713F7B1-13AB-4D15-A56F-41679DAC01DD}" dt="2019-10-25T10:41:06.823" v="5431"/>
        <pc:sldMkLst>
          <pc:docMk/>
          <pc:sldMk cId="2760687179" sldId="307"/>
        </pc:sldMkLst>
        <pc:spChg chg="mod">
          <ac:chgData name="Matúš Formanek" userId="dfcdb046-b176-4342-ba66-c538c07be3bb" providerId="ADAL" clId="{7713F7B1-13AB-4D15-A56F-41679DAC01DD}" dt="2019-10-25T07:52:09.856" v="2775" actId="20577"/>
          <ac:spMkLst>
            <pc:docMk/>
            <pc:sldMk cId="2760687179" sldId="307"/>
            <ac:spMk id="4" creationId="{288BD2E3-D6AB-4AD7-BB74-541E367554B9}"/>
          </ac:spMkLst>
        </pc:spChg>
        <pc:spChg chg="mod">
          <ac:chgData name="Matúš Formanek" userId="dfcdb046-b176-4342-ba66-c538c07be3bb" providerId="ADAL" clId="{7713F7B1-13AB-4D15-A56F-41679DAC01DD}" dt="2019-10-25T07:53:46.112" v="2875" actId="6549"/>
          <ac:spMkLst>
            <pc:docMk/>
            <pc:sldMk cId="2760687179" sldId="307"/>
            <ac:spMk id="5" creationId="{730CB225-B498-4782-A09E-011D517619DD}"/>
          </ac:spMkLst>
        </pc:spChg>
      </pc:sldChg>
      <pc:sldChg chg="addSp delSp modSp add ord">
        <pc:chgData name="Matúš Formanek" userId="dfcdb046-b176-4342-ba66-c538c07be3bb" providerId="ADAL" clId="{7713F7B1-13AB-4D15-A56F-41679DAC01DD}" dt="2019-11-05T14:46:10.700" v="7958" actId="20577"/>
        <pc:sldMkLst>
          <pc:docMk/>
          <pc:sldMk cId="4104263840" sldId="308"/>
        </pc:sldMkLst>
        <pc:spChg chg="mod">
          <ac:chgData name="Matúš Formanek" userId="dfcdb046-b176-4342-ba66-c538c07be3bb" providerId="ADAL" clId="{7713F7B1-13AB-4D15-A56F-41679DAC01DD}" dt="2019-10-30T10:03:16.643" v="6003" actId="20577"/>
          <ac:spMkLst>
            <pc:docMk/>
            <pc:sldMk cId="4104263840" sldId="308"/>
            <ac:spMk id="4" creationId="{288BD2E3-D6AB-4AD7-BB74-541E367554B9}"/>
          </ac:spMkLst>
        </pc:spChg>
        <pc:spChg chg="mod">
          <ac:chgData name="Matúš Formanek" userId="dfcdb046-b176-4342-ba66-c538c07be3bb" providerId="ADAL" clId="{7713F7B1-13AB-4D15-A56F-41679DAC01DD}" dt="2019-11-05T14:46:10.700" v="7958" actId="20577"/>
          <ac:spMkLst>
            <pc:docMk/>
            <pc:sldMk cId="4104263840" sldId="308"/>
            <ac:spMk id="5" creationId="{730CB225-B498-4782-A09E-011D517619DD}"/>
          </ac:spMkLst>
        </pc:spChg>
        <pc:spChg chg="add del mod">
          <ac:chgData name="Matúš Formanek" userId="dfcdb046-b176-4342-ba66-c538c07be3bb" providerId="ADAL" clId="{7713F7B1-13AB-4D15-A56F-41679DAC01DD}" dt="2019-10-30T10:03:22.289" v="6006" actId="478"/>
          <ac:spMkLst>
            <pc:docMk/>
            <pc:sldMk cId="4104263840" sldId="308"/>
            <ac:spMk id="7" creationId="{199E2229-5A85-48D6-88EF-8C397AD6D710}"/>
          </ac:spMkLst>
        </pc:spChg>
        <pc:picChg chg="add del mod">
          <ac:chgData name="Matúš Formanek" userId="dfcdb046-b176-4342-ba66-c538c07be3bb" providerId="ADAL" clId="{7713F7B1-13AB-4D15-A56F-41679DAC01DD}" dt="2019-10-30T10:03:20.181" v="6004" actId="478"/>
          <ac:picMkLst>
            <pc:docMk/>
            <pc:sldMk cId="4104263840" sldId="308"/>
            <ac:picMk id="2" creationId="{2B84BB14-7751-4FEB-B5D2-B425B18FCDE1}"/>
          </ac:picMkLst>
        </pc:picChg>
        <pc:picChg chg="add del mod">
          <ac:chgData name="Matúš Formanek" userId="dfcdb046-b176-4342-ba66-c538c07be3bb" providerId="ADAL" clId="{7713F7B1-13AB-4D15-A56F-41679DAC01DD}" dt="2019-10-30T10:03:20.718" v="6005" actId="478"/>
          <ac:picMkLst>
            <pc:docMk/>
            <pc:sldMk cId="4104263840" sldId="308"/>
            <ac:picMk id="3" creationId="{783990B3-2D4A-457D-943E-0FF827442083}"/>
          </ac:picMkLst>
        </pc:picChg>
        <pc:picChg chg="add del mod ord">
          <ac:chgData name="Matúš Formanek" userId="dfcdb046-b176-4342-ba66-c538c07be3bb" providerId="ADAL" clId="{7713F7B1-13AB-4D15-A56F-41679DAC01DD}" dt="2019-10-30T10:03:22.705" v="6007" actId="478"/>
          <ac:picMkLst>
            <pc:docMk/>
            <pc:sldMk cId="4104263840" sldId="308"/>
            <ac:picMk id="6" creationId="{8855DD23-373B-4572-BA82-F9D4C3D01CBF}"/>
          </ac:picMkLst>
        </pc:picChg>
      </pc:sldChg>
      <pc:sldChg chg="delSp modSp add">
        <pc:chgData name="Matúš Formanek" userId="dfcdb046-b176-4342-ba66-c538c07be3bb" providerId="ADAL" clId="{7713F7B1-13AB-4D15-A56F-41679DAC01DD}" dt="2019-11-05T14:43:01.382" v="7900" actId="20577"/>
        <pc:sldMkLst>
          <pc:docMk/>
          <pc:sldMk cId="598212515" sldId="309"/>
        </pc:sldMkLst>
        <pc:spChg chg="del">
          <ac:chgData name="Matúš Formanek" userId="dfcdb046-b176-4342-ba66-c538c07be3bb" providerId="ADAL" clId="{7713F7B1-13AB-4D15-A56F-41679DAC01DD}" dt="2019-10-25T10:27:42.559" v="4492" actId="478"/>
          <ac:spMkLst>
            <pc:docMk/>
            <pc:sldMk cId="598212515" sldId="309"/>
            <ac:spMk id="2" creationId="{1F92B9CC-0A90-462C-B05B-F797602A8940}"/>
          </ac:spMkLst>
        </pc:spChg>
        <pc:spChg chg="mod">
          <ac:chgData name="Matúš Formanek" userId="dfcdb046-b176-4342-ba66-c538c07be3bb" providerId="ADAL" clId="{7713F7B1-13AB-4D15-A56F-41679DAC01DD}" dt="2019-10-25T10:37:42.366" v="5214" actId="20577"/>
          <ac:spMkLst>
            <pc:docMk/>
            <pc:sldMk cId="598212515" sldId="309"/>
            <ac:spMk id="4" creationId="{00000000-0000-0000-0000-000000000000}"/>
          </ac:spMkLst>
        </pc:spChg>
        <pc:spChg chg="mod">
          <ac:chgData name="Matúš Formanek" userId="dfcdb046-b176-4342-ba66-c538c07be3bb" providerId="ADAL" clId="{7713F7B1-13AB-4D15-A56F-41679DAC01DD}" dt="2019-11-05T14:43:01.382" v="7900" actId="20577"/>
          <ac:spMkLst>
            <pc:docMk/>
            <pc:sldMk cId="598212515" sldId="309"/>
            <ac:spMk id="5" creationId="{301B3F84-5479-4FB3-9FF3-8025B090C68F}"/>
          </ac:spMkLst>
        </pc:spChg>
        <pc:picChg chg="del">
          <ac:chgData name="Matúš Formanek" userId="dfcdb046-b176-4342-ba66-c538c07be3bb" providerId="ADAL" clId="{7713F7B1-13AB-4D15-A56F-41679DAC01DD}" dt="2019-10-25T10:27:39.542" v="4491" actId="478"/>
          <ac:picMkLst>
            <pc:docMk/>
            <pc:sldMk cId="598212515" sldId="309"/>
            <ac:picMk id="3" creationId="{D712DD8E-D9F8-4D82-8C2F-F3C8F1003BCA}"/>
          </ac:picMkLst>
        </pc:picChg>
      </pc:sldChg>
      <pc:sldChg chg="modSp add">
        <pc:chgData name="Matúš Formanek" userId="dfcdb046-b176-4342-ba66-c538c07be3bb" providerId="ADAL" clId="{7713F7B1-13AB-4D15-A56F-41679DAC01DD}" dt="2019-10-25T10:39:58.172" v="5429" actId="20577"/>
        <pc:sldMkLst>
          <pc:docMk/>
          <pc:sldMk cId="655131979" sldId="310"/>
        </pc:sldMkLst>
        <pc:spChg chg="mod">
          <ac:chgData name="Matúš Formanek" userId="dfcdb046-b176-4342-ba66-c538c07be3bb" providerId="ADAL" clId="{7713F7B1-13AB-4D15-A56F-41679DAC01DD}" dt="2019-10-25T10:39:58.172" v="5429" actId="20577"/>
          <ac:spMkLst>
            <pc:docMk/>
            <pc:sldMk cId="655131979" sldId="310"/>
            <ac:spMk id="5" creationId="{301B3F84-5479-4FB3-9FF3-8025B090C68F}"/>
          </ac:spMkLst>
        </pc:spChg>
      </pc:sldChg>
      <pc:sldChg chg="addSp delSp modSp add">
        <pc:chgData name="Matúš Formanek" userId="dfcdb046-b176-4342-ba66-c538c07be3bb" providerId="ADAL" clId="{7713F7B1-13AB-4D15-A56F-41679DAC01DD}" dt="2019-10-25T12:00:56.854" v="5954" actId="20577"/>
        <pc:sldMkLst>
          <pc:docMk/>
          <pc:sldMk cId="711232447" sldId="311"/>
        </pc:sldMkLst>
        <pc:spChg chg="mod">
          <ac:chgData name="Matúš Formanek" userId="dfcdb046-b176-4342-ba66-c538c07be3bb" providerId="ADAL" clId="{7713F7B1-13AB-4D15-A56F-41679DAC01DD}" dt="2019-10-25T11:55:51.284" v="5464" actId="20577"/>
          <ac:spMkLst>
            <pc:docMk/>
            <pc:sldMk cId="711232447" sldId="311"/>
            <ac:spMk id="4" creationId="{288BD2E3-D6AB-4AD7-BB74-541E367554B9}"/>
          </ac:spMkLst>
        </pc:spChg>
        <pc:spChg chg="mod">
          <ac:chgData name="Matúš Formanek" userId="dfcdb046-b176-4342-ba66-c538c07be3bb" providerId="ADAL" clId="{7713F7B1-13AB-4D15-A56F-41679DAC01DD}" dt="2019-10-25T12:00:56.854" v="5954" actId="20577"/>
          <ac:spMkLst>
            <pc:docMk/>
            <pc:sldMk cId="711232447" sldId="311"/>
            <ac:spMk id="5" creationId="{730CB225-B498-4782-A09E-011D517619DD}"/>
          </ac:spMkLst>
        </pc:spChg>
        <pc:graphicFrameChg chg="add del mod modGraphic">
          <ac:chgData name="Matúš Formanek" userId="dfcdb046-b176-4342-ba66-c538c07be3bb" providerId="ADAL" clId="{7713F7B1-13AB-4D15-A56F-41679DAC01DD}" dt="2019-10-25T12:00:39.048" v="5930" actId="478"/>
          <ac:graphicFrameMkLst>
            <pc:docMk/>
            <pc:sldMk cId="711232447" sldId="311"/>
            <ac:graphicFrameMk id="2" creationId="{B6E3F2D2-6649-4E25-B2DF-AF6E51492E1C}"/>
          </ac:graphicFrameMkLst>
        </pc:graphicFrameChg>
      </pc:sldChg>
      <pc:sldChg chg="ord">
        <pc:chgData name="Matúš Formanek" userId="dfcdb046-b176-4342-ba66-c538c07be3bb" providerId="ADAL" clId="{7713F7B1-13AB-4D15-A56F-41679DAC01DD}" dt="2019-11-05T14:47:15.758" v="7963"/>
        <pc:sldMkLst>
          <pc:docMk/>
          <pc:sldMk cId="1408480933" sldId="316"/>
        </pc:sldMkLst>
      </pc:sldChg>
      <pc:sldChg chg="modSp del">
        <pc:chgData name="Matúš Formanek" userId="dfcdb046-b176-4342-ba66-c538c07be3bb" providerId="ADAL" clId="{7713F7B1-13AB-4D15-A56F-41679DAC01DD}" dt="2019-11-05T14:44:04.022" v="7918" actId="2696"/>
        <pc:sldMkLst>
          <pc:docMk/>
          <pc:sldMk cId="2300524128" sldId="319"/>
        </pc:sldMkLst>
        <pc:spChg chg="mod">
          <ac:chgData name="Matúš Formanek" userId="dfcdb046-b176-4342-ba66-c538c07be3bb" providerId="ADAL" clId="{7713F7B1-13AB-4D15-A56F-41679DAC01DD}" dt="2019-10-30T12:34:46.299" v="7789" actId="20577"/>
          <ac:spMkLst>
            <pc:docMk/>
            <pc:sldMk cId="2300524128" sldId="319"/>
            <ac:spMk id="3" creationId="{A7AAA92C-E16B-4796-B87C-24029A2DB819}"/>
          </ac:spMkLst>
        </pc:spChg>
      </pc:sldChg>
      <pc:sldChg chg="modSp">
        <pc:chgData name="Matúš Formanek" userId="dfcdb046-b176-4342-ba66-c538c07be3bb" providerId="ADAL" clId="{7713F7B1-13AB-4D15-A56F-41679DAC01DD}" dt="2019-11-05T14:44:39.947" v="7952" actId="6549"/>
        <pc:sldMkLst>
          <pc:docMk/>
          <pc:sldMk cId="3245931163" sldId="320"/>
        </pc:sldMkLst>
        <pc:spChg chg="mod">
          <ac:chgData name="Matúš Formanek" userId="dfcdb046-b176-4342-ba66-c538c07be3bb" providerId="ADAL" clId="{7713F7B1-13AB-4D15-A56F-41679DAC01DD}" dt="2019-11-05T14:44:39.947" v="7952" actId="6549"/>
          <ac:spMkLst>
            <pc:docMk/>
            <pc:sldMk cId="3245931163" sldId="320"/>
            <ac:spMk id="5" creationId="{730CB225-B498-4782-A09E-011D517619DD}"/>
          </ac:spMkLst>
        </pc:spChg>
      </pc:sldChg>
      <pc:sldChg chg="modSp add">
        <pc:chgData name="Matúš Formanek" userId="dfcdb046-b176-4342-ba66-c538c07be3bb" providerId="ADAL" clId="{7713F7B1-13AB-4D15-A56F-41679DAC01DD}" dt="2019-11-05T14:46:31.876" v="7962" actId="20577"/>
        <pc:sldMkLst>
          <pc:docMk/>
          <pc:sldMk cId="4182572473" sldId="321"/>
        </pc:sldMkLst>
        <pc:spChg chg="mod">
          <ac:chgData name="Matúš Formanek" userId="dfcdb046-b176-4342-ba66-c538c07be3bb" providerId="ADAL" clId="{7713F7B1-13AB-4D15-A56F-41679DAC01DD}" dt="2019-11-05T14:46:31.876" v="7962" actId="20577"/>
          <ac:spMkLst>
            <pc:docMk/>
            <pc:sldMk cId="4182572473" sldId="321"/>
            <ac:spMk id="5" creationId="{730CB225-B498-4782-A09E-011D517619DD}"/>
          </ac:spMkLst>
        </pc:spChg>
      </pc:sldChg>
      <pc:sldChg chg="modSp add">
        <pc:chgData name="Matúš Formanek" userId="dfcdb046-b176-4342-ba66-c538c07be3bb" providerId="ADAL" clId="{7713F7B1-13AB-4D15-A56F-41679DAC01DD}" dt="2019-11-05T14:46:18.225" v="7960" actId="20577"/>
        <pc:sldMkLst>
          <pc:docMk/>
          <pc:sldMk cId="4027423506" sldId="322"/>
        </pc:sldMkLst>
        <pc:spChg chg="mod">
          <ac:chgData name="Matúš Formanek" userId="dfcdb046-b176-4342-ba66-c538c07be3bb" providerId="ADAL" clId="{7713F7B1-13AB-4D15-A56F-41679DAC01DD}" dt="2019-11-05T14:46:18.225" v="7960" actId="20577"/>
          <ac:spMkLst>
            <pc:docMk/>
            <pc:sldMk cId="4027423506" sldId="322"/>
            <ac:spMk id="5" creationId="{730CB225-B498-4782-A09E-011D517619DD}"/>
          </ac:spMkLst>
        </pc:spChg>
      </pc:sldChg>
      <pc:sldChg chg="addSp modSp add ord">
        <pc:chgData name="Matúš Formanek" userId="dfcdb046-b176-4342-ba66-c538c07be3bb" providerId="ADAL" clId="{7713F7B1-13AB-4D15-A56F-41679DAC01DD}" dt="2019-11-05T14:43:43.943" v="7916" actId="1038"/>
        <pc:sldMkLst>
          <pc:docMk/>
          <pc:sldMk cId="1668511885" sldId="323"/>
        </pc:sldMkLst>
        <pc:spChg chg="mod">
          <ac:chgData name="Matúš Formanek" userId="dfcdb046-b176-4342-ba66-c538c07be3bb" providerId="ADAL" clId="{7713F7B1-13AB-4D15-A56F-41679DAC01DD}" dt="2019-10-30T12:31:48.390" v="7749" actId="20577"/>
          <ac:spMkLst>
            <pc:docMk/>
            <pc:sldMk cId="1668511885" sldId="323"/>
            <ac:spMk id="5" creationId="{730CB225-B498-4782-A09E-011D517619DD}"/>
          </ac:spMkLst>
        </pc:spChg>
        <pc:picChg chg="add mod">
          <ac:chgData name="Matúš Formanek" userId="dfcdb046-b176-4342-ba66-c538c07be3bb" providerId="ADAL" clId="{7713F7B1-13AB-4D15-A56F-41679DAC01DD}" dt="2019-11-05T14:43:43.943" v="7916" actId="1038"/>
          <ac:picMkLst>
            <pc:docMk/>
            <pc:sldMk cId="1668511885" sldId="323"/>
            <ac:picMk id="2" creationId="{DE3436C8-AE63-4664-9C1D-FE399DFF2783}"/>
          </ac:picMkLst>
        </pc:picChg>
        <pc:cxnChg chg="add mod">
          <ac:chgData name="Matúš Formanek" userId="dfcdb046-b176-4342-ba66-c538c07be3bb" providerId="ADAL" clId="{7713F7B1-13AB-4D15-A56F-41679DAC01DD}" dt="2019-10-30T12:29:09.529" v="7675" actId="14100"/>
          <ac:cxnSpMkLst>
            <pc:docMk/>
            <pc:sldMk cId="1668511885" sldId="323"/>
            <ac:cxnSpMk id="4" creationId="{11D3D003-6113-4C8F-89EE-2C7047AD02C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83390330465975E-2"/>
          <c:y val="0.11323868110236221"/>
          <c:w val="0.94000000429491737"/>
          <c:h val="0.85238631889763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Linux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Kategória 1</c:v>
                </c:pt>
              </c:strCache>
            </c:strRef>
          </c:cat>
          <c:val>
            <c:numRef>
              <c:f>Hárok1!$B$2</c:f>
              <c:numCache>
                <c:formatCode>General</c:formatCode>
                <c:ptCount val="1"/>
                <c:pt idx="0">
                  <c:v>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2-42D9-958B-E3D789462562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Windows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Kategória 1</c:v>
                </c:pt>
              </c:strCache>
            </c:strRef>
          </c:cat>
          <c:val>
            <c:numRef>
              <c:f>Hárok1!$C$2</c:f>
              <c:numCache>
                <c:formatCode>General</c:formatCode>
                <c:ptCount val="1"/>
                <c:pt idx="0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2-42D9-958B-E3D789462562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Unix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Kategória 1</c:v>
                </c:pt>
              </c:strCache>
            </c:strRef>
          </c:cat>
          <c:val>
            <c:numRef>
              <c:f>Hárok1!$D$2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2-42D9-958B-E3D789462562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Iné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Kategória 1</c:v>
                </c:pt>
              </c:strCache>
            </c:strRef>
          </c:cat>
          <c:val>
            <c:numRef>
              <c:f>Hárok1!$E$2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2-42D9-958B-E3D7894625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753152"/>
        <c:axId val="30754688"/>
      </c:barChart>
      <c:catAx>
        <c:axId val="3075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754688"/>
        <c:crosses val="autoZero"/>
        <c:auto val="1"/>
        <c:lblAlgn val="ctr"/>
        <c:lblOffset val="100"/>
        <c:noMultiLvlLbl val="0"/>
      </c:catAx>
      <c:valAx>
        <c:axId val="30754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5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54298661914565E-2"/>
          <c:y val="0.10078174736136707"/>
          <c:w val="0.86602232390146849"/>
          <c:h val="6.1452215113239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/>
              <a:t>Nárast počtu objektov v repozitári KMKD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Open access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Hárok1!$A$2:$A$5</c:f>
              <c:strCache>
                <c:ptCount val="4"/>
                <c:pt idx="0">
                  <c:v>4/2017</c:v>
                </c:pt>
                <c:pt idx="1">
                  <c:v>3/2018</c:v>
                </c:pt>
                <c:pt idx="2">
                  <c:v>1/2019</c:v>
                </c:pt>
                <c:pt idx="3">
                  <c:v>11/2019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5</c:v>
                </c:pt>
                <c:pt idx="1">
                  <c:v>28</c:v>
                </c:pt>
                <c:pt idx="2">
                  <c:v>33</c:v>
                </c:pt>
                <c:pt idx="3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8-4B8E-9853-C9B2A40AB750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iné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Hárok1!$A$2:$A$5</c:f>
              <c:strCache>
                <c:ptCount val="4"/>
                <c:pt idx="0">
                  <c:v>4/2017</c:v>
                </c:pt>
                <c:pt idx="1">
                  <c:v>3/2018</c:v>
                </c:pt>
                <c:pt idx="2">
                  <c:v>1/2019</c:v>
                </c:pt>
                <c:pt idx="3">
                  <c:v>11/2019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6</c:v>
                </c:pt>
                <c:pt idx="1">
                  <c:v>50</c:v>
                </c:pt>
                <c:pt idx="2">
                  <c:v>80</c:v>
                </c:pt>
                <c:pt idx="3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38-4B8E-9853-C9B2A40AB750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dokopy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Hárok1!$A$2:$A$5</c:f>
              <c:strCache>
                <c:ptCount val="4"/>
                <c:pt idx="0">
                  <c:v>4/2017</c:v>
                </c:pt>
                <c:pt idx="1">
                  <c:v>3/2018</c:v>
                </c:pt>
                <c:pt idx="2">
                  <c:v>1/2019</c:v>
                </c:pt>
                <c:pt idx="3">
                  <c:v>11/2019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11</c:v>
                </c:pt>
                <c:pt idx="1">
                  <c:v>78</c:v>
                </c:pt>
                <c:pt idx="2">
                  <c:v>113</c:v>
                </c:pt>
                <c:pt idx="3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38-4B8E-9853-C9B2A40AB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878104"/>
        <c:axId val="537880400"/>
      </c:lineChart>
      <c:catAx>
        <c:axId val="53787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7880400"/>
        <c:crosses val="autoZero"/>
        <c:auto val="0"/>
        <c:lblAlgn val="ctr"/>
        <c:lblOffset val="100"/>
        <c:noMultiLvlLbl val="0"/>
      </c:catAx>
      <c:valAx>
        <c:axId val="53788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787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4CE0A-8EEB-4378-A753-8DA14EABB3A0}" type="doc">
      <dgm:prSet loTypeId="urn:microsoft.com/office/officeart/2005/8/layout/hierarchy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sk-SK"/>
        </a:p>
      </dgm:t>
    </dgm:pt>
    <dgm:pt modelId="{5BB68278-C3B0-43E6-9C3F-5ABA9551F363}">
      <dgm:prSet phldrT="[Text]" custT="1"/>
      <dgm:spPr>
        <a:solidFill>
          <a:srgbClr val="E6007E"/>
        </a:solidFill>
      </dgm:spPr>
      <dgm:t>
        <a:bodyPr/>
        <a:lstStyle/>
        <a:p>
          <a:pPr algn="l"/>
          <a:r>
            <a:rPr lang="sk-SK" sz="2000" dirty="0"/>
            <a:t>Digitálny repozitár KMKD</a:t>
          </a:r>
        </a:p>
      </dgm:t>
    </dgm:pt>
    <dgm:pt modelId="{0A6E5DC3-0920-4734-B0AE-3CAF6BB88F1B}" type="parTrans" cxnId="{115342AD-BBDC-4813-88C4-5BB33B123E0F}">
      <dgm:prSet/>
      <dgm:spPr/>
      <dgm:t>
        <a:bodyPr/>
        <a:lstStyle/>
        <a:p>
          <a:pPr algn="l"/>
          <a:endParaRPr lang="sk-SK" sz="1600"/>
        </a:p>
      </dgm:t>
    </dgm:pt>
    <dgm:pt modelId="{3D14819A-261E-4938-87CB-C62FC71FA601}" type="sibTrans" cxnId="{115342AD-BBDC-4813-88C4-5BB33B123E0F}">
      <dgm:prSet/>
      <dgm:spPr/>
      <dgm:t>
        <a:bodyPr/>
        <a:lstStyle/>
        <a:p>
          <a:pPr algn="l"/>
          <a:endParaRPr lang="sk-SK" sz="1600"/>
        </a:p>
      </dgm:t>
    </dgm:pt>
    <dgm:pt modelId="{8D93F3C8-FC70-4C94-ACA7-8E25A5AD19A4}">
      <dgm:prSet phldrT="[Text]" custT="1"/>
      <dgm:spPr>
        <a:ln>
          <a:solidFill>
            <a:srgbClr val="E6007E"/>
          </a:solidFill>
        </a:ln>
      </dgm:spPr>
      <dgm:t>
        <a:bodyPr/>
        <a:lstStyle/>
        <a:p>
          <a:pPr algn="l"/>
          <a:r>
            <a:rPr lang="sk-SK" sz="2400" dirty="0"/>
            <a:t>DSpace </a:t>
          </a:r>
        </a:p>
      </dgm:t>
    </dgm:pt>
    <dgm:pt modelId="{4F98DDC5-A32E-49AC-AA23-4C094BDB6BC8}" type="parTrans" cxnId="{241977CA-0B5B-43C0-9A85-0021CF6C0F00}">
      <dgm:prSet/>
      <dgm:spPr/>
      <dgm:t>
        <a:bodyPr/>
        <a:lstStyle/>
        <a:p>
          <a:pPr algn="l"/>
          <a:endParaRPr lang="sk-SK" sz="1600"/>
        </a:p>
      </dgm:t>
    </dgm:pt>
    <dgm:pt modelId="{C21EC740-CE62-4382-8961-6FD81AF06B26}" type="sibTrans" cxnId="{241977CA-0B5B-43C0-9A85-0021CF6C0F00}">
      <dgm:prSet/>
      <dgm:spPr/>
      <dgm:t>
        <a:bodyPr/>
        <a:lstStyle/>
        <a:p>
          <a:pPr algn="l"/>
          <a:endParaRPr lang="sk-SK" sz="1600"/>
        </a:p>
      </dgm:t>
    </dgm:pt>
    <dgm:pt modelId="{4056FF9E-2D08-45F4-847A-91E63A0B54D0}">
      <dgm:prSet phldrT="[Text]" custT="1"/>
      <dgm:spPr>
        <a:ln>
          <a:solidFill>
            <a:srgbClr val="E6007E"/>
          </a:solidFill>
        </a:ln>
      </dgm:spPr>
      <dgm:t>
        <a:bodyPr/>
        <a:lstStyle/>
        <a:p>
          <a:pPr algn="l"/>
          <a:r>
            <a:rPr lang="sk-SK" sz="2400" dirty="0"/>
            <a:t>Ubuntu Server LTS</a:t>
          </a:r>
        </a:p>
      </dgm:t>
    </dgm:pt>
    <dgm:pt modelId="{4F3FBD9F-CAFC-449F-981A-90EAC6232C26}" type="parTrans" cxnId="{AC7E39AF-AB87-432C-95E1-86765FEC251F}">
      <dgm:prSet/>
      <dgm:spPr/>
      <dgm:t>
        <a:bodyPr/>
        <a:lstStyle/>
        <a:p>
          <a:pPr algn="l"/>
          <a:endParaRPr lang="sk-SK" sz="1600"/>
        </a:p>
      </dgm:t>
    </dgm:pt>
    <dgm:pt modelId="{9E321A4B-BFF5-4536-A2E9-BC437B74DCAA}" type="sibTrans" cxnId="{AC7E39AF-AB87-432C-95E1-86765FEC251F}">
      <dgm:prSet/>
      <dgm:spPr/>
      <dgm:t>
        <a:bodyPr/>
        <a:lstStyle/>
        <a:p>
          <a:pPr algn="l"/>
          <a:endParaRPr lang="sk-SK" sz="1600"/>
        </a:p>
      </dgm:t>
    </dgm:pt>
    <dgm:pt modelId="{DA9141D3-B89B-4209-8B6C-3BE14862F2D5}">
      <dgm:prSet custT="1"/>
      <dgm:spPr>
        <a:ln>
          <a:solidFill>
            <a:srgbClr val="E6007E"/>
          </a:solidFill>
        </a:ln>
      </dgm:spPr>
      <dgm:t>
        <a:bodyPr/>
        <a:lstStyle/>
        <a:p>
          <a:pPr algn="l"/>
          <a:r>
            <a:rPr lang="sk-SK" sz="2400" dirty="0" err="1"/>
            <a:t>XenServer</a:t>
          </a:r>
          <a:r>
            <a:rPr lang="sk-SK" sz="2400" dirty="0"/>
            <a:t> </a:t>
          </a:r>
          <a:r>
            <a:rPr lang="sk-SK" sz="2400" dirty="0" err="1"/>
            <a:t>Free</a:t>
          </a:r>
          <a:r>
            <a:rPr lang="sk-SK" sz="2400" dirty="0"/>
            <a:t> </a:t>
          </a:r>
          <a:r>
            <a:rPr lang="sk-SK" sz="2400" dirty="0" err="1"/>
            <a:t>Edition</a:t>
          </a:r>
          <a:endParaRPr lang="sk-SK" sz="2400" dirty="0"/>
        </a:p>
      </dgm:t>
    </dgm:pt>
    <dgm:pt modelId="{7DAE6461-AD19-4C2B-9643-3D860551C82F}" type="parTrans" cxnId="{1770EBD8-4074-4635-9009-3AF32136F6F8}">
      <dgm:prSet/>
      <dgm:spPr/>
      <dgm:t>
        <a:bodyPr/>
        <a:lstStyle/>
        <a:p>
          <a:pPr algn="l"/>
          <a:endParaRPr lang="sk-SK" sz="1600"/>
        </a:p>
      </dgm:t>
    </dgm:pt>
    <dgm:pt modelId="{BA86FBDC-E1AC-4D79-8EAE-BEDD54B4F9EE}" type="sibTrans" cxnId="{1770EBD8-4074-4635-9009-3AF32136F6F8}">
      <dgm:prSet/>
      <dgm:spPr/>
      <dgm:t>
        <a:bodyPr/>
        <a:lstStyle/>
        <a:p>
          <a:pPr algn="l"/>
          <a:endParaRPr lang="sk-SK" sz="1600"/>
        </a:p>
      </dgm:t>
    </dgm:pt>
    <dgm:pt modelId="{C644E81F-122F-4BDE-AFF5-1AAE7FE9BDA6}">
      <dgm:prSet custT="1"/>
      <dgm:spPr>
        <a:ln>
          <a:solidFill>
            <a:srgbClr val="E6007E"/>
          </a:solidFill>
        </a:ln>
      </dgm:spPr>
      <dgm:t>
        <a:bodyPr/>
        <a:lstStyle/>
        <a:p>
          <a:pPr algn="l"/>
          <a:r>
            <a:rPr lang="sk-SK" sz="2400" dirty="0"/>
            <a:t>HP </a:t>
          </a:r>
          <a:r>
            <a:rPr lang="sk-SK" sz="2400" dirty="0" err="1"/>
            <a:t>Proliant</a:t>
          </a:r>
          <a:r>
            <a:rPr lang="sk-SK" sz="2400" dirty="0"/>
            <a:t> ML10</a:t>
          </a:r>
        </a:p>
      </dgm:t>
    </dgm:pt>
    <dgm:pt modelId="{B8CDFBD8-F9F1-4E72-AFF6-990B530003F1}" type="parTrans" cxnId="{67A8EACA-C01D-45C5-931C-8EFDE5052D05}">
      <dgm:prSet/>
      <dgm:spPr/>
      <dgm:t>
        <a:bodyPr/>
        <a:lstStyle/>
        <a:p>
          <a:pPr algn="l"/>
          <a:endParaRPr lang="sk-SK" sz="1600"/>
        </a:p>
      </dgm:t>
    </dgm:pt>
    <dgm:pt modelId="{07ADC30C-22AF-4920-B500-0312B464D7EA}" type="sibTrans" cxnId="{67A8EACA-C01D-45C5-931C-8EFDE5052D05}">
      <dgm:prSet/>
      <dgm:spPr/>
      <dgm:t>
        <a:bodyPr/>
        <a:lstStyle/>
        <a:p>
          <a:pPr algn="l"/>
          <a:endParaRPr lang="sk-SK" sz="1600"/>
        </a:p>
      </dgm:t>
    </dgm:pt>
    <dgm:pt modelId="{62AD2A32-E751-44C9-928A-33727F3658E2}">
      <dgm:prSet/>
      <dgm:spPr>
        <a:ln>
          <a:solidFill>
            <a:srgbClr val="E6007E"/>
          </a:solidFill>
        </a:ln>
      </dgm:spPr>
      <dgm:t>
        <a:bodyPr/>
        <a:lstStyle/>
        <a:p>
          <a:r>
            <a:rPr lang="sk-SK" dirty="0" err="1"/>
            <a:t>Tomcat</a:t>
          </a:r>
          <a:r>
            <a:rPr lang="sk-SK" dirty="0"/>
            <a:t> + </a:t>
          </a:r>
          <a:r>
            <a:rPr lang="sk-SK" dirty="0" err="1"/>
            <a:t>PostgreSQL</a:t>
          </a:r>
          <a:r>
            <a:rPr lang="sk-SK" dirty="0"/>
            <a:t> </a:t>
          </a:r>
        </a:p>
      </dgm:t>
    </dgm:pt>
    <dgm:pt modelId="{C657FAF3-C9A6-4025-8D25-D3BB90F845C0}" type="parTrans" cxnId="{52DCF98F-54D9-4211-9F34-3C76A3129B44}">
      <dgm:prSet/>
      <dgm:spPr/>
      <dgm:t>
        <a:bodyPr/>
        <a:lstStyle/>
        <a:p>
          <a:endParaRPr lang="sk-SK"/>
        </a:p>
      </dgm:t>
    </dgm:pt>
    <dgm:pt modelId="{C7BD046B-AA7D-483C-BEE9-E4F28826D074}" type="sibTrans" cxnId="{52DCF98F-54D9-4211-9F34-3C76A3129B44}">
      <dgm:prSet/>
      <dgm:spPr/>
      <dgm:t>
        <a:bodyPr/>
        <a:lstStyle/>
        <a:p>
          <a:endParaRPr lang="sk-SK"/>
        </a:p>
      </dgm:t>
    </dgm:pt>
    <dgm:pt modelId="{5DDAFF72-413A-4E9C-B689-03785558FA73}" type="pres">
      <dgm:prSet presAssocID="{8624CE0A-8EEB-4378-A753-8DA14EABB3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2634CE-414A-4294-A38B-5DC5DB09EF2B}" type="pres">
      <dgm:prSet presAssocID="{5BB68278-C3B0-43E6-9C3F-5ABA9551F363}" presName="root" presStyleCnt="0"/>
      <dgm:spPr/>
    </dgm:pt>
    <dgm:pt modelId="{45DF8C78-960F-4DB6-B18B-16100E8259A3}" type="pres">
      <dgm:prSet presAssocID="{5BB68278-C3B0-43E6-9C3F-5ABA9551F363}" presName="rootComposite" presStyleCnt="0"/>
      <dgm:spPr/>
    </dgm:pt>
    <dgm:pt modelId="{8DE6497E-AD3A-454F-BADE-1AAA49DEA85A}" type="pres">
      <dgm:prSet presAssocID="{5BB68278-C3B0-43E6-9C3F-5ABA9551F363}" presName="rootText" presStyleLbl="node1" presStyleIdx="0" presStyleCnt="1" custScaleX="268752" custLinFactNeighborX="834"/>
      <dgm:spPr/>
    </dgm:pt>
    <dgm:pt modelId="{285653E9-D820-4601-AFE6-1853CE01AD2D}" type="pres">
      <dgm:prSet presAssocID="{5BB68278-C3B0-43E6-9C3F-5ABA9551F363}" presName="rootConnector" presStyleLbl="node1" presStyleIdx="0" presStyleCnt="1"/>
      <dgm:spPr/>
    </dgm:pt>
    <dgm:pt modelId="{BBC7A6AC-E8E5-4592-A216-E877A7847FED}" type="pres">
      <dgm:prSet presAssocID="{5BB68278-C3B0-43E6-9C3F-5ABA9551F363}" presName="childShape" presStyleCnt="0"/>
      <dgm:spPr/>
    </dgm:pt>
    <dgm:pt modelId="{C515488E-0255-4B33-AF75-0E87FFAE5798}" type="pres">
      <dgm:prSet presAssocID="{4F98DDC5-A32E-49AC-AA23-4C094BDB6BC8}" presName="Name13" presStyleLbl="parChTrans1D2" presStyleIdx="0" presStyleCnt="5"/>
      <dgm:spPr/>
    </dgm:pt>
    <dgm:pt modelId="{9B5162E5-DB12-4B3F-BF4F-D3F07EA58E12}" type="pres">
      <dgm:prSet presAssocID="{8D93F3C8-FC70-4C94-ACA7-8E25A5AD19A4}" presName="childText" presStyleLbl="bgAcc1" presStyleIdx="0" presStyleCnt="5" custScaleX="140008">
        <dgm:presLayoutVars>
          <dgm:bulletEnabled val="1"/>
        </dgm:presLayoutVars>
      </dgm:prSet>
      <dgm:spPr/>
    </dgm:pt>
    <dgm:pt modelId="{6342A887-4EC0-4489-88CC-8C939B93FE20}" type="pres">
      <dgm:prSet presAssocID="{C657FAF3-C9A6-4025-8D25-D3BB90F845C0}" presName="Name13" presStyleLbl="parChTrans1D2" presStyleIdx="1" presStyleCnt="5"/>
      <dgm:spPr/>
    </dgm:pt>
    <dgm:pt modelId="{484DFCE5-BB67-4ED8-BC03-06EA26FCC42F}" type="pres">
      <dgm:prSet presAssocID="{62AD2A32-E751-44C9-928A-33727F3658E2}" presName="childText" presStyleLbl="bgAcc1" presStyleIdx="1" presStyleCnt="5" custScaleX="359411">
        <dgm:presLayoutVars>
          <dgm:bulletEnabled val="1"/>
        </dgm:presLayoutVars>
      </dgm:prSet>
      <dgm:spPr/>
    </dgm:pt>
    <dgm:pt modelId="{182C3C0B-ADC2-47DE-BE3F-E59CC3A1905F}" type="pres">
      <dgm:prSet presAssocID="{4F3FBD9F-CAFC-449F-981A-90EAC6232C26}" presName="Name13" presStyleLbl="parChTrans1D2" presStyleIdx="2" presStyleCnt="5"/>
      <dgm:spPr/>
    </dgm:pt>
    <dgm:pt modelId="{152055CA-3B05-4291-B3E5-270FE0A0E0EA}" type="pres">
      <dgm:prSet presAssocID="{4056FF9E-2D08-45F4-847A-91E63A0B54D0}" presName="childText" presStyleLbl="bgAcc1" presStyleIdx="2" presStyleCnt="5" custScaleX="317049">
        <dgm:presLayoutVars>
          <dgm:bulletEnabled val="1"/>
        </dgm:presLayoutVars>
      </dgm:prSet>
      <dgm:spPr/>
    </dgm:pt>
    <dgm:pt modelId="{DC256509-6FCF-4205-B39D-81C270788C71}" type="pres">
      <dgm:prSet presAssocID="{7DAE6461-AD19-4C2B-9643-3D860551C82F}" presName="Name13" presStyleLbl="parChTrans1D2" presStyleIdx="3" presStyleCnt="5"/>
      <dgm:spPr/>
    </dgm:pt>
    <dgm:pt modelId="{534B033E-74F6-48AF-95E3-C760DD8A95C8}" type="pres">
      <dgm:prSet presAssocID="{DA9141D3-B89B-4209-8B6C-3BE14862F2D5}" presName="childText" presStyleLbl="bgAcc1" presStyleIdx="3" presStyleCnt="5" custScaleX="385233">
        <dgm:presLayoutVars>
          <dgm:bulletEnabled val="1"/>
        </dgm:presLayoutVars>
      </dgm:prSet>
      <dgm:spPr/>
    </dgm:pt>
    <dgm:pt modelId="{C54077FD-8190-441D-B590-F8559393EA0C}" type="pres">
      <dgm:prSet presAssocID="{B8CDFBD8-F9F1-4E72-AFF6-990B530003F1}" presName="Name13" presStyleLbl="parChTrans1D2" presStyleIdx="4" presStyleCnt="5"/>
      <dgm:spPr/>
    </dgm:pt>
    <dgm:pt modelId="{5FCDED14-2FCE-4295-B360-CD510DA8EEEF}" type="pres">
      <dgm:prSet presAssocID="{C644E81F-122F-4BDE-AFF5-1AAE7FE9BDA6}" presName="childText" presStyleLbl="bgAcc1" presStyleIdx="4" presStyleCnt="5" custScaleX="282780">
        <dgm:presLayoutVars>
          <dgm:bulletEnabled val="1"/>
        </dgm:presLayoutVars>
      </dgm:prSet>
      <dgm:spPr/>
    </dgm:pt>
  </dgm:ptLst>
  <dgm:cxnLst>
    <dgm:cxn modelId="{FC77955E-19F6-4A42-82D7-E848B35610C7}" type="presOf" srcId="{4056FF9E-2D08-45F4-847A-91E63A0B54D0}" destId="{152055CA-3B05-4291-B3E5-270FE0A0E0EA}" srcOrd="0" destOrd="0" presId="urn:microsoft.com/office/officeart/2005/8/layout/hierarchy3"/>
    <dgm:cxn modelId="{01076485-8158-495F-98E1-99CB570F448E}" type="presOf" srcId="{C657FAF3-C9A6-4025-8D25-D3BB90F845C0}" destId="{6342A887-4EC0-4489-88CC-8C939B93FE20}" srcOrd="0" destOrd="0" presId="urn:microsoft.com/office/officeart/2005/8/layout/hierarchy3"/>
    <dgm:cxn modelId="{80FC9C87-395B-4F8D-A4D2-7139044D52BF}" type="presOf" srcId="{62AD2A32-E751-44C9-928A-33727F3658E2}" destId="{484DFCE5-BB67-4ED8-BC03-06EA26FCC42F}" srcOrd="0" destOrd="0" presId="urn:microsoft.com/office/officeart/2005/8/layout/hierarchy3"/>
    <dgm:cxn modelId="{52DCF98F-54D9-4211-9F34-3C76A3129B44}" srcId="{5BB68278-C3B0-43E6-9C3F-5ABA9551F363}" destId="{62AD2A32-E751-44C9-928A-33727F3658E2}" srcOrd="1" destOrd="0" parTransId="{C657FAF3-C9A6-4025-8D25-D3BB90F845C0}" sibTransId="{C7BD046B-AA7D-483C-BEE9-E4F28826D074}"/>
    <dgm:cxn modelId="{9724F7A2-F45A-4008-93F6-80115DC0FE31}" type="presOf" srcId="{4F98DDC5-A32E-49AC-AA23-4C094BDB6BC8}" destId="{C515488E-0255-4B33-AF75-0E87FFAE5798}" srcOrd="0" destOrd="0" presId="urn:microsoft.com/office/officeart/2005/8/layout/hierarchy3"/>
    <dgm:cxn modelId="{784E1CA9-4509-4687-A21D-DA26D0FCD1E5}" type="presOf" srcId="{7DAE6461-AD19-4C2B-9643-3D860551C82F}" destId="{DC256509-6FCF-4205-B39D-81C270788C71}" srcOrd="0" destOrd="0" presId="urn:microsoft.com/office/officeart/2005/8/layout/hierarchy3"/>
    <dgm:cxn modelId="{A6EAA7AC-C8FC-4F54-A6DE-BFB7C8807399}" type="presOf" srcId="{5BB68278-C3B0-43E6-9C3F-5ABA9551F363}" destId="{285653E9-D820-4601-AFE6-1853CE01AD2D}" srcOrd="1" destOrd="0" presId="urn:microsoft.com/office/officeart/2005/8/layout/hierarchy3"/>
    <dgm:cxn modelId="{115342AD-BBDC-4813-88C4-5BB33B123E0F}" srcId="{8624CE0A-8EEB-4378-A753-8DA14EABB3A0}" destId="{5BB68278-C3B0-43E6-9C3F-5ABA9551F363}" srcOrd="0" destOrd="0" parTransId="{0A6E5DC3-0920-4734-B0AE-3CAF6BB88F1B}" sibTransId="{3D14819A-261E-4938-87CB-C62FC71FA601}"/>
    <dgm:cxn modelId="{AC7E39AF-AB87-432C-95E1-86765FEC251F}" srcId="{5BB68278-C3B0-43E6-9C3F-5ABA9551F363}" destId="{4056FF9E-2D08-45F4-847A-91E63A0B54D0}" srcOrd="2" destOrd="0" parTransId="{4F3FBD9F-CAFC-449F-981A-90EAC6232C26}" sibTransId="{9E321A4B-BFF5-4536-A2E9-BC437B74DCAA}"/>
    <dgm:cxn modelId="{810C99B5-404F-4870-BA73-26A5A23BF580}" type="presOf" srcId="{C644E81F-122F-4BDE-AFF5-1AAE7FE9BDA6}" destId="{5FCDED14-2FCE-4295-B360-CD510DA8EEEF}" srcOrd="0" destOrd="0" presId="urn:microsoft.com/office/officeart/2005/8/layout/hierarchy3"/>
    <dgm:cxn modelId="{241977CA-0B5B-43C0-9A85-0021CF6C0F00}" srcId="{5BB68278-C3B0-43E6-9C3F-5ABA9551F363}" destId="{8D93F3C8-FC70-4C94-ACA7-8E25A5AD19A4}" srcOrd="0" destOrd="0" parTransId="{4F98DDC5-A32E-49AC-AA23-4C094BDB6BC8}" sibTransId="{C21EC740-CE62-4382-8961-6FD81AF06B26}"/>
    <dgm:cxn modelId="{67A8EACA-C01D-45C5-931C-8EFDE5052D05}" srcId="{5BB68278-C3B0-43E6-9C3F-5ABA9551F363}" destId="{C644E81F-122F-4BDE-AFF5-1AAE7FE9BDA6}" srcOrd="4" destOrd="0" parTransId="{B8CDFBD8-F9F1-4E72-AFF6-990B530003F1}" sibTransId="{07ADC30C-22AF-4920-B500-0312B464D7EA}"/>
    <dgm:cxn modelId="{1770EBD8-4074-4635-9009-3AF32136F6F8}" srcId="{5BB68278-C3B0-43E6-9C3F-5ABA9551F363}" destId="{DA9141D3-B89B-4209-8B6C-3BE14862F2D5}" srcOrd="3" destOrd="0" parTransId="{7DAE6461-AD19-4C2B-9643-3D860551C82F}" sibTransId="{BA86FBDC-E1AC-4D79-8EAE-BEDD54B4F9EE}"/>
    <dgm:cxn modelId="{775A76DB-3A1B-4A6F-951C-C09B52F2484F}" type="presOf" srcId="{DA9141D3-B89B-4209-8B6C-3BE14862F2D5}" destId="{534B033E-74F6-48AF-95E3-C760DD8A95C8}" srcOrd="0" destOrd="0" presId="urn:microsoft.com/office/officeart/2005/8/layout/hierarchy3"/>
    <dgm:cxn modelId="{E1453DDD-5B08-4E71-8837-969D1E24E560}" type="presOf" srcId="{5BB68278-C3B0-43E6-9C3F-5ABA9551F363}" destId="{8DE6497E-AD3A-454F-BADE-1AAA49DEA85A}" srcOrd="0" destOrd="0" presId="urn:microsoft.com/office/officeart/2005/8/layout/hierarchy3"/>
    <dgm:cxn modelId="{28419BE5-F4F0-4DC5-827B-7D3FDAA9BDD1}" type="presOf" srcId="{B8CDFBD8-F9F1-4E72-AFF6-990B530003F1}" destId="{C54077FD-8190-441D-B590-F8559393EA0C}" srcOrd="0" destOrd="0" presId="urn:microsoft.com/office/officeart/2005/8/layout/hierarchy3"/>
    <dgm:cxn modelId="{0356FBEF-BA16-4FC7-A82B-2A8C4F0E3D69}" type="presOf" srcId="{8624CE0A-8EEB-4378-A753-8DA14EABB3A0}" destId="{5DDAFF72-413A-4E9C-B689-03785558FA73}" srcOrd="0" destOrd="0" presId="urn:microsoft.com/office/officeart/2005/8/layout/hierarchy3"/>
    <dgm:cxn modelId="{6757B2F1-F22A-4F84-8131-2CD630C29DB4}" type="presOf" srcId="{8D93F3C8-FC70-4C94-ACA7-8E25A5AD19A4}" destId="{9B5162E5-DB12-4B3F-BF4F-D3F07EA58E12}" srcOrd="0" destOrd="0" presId="urn:microsoft.com/office/officeart/2005/8/layout/hierarchy3"/>
    <dgm:cxn modelId="{19974AFF-AB66-40CC-A0AD-2DE7AD761F57}" type="presOf" srcId="{4F3FBD9F-CAFC-449F-981A-90EAC6232C26}" destId="{182C3C0B-ADC2-47DE-BE3F-E59CC3A1905F}" srcOrd="0" destOrd="0" presId="urn:microsoft.com/office/officeart/2005/8/layout/hierarchy3"/>
    <dgm:cxn modelId="{DAB158AB-47A9-40DC-9E05-6A6204C54EC9}" type="presParOf" srcId="{5DDAFF72-413A-4E9C-B689-03785558FA73}" destId="{832634CE-414A-4294-A38B-5DC5DB09EF2B}" srcOrd="0" destOrd="0" presId="urn:microsoft.com/office/officeart/2005/8/layout/hierarchy3"/>
    <dgm:cxn modelId="{6A42AA77-C454-4AD2-A07E-7F1666DDFC1C}" type="presParOf" srcId="{832634CE-414A-4294-A38B-5DC5DB09EF2B}" destId="{45DF8C78-960F-4DB6-B18B-16100E8259A3}" srcOrd="0" destOrd="0" presId="urn:microsoft.com/office/officeart/2005/8/layout/hierarchy3"/>
    <dgm:cxn modelId="{CC0E058A-9834-4C4F-B65E-71B4D0F20761}" type="presParOf" srcId="{45DF8C78-960F-4DB6-B18B-16100E8259A3}" destId="{8DE6497E-AD3A-454F-BADE-1AAA49DEA85A}" srcOrd="0" destOrd="0" presId="urn:microsoft.com/office/officeart/2005/8/layout/hierarchy3"/>
    <dgm:cxn modelId="{2952F3BE-41DF-40CD-9178-B26FDEF7AB9F}" type="presParOf" srcId="{45DF8C78-960F-4DB6-B18B-16100E8259A3}" destId="{285653E9-D820-4601-AFE6-1853CE01AD2D}" srcOrd="1" destOrd="0" presId="urn:microsoft.com/office/officeart/2005/8/layout/hierarchy3"/>
    <dgm:cxn modelId="{90F0435B-46FC-4527-929B-CF587290585B}" type="presParOf" srcId="{832634CE-414A-4294-A38B-5DC5DB09EF2B}" destId="{BBC7A6AC-E8E5-4592-A216-E877A7847FED}" srcOrd="1" destOrd="0" presId="urn:microsoft.com/office/officeart/2005/8/layout/hierarchy3"/>
    <dgm:cxn modelId="{9BDA2210-F98C-4A32-9659-F5E7939BD6DC}" type="presParOf" srcId="{BBC7A6AC-E8E5-4592-A216-E877A7847FED}" destId="{C515488E-0255-4B33-AF75-0E87FFAE5798}" srcOrd="0" destOrd="0" presId="urn:microsoft.com/office/officeart/2005/8/layout/hierarchy3"/>
    <dgm:cxn modelId="{8C5245D5-C931-4703-A16A-A81936690383}" type="presParOf" srcId="{BBC7A6AC-E8E5-4592-A216-E877A7847FED}" destId="{9B5162E5-DB12-4B3F-BF4F-D3F07EA58E12}" srcOrd="1" destOrd="0" presId="urn:microsoft.com/office/officeart/2005/8/layout/hierarchy3"/>
    <dgm:cxn modelId="{6A9A4CCA-B446-4E18-973B-25E5F24EF54A}" type="presParOf" srcId="{BBC7A6AC-E8E5-4592-A216-E877A7847FED}" destId="{6342A887-4EC0-4489-88CC-8C939B93FE20}" srcOrd="2" destOrd="0" presId="urn:microsoft.com/office/officeart/2005/8/layout/hierarchy3"/>
    <dgm:cxn modelId="{1C40B8FB-3F41-4F7E-8BD5-56708BB97231}" type="presParOf" srcId="{BBC7A6AC-E8E5-4592-A216-E877A7847FED}" destId="{484DFCE5-BB67-4ED8-BC03-06EA26FCC42F}" srcOrd="3" destOrd="0" presId="urn:microsoft.com/office/officeart/2005/8/layout/hierarchy3"/>
    <dgm:cxn modelId="{0D27D1CD-4111-4D40-A499-13748FB26A01}" type="presParOf" srcId="{BBC7A6AC-E8E5-4592-A216-E877A7847FED}" destId="{182C3C0B-ADC2-47DE-BE3F-E59CC3A1905F}" srcOrd="4" destOrd="0" presId="urn:microsoft.com/office/officeart/2005/8/layout/hierarchy3"/>
    <dgm:cxn modelId="{6629514B-CB9D-49B5-BEF6-8EAA149640D7}" type="presParOf" srcId="{BBC7A6AC-E8E5-4592-A216-E877A7847FED}" destId="{152055CA-3B05-4291-B3E5-270FE0A0E0EA}" srcOrd="5" destOrd="0" presId="urn:microsoft.com/office/officeart/2005/8/layout/hierarchy3"/>
    <dgm:cxn modelId="{56103FDF-101B-4736-9E20-480A75A4A566}" type="presParOf" srcId="{BBC7A6AC-E8E5-4592-A216-E877A7847FED}" destId="{DC256509-6FCF-4205-B39D-81C270788C71}" srcOrd="6" destOrd="0" presId="urn:microsoft.com/office/officeart/2005/8/layout/hierarchy3"/>
    <dgm:cxn modelId="{8C2B2730-0516-409A-8F06-7969A66C2260}" type="presParOf" srcId="{BBC7A6AC-E8E5-4592-A216-E877A7847FED}" destId="{534B033E-74F6-48AF-95E3-C760DD8A95C8}" srcOrd="7" destOrd="0" presId="urn:microsoft.com/office/officeart/2005/8/layout/hierarchy3"/>
    <dgm:cxn modelId="{F4F1159A-575D-4659-97F8-6436ACC43824}" type="presParOf" srcId="{BBC7A6AC-E8E5-4592-A216-E877A7847FED}" destId="{C54077FD-8190-441D-B590-F8559393EA0C}" srcOrd="8" destOrd="0" presId="urn:microsoft.com/office/officeart/2005/8/layout/hierarchy3"/>
    <dgm:cxn modelId="{A5AFADA6-3264-46A9-97EB-02D820436975}" type="presParOf" srcId="{BBC7A6AC-E8E5-4592-A216-E877A7847FED}" destId="{5FCDED14-2FCE-4295-B360-CD510DA8EEE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6497E-AD3A-454F-BADE-1AAA49DEA85A}">
      <dsp:nvSpPr>
        <dsp:cNvPr id="0" name=""/>
        <dsp:cNvSpPr/>
      </dsp:nvSpPr>
      <dsp:spPr>
        <a:xfrm>
          <a:off x="1029277" y="775"/>
          <a:ext cx="3011838" cy="560337"/>
        </a:xfrm>
        <a:prstGeom prst="roundRect">
          <a:avLst>
            <a:gd name="adj" fmla="val 10000"/>
          </a:avLst>
        </a:prstGeom>
        <a:solidFill>
          <a:srgbClr val="E600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Digitálny repozitár KMKD</a:t>
          </a:r>
        </a:p>
      </dsp:txBody>
      <dsp:txXfrm>
        <a:off x="1045689" y="17187"/>
        <a:ext cx="2979014" cy="527513"/>
      </dsp:txXfrm>
    </dsp:sp>
    <dsp:sp modelId="{C515488E-0255-4B33-AF75-0E87FFAE5798}">
      <dsp:nvSpPr>
        <dsp:cNvPr id="0" name=""/>
        <dsp:cNvSpPr/>
      </dsp:nvSpPr>
      <dsp:spPr>
        <a:xfrm>
          <a:off x="1330461" y="561113"/>
          <a:ext cx="291837" cy="42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53"/>
              </a:lnTo>
              <a:lnTo>
                <a:pt x="291837" y="42025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162E5-DB12-4B3F-BF4F-D3F07EA58E12}">
      <dsp:nvSpPr>
        <dsp:cNvPr id="0" name=""/>
        <dsp:cNvSpPr/>
      </dsp:nvSpPr>
      <dsp:spPr>
        <a:xfrm>
          <a:off x="1622298" y="701197"/>
          <a:ext cx="1255228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00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DSpace </a:t>
          </a:r>
        </a:p>
      </dsp:txBody>
      <dsp:txXfrm>
        <a:off x="1638710" y="717609"/>
        <a:ext cx="1222404" cy="527513"/>
      </dsp:txXfrm>
    </dsp:sp>
    <dsp:sp modelId="{6342A887-4EC0-4489-88CC-8C939B93FE20}">
      <dsp:nvSpPr>
        <dsp:cNvPr id="0" name=""/>
        <dsp:cNvSpPr/>
      </dsp:nvSpPr>
      <dsp:spPr>
        <a:xfrm>
          <a:off x="1330461" y="561113"/>
          <a:ext cx="291837" cy="1120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675"/>
              </a:lnTo>
              <a:lnTo>
                <a:pt x="291837" y="11206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FCE5-BB67-4ED8-BC03-06EA26FCC42F}">
      <dsp:nvSpPr>
        <dsp:cNvPr id="0" name=""/>
        <dsp:cNvSpPr/>
      </dsp:nvSpPr>
      <dsp:spPr>
        <a:xfrm>
          <a:off x="1622298" y="1401619"/>
          <a:ext cx="3222265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00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/>
            <a:t>Tomcat</a:t>
          </a:r>
          <a:r>
            <a:rPr lang="sk-SK" sz="2400" kern="1200" dirty="0"/>
            <a:t> + </a:t>
          </a:r>
          <a:r>
            <a:rPr lang="sk-SK" sz="2400" kern="1200" dirty="0" err="1"/>
            <a:t>PostgreSQL</a:t>
          </a:r>
          <a:r>
            <a:rPr lang="sk-SK" sz="2400" kern="1200" dirty="0"/>
            <a:t> </a:t>
          </a:r>
        </a:p>
      </dsp:txBody>
      <dsp:txXfrm>
        <a:off x="1638710" y="1418031"/>
        <a:ext cx="3189441" cy="527513"/>
      </dsp:txXfrm>
    </dsp:sp>
    <dsp:sp modelId="{182C3C0B-ADC2-47DE-BE3F-E59CC3A1905F}">
      <dsp:nvSpPr>
        <dsp:cNvPr id="0" name=""/>
        <dsp:cNvSpPr/>
      </dsp:nvSpPr>
      <dsp:spPr>
        <a:xfrm>
          <a:off x="1330461" y="561113"/>
          <a:ext cx="291837" cy="182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098"/>
              </a:lnTo>
              <a:lnTo>
                <a:pt x="291837" y="182109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055CA-3B05-4291-B3E5-270FE0A0E0EA}">
      <dsp:nvSpPr>
        <dsp:cNvPr id="0" name=""/>
        <dsp:cNvSpPr/>
      </dsp:nvSpPr>
      <dsp:spPr>
        <a:xfrm>
          <a:off x="1622298" y="2102042"/>
          <a:ext cx="2842473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00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Ubuntu Server LTS</a:t>
          </a:r>
        </a:p>
      </dsp:txBody>
      <dsp:txXfrm>
        <a:off x="1638710" y="2118454"/>
        <a:ext cx="2809649" cy="527513"/>
      </dsp:txXfrm>
    </dsp:sp>
    <dsp:sp modelId="{DC256509-6FCF-4205-B39D-81C270788C71}">
      <dsp:nvSpPr>
        <dsp:cNvPr id="0" name=""/>
        <dsp:cNvSpPr/>
      </dsp:nvSpPr>
      <dsp:spPr>
        <a:xfrm>
          <a:off x="1330461" y="561113"/>
          <a:ext cx="291837" cy="252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20"/>
              </a:lnTo>
              <a:lnTo>
                <a:pt x="291837" y="252152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B033E-74F6-48AF-95E3-C760DD8A95C8}">
      <dsp:nvSpPr>
        <dsp:cNvPr id="0" name=""/>
        <dsp:cNvSpPr/>
      </dsp:nvSpPr>
      <dsp:spPr>
        <a:xfrm>
          <a:off x="1622298" y="2802464"/>
          <a:ext cx="3453770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00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/>
            <a:t>XenServer</a:t>
          </a:r>
          <a:r>
            <a:rPr lang="sk-SK" sz="2400" kern="1200" dirty="0"/>
            <a:t> </a:t>
          </a:r>
          <a:r>
            <a:rPr lang="sk-SK" sz="2400" kern="1200" dirty="0" err="1"/>
            <a:t>Free</a:t>
          </a:r>
          <a:r>
            <a:rPr lang="sk-SK" sz="2400" kern="1200" dirty="0"/>
            <a:t> </a:t>
          </a:r>
          <a:r>
            <a:rPr lang="sk-SK" sz="2400" kern="1200" dirty="0" err="1"/>
            <a:t>Edition</a:t>
          </a:r>
          <a:endParaRPr lang="sk-SK" sz="2400" kern="1200" dirty="0"/>
        </a:p>
      </dsp:txBody>
      <dsp:txXfrm>
        <a:off x="1638710" y="2818876"/>
        <a:ext cx="3420946" cy="527513"/>
      </dsp:txXfrm>
    </dsp:sp>
    <dsp:sp modelId="{C54077FD-8190-441D-B590-F8559393EA0C}">
      <dsp:nvSpPr>
        <dsp:cNvPr id="0" name=""/>
        <dsp:cNvSpPr/>
      </dsp:nvSpPr>
      <dsp:spPr>
        <a:xfrm>
          <a:off x="1330461" y="561113"/>
          <a:ext cx="291837" cy="322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42"/>
              </a:lnTo>
              <a:lnTo>
                <a:pt x="291837" y="322194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DED14-2FCE-4295-B360-CD510DA8EEEF}">
      <dsp:nvSpPr>
        <dsp:cNvPr id="0" name=""/>
        <dsp:cNvSpPr/>
      </dsp:nvSpPr>
      <dsp:spPr>
        <a:xfrm>
          <a:off x="1622298" y="3502886"/>
          <a:ext cx="2535237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00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HP </a:t>
          </a:r>
          <a:r>
            <a:rPr lang="sk-SK" sz="2400" kern="1200" dirty="0" err="1"/>
            <a:t>Proliant</a:t>
          </a:r>
          <a:r>
            <a:rPr lang="sk-SK" sz="2400" kern="1200" dirty="0"/>
            <a:t> ML10</a:t>
          </a:r>
        </a:p>
      </dsp:txBody>
      <dsp:txXfrm>
        <a:off x="1638710" y="3519298"/>
        <a:ext cx="2502413" cy="52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39097"/>
            <a:ext cx="7772400" cy="17580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6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4491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079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67464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674641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206080" y="980730"/>
            <a:ext cx="5542384" cy="1778731"/>
          </a:xfrm>
        </p:spPr>
        <p:txBody>
          <a:bodyPr anchor="t">
            <a:normAutofit/>
          </a:bodyPr>
          <a:lstStyle/>
          <a:p>
            <a:pPr algn="l"/>
            <a:r>
              <a:rPr lang="sk-SK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Upravte štýly predlohy textu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3203848" y="3092457"/>
            <a:ext cx="5616624" cy="141666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algn="l"/>
            <a:r>
              <a:rPr lang="sk-SK">
                <a:latin typeface="Arial" pitchFamily="34" charset="0"/>
                <a:cs typeface="Arial" pitchFamily="34" charset="0"/>
              </a:rPr>
              <a:t>Kliknutím upravte štýl predlohy podnadpisov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3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5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5020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19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buFont typeface="Wingdings" pitchFamily="2" charset="2"/>
              <a:buChar char="§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55018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7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zitar.kmkd.uniza.sk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viagallery/317869969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arrymieny.deviantart.com/art/layered-database-source-documents-348798124" TargetMode="Externa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957648" y="4941167"/>
            <a:ext cx="7228703" cy="1245449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Nové kompetencie akademickej knižnice</a:t>
            </a:r>
          </a:p>
          <a:p>
            <a:r>
              <a:rPr lang="sk-SK" sz="2000" dirty="0">
                <a:solidFill>
                  <a:schemeClr val="tx1"/>
                </a:solidFill>
              </a:rPr>
              <a:t>Košice 6.11.2019</a:t>
            </a:r>
          </a:p>
          <a:p>
            <a:r>
              <a:rPr lang="sk-SK" sz="2000" dirty="0">
                <a:solidFill>
                  <a:schemeClr val="tx1"/>
                </a:solidFill>
              </a:rPr>
              <a:t>PhDr. Matúš Formanek, PhD.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4F081150-7E86-47E1-8662-ECCFC15891CD}"/>
              </a:ext>
            </a:extLst>
          </p:cNvPr>
          <p:cNvSpPr/>
          <p:nvPr/>
        </p:nvSpPr>
        <p:spPr>
          <a:xfrm>
            <a:off x="899592" y="2967335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/>
              <a:t>Digitálny repozitár </a:t>
            </a:r>
          </a:p>
          <a:p>
            <a:pPr algn="ctr"/>
            <a:r>
              <a:rPr lang="sk-SK" sz="2400" b="1" dirty="0"/>
              <a:t>Katedry mediamatiky a kultúrneho dedičstva </a:t>
            </a:r>
          </a:p>
          <a:p>
            <a:pPr algn="ctr"/>
            <a:r>
              <a:rPr lang="sk-SK" sz="2400" b="1" dirty="0"/>
              <a:t>v prostredí Žilinskej univerzity v Žiline </a:t>
            </a:r>
          </a:p>
          <a:p>
            <a:pPr algn="ctr"/>
            <a:r>
              <a:rPr lang="sk-SK" sz="2400" b="1" dirty="0"/>
              <a:t>- praktické skúsenosti</a:t>
            </a:r>
          </a:p>
        </p:txBody>
      </p:sp>
      <p:pic>
        <p:nvPicPr>
          <p:cNvPr id="4" name="Obrázok 3" descr="Obrázok, na ktorom je fľaša, znak, fotografia, sedenie&#10;&#10;Automaticky generovaný popis">
            <a:extLst>
              <a:ext uri="{FF2B5EF4-FFF2-40B4-BE49-F238E27FC236}">
                <a16:creationId xmlns:a16="http://schemas.microsoft.com/office/drawing/2014/main" id="{5CD76F25-C967-4575-BA5F-81F9DBA76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04" y="4941167"/>
            <a:ext cx="1249353" cy="1245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https://repozitar.kmkd.uniza.sk</a:t>
            </a:r>
            <a:b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k-SK" dirty="0"/>
              <a:t> 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4A925EB7-0CF6-4E12-93DA-0F8CC85C3E3F}"/>
              </a:ext>
            </a:extLst>
          </p:cNvPr>
          <p:cNvSpPr/>
          <p:nvPr/>
        </p:nvSpPr>
        <p:spPr>
          <a:xfrm>
            <a:off x="4572000" y="5525621"/>
            <a:ext cx="4506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...avšak viedla k nemu tŕnistá cesta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1376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Inštitucionálny repozitár </a:t>
            </a:r>
            <a:br>
              <a:rPr lang="sk-SK" sz="2400" b="1" dirty="0"/>
            </a:br>
            <a:r>
              <a:rPr lang="sk-SK" sz="2400" b="1" dirty="0"/>
              <a:t>Katedry mediamatiky a kultúrneho dedičstva (KMKD)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01B3F84-5479-4FB3-9FF3-8025B090C68F}"/>
              </a:ext>
            </a:extLst>
          </p:cNvPr>
          <p:cNvSpPr/>
          <p:nvPr/>
        </p:nvSpPr>
        <p:spPr>
          <a:xfrm>
            <a:off x="457200" y="1417638"/>
            <a:ext cx="8229600" cy="368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Čo sme riešili?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návrh architektúry, výber použitého softvéru</a:t>
            </a: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nákup nevyhnutného hardvéru</a:t>
            </a: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licencovanie DO</a:t>
            </a: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správu, prevádzku, údržbu -personálne zabezpečenie </a:t>
            </a:r>
          </a:p>
          <a:p>
            <a:pPr marL="1371600" lvl="2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1 osoba „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-in-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“ : admin, kurátor,...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všetko sa rieši(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) svojpomocne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z vlastných zdrojov katedry </a:t>
            </a:r>
          </a:p>
        </p:txBody>
      </p:sp>
    </p:spTree>
    <p:extLst>
      <p:ext uri="{BB962C8B-B14F-4D97-AF65-F5344CB8AC3E}">
        <p14:creationId xmlns:p14="http://schemas.microsoft.com/office/powerpoint/2010/main" val="70144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Inštitucionálny repozitár </a:t>
            </a:r>
            <a:br>
              <a:rPr lang="sk-SK" sz="2400" b="1" dirty="0"/>
            </a:br>
            <a:r>
              <a:rPr lang="sk-SK" sz="2400" b="1" dirty="0"/>
              <a:t>Katedry mediamatiky a kultúrneho dedičstva (KMKD)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01B3F84-5479-4FB3-9FF3-8025B090C68F}"/>
              </a:ext>
            </a:extLst>
          </p:cNvPr>
          <p:cNvSpPr/>
          <p:nvPr/>
        </p:nvSpPr>
        <p:spPr>
          <a:xfrm>
            <a:off x="457200" y="1343497"/>
            <a:ext cx="8229600" cy="477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 4/2017 bola spustená pilotná verzia katedrového repozitára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softvér: 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využívame len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open-source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softvér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bezpečný, robustný, výkonný a pritom zadarmo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s dlhodobou podporou</a:t>
            </a:r>
          </a:p>
          <a:p>
            <a:pPr lvl="2" algn="just">
              <a:lnSpc>
                <a:spcPct val="107000"/>
              </a:lnSpc>
            </a:pP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hardvér: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low-cost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“ riešenie v hodnote pár tisíc €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daným potrebám však plne postačuje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lacno vymeníme chybný komponent, upgrade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veľa výhod (úspora €, získanie skúseností,...),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no nemôže konkurovať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enterprise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riešeniam</a:t>
            </a:r>
          </a:p>
        </p:txBody>
      </p:sp>
    </p:spTree>
    <p:extLst>
      <p:ext uri="{BB962C8B-B14F-4D97-AF65-F5344CB8AC3E}">
        <p14:creationId xmlns:p14="http://schemas.microsoft.com/office/powerpoint/2010/main" val="218944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uholník 3">
            <a:extLst>
              <a:ext uri="{FF2B5EF4-FFF2-40B4-BE49-F238E27FC236}">
                <a16:creationId xmlns:a16="http://schemas.microsoft.com/office/drawing/2014/main" id="{0643B599-66CF-4AEA-BC42-E230D0ED31D3}"/>
              </a:ext>
            </a:extLst>
          </p:cNvPr>
          <p:cNvSpPr/>
          <p:nvPr/>
        </p:nvSpPr>
        <p:spPr>
          <a:xfrm>
            <a:off x="357823" y="1586089"/>
            <a:ext cx="4056133" cy="40640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99318C-8DB9-4574-9AD2-4BB9E59B6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304356"/>
              </p:ext>
            </p:extLst>
          </p:nvPr>
        </p:nvGraphicFramePr>
        <p:xfrm>
          <a:off x="2408467" y="15860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3">
            <a:extLst>
              <a:ext uri="{FF2B5EF4-FFF2-40B4-BE49-F238E27FC236}">
                <a16:creationId xmlns:a16="http://schemas.microsoft.com/office/drawing/2014/main" id="{F5833ABB-6B2F-41A5-AAC2-96AD6DB3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b="1" dirty="0"/>
              <a:t>Vrstvová architektúra repozitára KMKD</a:t>
            </a:r>
          </a:p>
        </p:txBody>
      </p:sp>
      <p:pic>
        <p:nvPicPr>
          <p:cNvPr id="5" name="Picture 2" descr="VÃ½sledok vyhÄ¾adÃ¡vania obrÃ¡zkov pre dopyt dspace logo">
            <a:extLst>
              <a:ext uri="{FF2B5EF4-FFF2-40B4-BE49-F238E27FC236}">
                <a16:creationId xmlns:a16="http://schemas.microsoft.com/office/drawing/2014/main" id="{C188B058-216C-4B63-A082-A89E76BB2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81" y="1389877"/>
            <a:ext cx="1438616" cy="10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1DBD96C0-A3FE-42E7-97B1-8B29A2781806}"/>
              </a:ext>
            </a:extLst>
          </p:cNvPr>
          <p:cNvCxnSpPr/>
          <p:nvPr/>
        </p:nvCxnSpPr>
        <p:spPr>
          <a:xfrm flipV="1">
            <a:off x="7854266" y="1844824"/>
            <a:ext cx="0" cy="3805265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1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HP </a:t>
            </a:r>
            <a:r>
              <a:rPr lang="sk-SK" sz="2400" b="1" dirty="0" err="1"/>
              <a:t>Proliant</a:t>
            </a:r>
            <a:r>
              <a:rPr lang="sk-SK" sz="2400" b="1" dirty="0"/>
              <a:t> ML10 gen9 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199" y="1417638"/>
            <a:ext cx="8686801" cy="332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hardvér zakúpený v 3/2017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tzv. „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pool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“ dvoch samostatných serverov, v každom: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4-jadrový procesor Intel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Xeon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200" dirty="0">
                <a:latin typeface="+mj-lt"/>
                <a:cs typeface="Calibri" panose="020F0502020204030204" pitchFamily="34" charset="0"/>
              </a:rPr>
              <a:t>E3-1225 v5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cs typeface="Calibri" panose="020F0502020204030204" pitchFamily="34" charset="0"/>
              </a:rPr>
              <a:t>2x SSD disk v RAID1 (OS)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cs typeface="Calibri" panose="020F0502020204030204" pitchFamily="34" charset="0"/>
              </a:rPr>
              <a:t>2x odolný HDD 3TB v RAID1 (vlastné dáta-</a:t>
            </a:r>
            <a:r>
              <a:rPr lang="sk-SK" sz="2200" dirty="0" err="1">
                <a:latin typeface="+mj-lt"/>
                <a:cs typeface="Calibri" panose="020F0502020204030204" pitchFamily="34" charset="0"/>
              </a:rPr>
              <a:t>assetstore</a:t>
            </a:r>
            <a:r>
              <a:rPr lang="sk-SK" sz="2200" dirty="0">
                <a:latin typeface="+mj-lt"/>
                <a:cs typeface="Calibri" panose="020F0502020204030204" pitchFamily="34" charset="0"/>
              </a:rPr>
              <a:t>)  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32GB DDR4 RAM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stavaný na prevádzku 24/7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náklady cca 1400€/ks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284155" y="3879150"/>
            <a:ext cx="3161498" cy="2102178"/>
          </a:xfrm>
          <a:prstGeom prst="ellipse">
            <a:avLst/>
          </a:prstGeom>
          <a:noFill/>
          <a:ln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655580" y="3654464"/>
            <a:ext cx="158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pool</a:t>
            </a:r>
          </a:p>
        </p:txBody>
      </p:sp>
      <p:pic>
        <p:nvPicPr>
          <p:cNvPr id="8" name="Obrázok 7" descr="Obrázok, na ktorom je monitor, elektronika, sedenie, čierne&#10;&#10;Automaticky generovaný popis">
            <a:extLst>
              <a:ext uri="{FF2B5EF4-FFF2-40B4-BE49-F238E27FC236}">
                <a16:creationId xmlns:a16="http://schemas.microsoft.com/office/drawing/2014/main" id="{CDD35AEA-6350-46E5-A75E-5A96773D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0468" y="4178418"/>
            <a:ext cx="965621" cy="1503643"/>
          </a:xfrm>
          <a:prstGeom prst="rect">
            <a:avLst/>
          </a:prstGeom>
        </p:spPr>
      </p:pic>
      <p:pic>
        <p:nvPicPr>
          <p:cNvPr id="9" name="Obrázok 8" descr="Obrázok, na ktorom je monitor, elektronika, sedenie, čierne&#10;&#10;Automaticky generovaný popis">
            <a:extLst>
              <a:ext uri="{FF2B5EF4-FFF2-40B4-BE49-F238E27FC236}">
                <a16:creationId xmlns:a16="http://schemas.microsoft.com/office/drawing/2014/main" id="{91E962B4-B88C-4AA5-BAE5-BC175C71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6090" y="4178418"/>
            <a:ext cx="965622" cy="1503644"/>
          </a:xfrm>
          <a:prstGeom prst="rect">
            <a:avLst/>
          </a:prstGeom>
        </p:spPr>
      </p:pic>
      <p:pic>
        <p:nvPicPr>
          <p:cNvPr id="10" name="Obrázok 9" descr="Obrázok, na ktorom je stôl, malé, sedenie, obrovské&#10;&#10;Automaticky generovaný popis">
            <a:extLst>
              <a:ext uri="{FF2B5EF4-FFF2-40B4-BE49-F238E27FC236}">
                <a16:creationId xmlns:a16="http://schemas.microsoft.com/office/drawing/2014/main" id="{D49A9D4F-CC27-4DDC-808A-7F5C91E85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97147" y="4757739"/>
            <a:ext cx="1156291" cy="11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6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/>
              <a:t>XenServer</a:t>
            </a:r>
            <a:r>
              <a:rPr lang="sk-SK" sz="2400" b="1" dirty="0"/>
              <a:t> </a:t>
            </a:r>
            <a:r>
              <a:rPr lang="sk-SK" sz="2400" b="1" dirty="0" err="1"/>
              <a:t>Free</a:t>
            </a:r>
            <a:r>
              <a:rPr lang="sk-SK" sz="2400" b="1" dirty="0"/>
              <a:t> </a:t>
            </a:r>
            <a:r>
              <a:rPr lang="sk-SK" sz="2400" b="1" dirty="0" err="1"/>
              <a:t>Edition</a:t>
            </a:r>
            <a:endParaRPr lang="sk-SK" sz="2400" b="1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199" y="1417638"/>
            <a:ext cx="8435281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open-source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virtualizácia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vnáša do riešenia mnoho výhod: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bezpečnosť a odolnosť voči chybám/zlyhaniu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ľahšia migrácia na iný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hw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jednoduchá správa na diaľku pomocou klientskej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verzia zdarma však trpí istými obmedzeniami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1763E08-BAF4-4DB9-A29F-75328FB4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4460459"/>
            <a:ext cx="1381125" cy="138112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4A6A12-1D42-45AF-A1AA-337C52A4A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6"/>
          <a:stretch/>
        </p:blipFill>
        <p:spPr>
          <a:xfrm>
            <a:off x="3662314" y="3906447"/>
            <a:ext cx="3436069" cy="28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735ABB9-52C3-4629-9F8A-BF1361F4AA68}"/>
              </a:ext>
            </a:extLst>
          </p:cNvPr>
          <p:cNvGraphicFramePr/>
          <p:nvPr/>
        </p:nvGraphicFramePr>
        <p:xfrm>
          <a:off x="4716016" y="1484784"/>
          <a:ext cx="4383939" cy="456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E72DE3A9-427E-4F29-BFE9-1771AC0FA244}"/>
              </a:ext>
            </a:extLst>
          </p:cNvPr>
          <p:cNvSpPr/>
          <p:nvPr/>
        </p:nvSpPr>
        <p:spPr>
          <a:xfrm>
            <a:off x="457199" y="1417638"/>
            <a:ext cx="7354711" cy="368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linuxová distribúcia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s </a:t>
            </a: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dlhodobou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podporou,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najdôležitejšie vlastnosti: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jednoduchosť používania,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stabilita, bezpečnosť,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 grafe vidíme zastúpenie Linuxu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 oblasti digitálnych repozitárov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73C4A933-D39E-4FDB-955A-86BFCF1B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Ubuntu Server 18.04.3 LTS  </a:t>
            </a:r>
          </a:p>
        </p:txBody>
      </p:sp>
    </p:spTree>
    <p:extLst>
      <p:ext uri="{BB962C8B-B14F-4D97-AF65-F5344CB8AC3E}">
        <p14:creationId xmlns:p14="http://schemas.microsoft.com/office/powerpoint/2010/main" val="395243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Ubuntu Server LTS  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72DE3A9-427E-4F29-BFE9-1771AC0FA244}"/>
              </a:ext>
            </a:extLst>
          </p:cNvPr>
          <p:cNvSpPr/>
          <p:nvPr/>
        </p:nvSpPr>
        <p:spPr>
          <a:xfrm>
            <a:off x="457199" y="1417638"/>
            <a:ext cx="8229601" cy="219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Bezpečná vzdialená správa cez </a:t>
            </a: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PuTTy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protokol SSH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081713"/>
            <a:ext cx="78676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E50AC89-D5C9-4000-B648-4225579FF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89" y="4057650"/>
            <a:ext cx="5029200" cy="280035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199" y="1417638"/>
            <a:ext cx="7800681" cy="296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taktiež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open-source</a:t>
            </a: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robustný</a:t>
            </a: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ideálny SW pre Open Access repozitáre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efektívna správa metadát DO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indexovanie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celosvetovo podiel </a:t>
            </a: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viac ako 44% 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medzi 4536 repozitármi v registri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OpenDOAR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(november 2019)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9" name="Picture 2" descr="VÃ½sledok vyhÄ¾adÃ¡vania obrÃ¡zkov pre dopyt dspace logo">
            <a:extLst>
              <a:ext uri="{FF2B5EF4-FFF2-40B4-BE49-F238E27FC236}">
                <a16:creationId xmlns:a16="http://schemas.microsoft.com/office/drawing/2014/main" id="{82F3A3BF-4E7B-4D42-A8A5-6935B754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83" y="289249"/>
            <a:ext cx="1561634" cy="11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11D3D003-6113-4C8F-89EE-2C7047AD02C2}"/>
              </a:ext>
            </a:extLst>
          </p:cNvPr>
          <p:cNvCxnSpPr>
            <a:cxnSpLocks/>
          </p:cNvCxnSpPr>
          <p:nvPr/>
        </p:nvCxnSpPr>
        <p:spPr>
          <a:xfrm flipH="1">
            <a:off x="6021859" y="4238411"/>
            <a:ext cx="1308373" cy="811384"/>
          </a:xfrm>
          <a:prstGeom prst="straightConnector1">
            <a:avLst/>
          </a:prstGeom>
          <a:ln w="76200">
            <a:solidFill>
              <a:srgbClr val="E600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1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66626" y="1794710"/>
            <a:ext cx="8262595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DSpace používame ako aplikačný rámec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skúsenosti máme už od verzie 4.0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cenné skúsenosti s upgrade</a:t>
            </a:r>
          </a:p>
          <a:p>
            <a:pPr lvl="1" algn="just">
              <a:lnSpc>
                <a:spcPct val="107000"/>
              </a:lnSpc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aktuálne vo verzii 6.3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pripravuje sa vydanie verzie 7.0 s úplne novým GUI 	</a:t>
            </a:r>
          </a:p>
        </p:txBody>
      </p:sp>
      <p:pic>
        <p:nvPicPr>
          <p:cNvPr id="9" name="Picture 2" descr="VÃ½sledok vyhÄ¾adÃ¡vania obrÃ¡zkov pre dopyt dspace logo">
            <a:extLst>
              <a:ext uri="{FF2B5EF4-FFF2-40B4-BE49-F238E27FC236}">
                <a16:creationId xmlns:a16="http://schemas.microsoft.com/office/drawing/2014/main" id="{82F3A3BF-4E7B-4D42-A8A5-6935B754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83" y="289249"/>
            <a:ext cx="1561634" cy="11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9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Inštitucionálne digitálne repozitáre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F92B9CC-0A90-462C-B05B-F797602A8940}"/>
              </a:ext>
            </a:extLst>
          </p:cNvPr>
          <p:cNvSpPr/>
          <p:nvPr/>
        </p:nvSpPr>
        <p:spPr>
          <a:xfrm>
            <a:off x="551466" y="1305216"/>
            <a:ext cx="735471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...asi netreba príliš predstavovať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22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okrem iného </a:t>
            </a: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sprístupňujú intelektuálne výstupy konkrétnej organizácie 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(napr. katedry, fakulty a pod.)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preprinty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postprinty</a:t>
            </a: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príspevky z vedeckých konferencií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odborné vedecké články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monografie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študijné materiály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študentské práce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záverečné a kvalifikačné práce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mnohé iné...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5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09393" y="210859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 err="1"/>
              <a:t>storage</a:t>
            </a:r>
            <a:r>
              <a:rPr lang="sk-SK" sz="2400" b="1" dirty="0"/>
              <a:t> </a:t>
            </a:r>
            <a:r>
              <a:rPr lang="sk-SK" dirty="0"/>
              <a:t> 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7170F8E-7693-4DF4-A32F-C753B7E2762F}"/>
              </a:ext>
            </a:extLst>
          </p:cNvPr>
          <p:cNvSpPr/>
          <p:nvPr/>
        </p:nvSpPr>
        <p:spPr>
          <a:xfrm>
            <a:off x="457200" y="1417638"/>
            <a:ext cx="7354711" cy="1056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ea typeface="Calibri" panose="020F0502020204030204" pitchFamily="34" charset="0"/>
                <a:cs typeface="Calibri" panose="020F0502020204030204" pitchFamily="34" charset="0"/>
              </a:rPr>
              <a:t>Disky v RAID 1 </a:t>
            </a:r>
            <a:r>
              <a:rPr lang="sk-SK" sz="2000" dirty="0"/>
              <a:t>(2xSSD pre systém + 2xWD </a:t>
            </a:r>
            <a:r>
              <a:rPr lang="sk-SK" sz="2000" dirty="0" err="1"/>
              <a:t>Red</a:t>
            </a:r>
            <a:r>
              <a:rPr lang="sk-SK" sz="2000" dirty="0"/>
              <a:t> pre dáta) </a:t>
            </a:r>
            <a:endParaRPr lang="sk-SK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000" dirty="0">
                <a:ea typeface="Calibri" panose="020F0502020204030204" pitchFamily="34" charset="0"/>
                <a:cs typeface="Calibri" panose="020F0502020204030204" pitchFamily="34" charset="0"/>
              </a:rPr>
              <a:t>HDD pre </a:t>
            </a:r>
            <a:r>
              <a:rPr lang="sk-SK" sz="2000" b="1" dirty="0">
                <a:ea typeface="Calibri" panose="020F0502020204030204" pitchFamily="34" charset="0"/>
                <a:cs typeface="Calibri" panose="020F0502020204030204" pitchFamily="34" charset="0"/>
              </a:rPr>
              <a:t>Assetstore</a:t>
            </a:r>
            <a:r>
              <a:rPr lang="sk-SK" sz="2000" dirty="0">
                <a:ea typeface="Calibri" panose="020F0502020204030204" pitchFamily="34" charset="0"/>
                <a:cs typeface="Calibri" panose="020F0502020204030204" pitchFamily="34" charset="0"/>
              </a:rPr>
              <a:t> (úložisko súborov s obsahom)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000" dirty="0">
                <a:ea typeface="Calibri" panose="020F0502020204030204" pitchFamily="34" charset="0"/>
                <a:cs typeface="Calibri" panose="020F0502020204030204" pitchFamily="34" charset="0"/>
              </a:rPr>
              <a:t>Príklad logickej adresárovej štruktúry v Assetstore:   </a:t>
            </a:r>
          </a:p>
        </p:txBody>
      </p:sp>
      <p:pic>
        <p:nvPicPr>
          <p:cNvPr id="1026" name="Picture 2" descr="VÃ½sledok vyhÄ¾adÃ¡vania obrÃ¡zkov pre dopyt storage icon">
            <a:extLst>
              <a:ext uri="{FF2B5EF4-FFF2-40B4-BE49-F238E27FC236}">
                <a16:creationId xmlns:a16="http://schemas.microsoft.com/office/drawing/2014/main" id="{98E9EEAD-B9FC-43C8-BCAA-F1BBE103A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0" y="4432204"/>
            <a:ext cx="1556253" cy="15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875F5EF-9E7C-48AD-959A-99A1619F8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3" y="3113387"/>
            <a:ext cx="4884821" cy="2875070"/>
          </a:xfrm>
          <a:prstGeom prst="rect">
            <a:avLst/>
          </a:prstGeom>
        </p:spPr>
      </p:pic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14BC5898-5F5B-4677-9A11-5909FFE3E4EF}"/>
              </a:ext>
            </a:extLst>
          </p:cNvPr>
          <p:cNvCxnSpPr>
            <a:cxnSpLocks/>
          </p:cNvCxnSpPr>
          <p:nvPr/>
        </p:nvCxnSpPr>
        <p:spPr>
          <a:xfrm>
            <a:off x="905023" y="2109522"/>
            <a:ext cx="62421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" descr="VÃ½sledok vyhÄ¾adÃ¡vania obrÃ¡zkov pre dopyt dspace logo">
            <a:extLst>
              <a:ext uri="{FF2B5EF4-FFF2-40B4-BE49-F238E27FC236}">
                <a16:creationId xmlns:a16="http://schemas.microsoft.com/office/drawing/2014/main" id="{DBBD593A-9F02-45DA-BDE2-D58018C4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83" y="289249"/>
            <a:ext cx="1561634" cy="11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2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 err="1"/>
              <a:t>Dspace</a:t>
            </a:r>
            <a:r>
              <a:rPr lang="sk-SK" sz="2400" b="1" dirty="0"/>
              <a:t> – natívne rozhranie ihneď po inštalácii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47" y="1224047"/>
            <a:ext cx="7563853" cy="53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7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469198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dirty="0"/>
              <a:t>súčasná podoba vyzerá takto...</a:t>
            </a:r>
          </a:p>
        </p:txBody>
      </p:sp>
    </p:spTree>
    <p:extLst>
      <p:ext uri="{BB962C8B-B14F-4D97-AF65-F5344CB8AC3E}">
        <p14:creationId xmlns:p14="http://schemas.microsoft.com/office/powerpoint/2010/main" val="165823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AF9B48D4-8377-4DCF-A3EB-876E1302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355"/>
            <a:ext cx="9144000" cy="57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4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288325" y="1389701"/>
            <a:ext cx="8690918" cy="405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pilotnú verziu repozitára hodnotila skupina 7 hodnotiteľov z: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Ústavu bohemistiky a </a:t>
            </a:r>
            <a:r>
              <a:rPr lang="sk-SK" sz="2200" dirty="0" err="1">
                <a:latin typeface="+mj-lt"/>
              </a:rPr>
              <a:t>knihovnictví</a:t>
            </a:r>
            <a:r>
              <a:rPr lang="sk-SK" sz="2200" dirty="0">
                <a:latin typeface="+mj-lt"/>
              </a:rPr>
              <a:t> </a:t>
            </a:r>
            <a:r>
              <a:rPr lang="sk-SK" sz="2200" dirty="0" err="1">
                <a:latin typeface="+mj-lt"/>
              </a:rPr>
              <a:t>Slezské</a:t>
            </a:r>
            <a:r>
              <a:rPr lang="sk-SK" sz="2200" dirty="0">
                <a:latin typeface="+mj-lt"/>
              </a:rPr>
              <a:t> univerzity v </a:t>
            </a:r>
            <a:r>
              <a:rPr lang="sk-SK" sz="2200" dirty="0" err="1">
                <a:latin typeface="+mj-lt"/>
              </a:rPr>
              <a:t>Opavě</a:t>
            </a:r>
            <a:r>
              <a:rPr lang="sk-SK" sz="2200" dirty="0">
                <a:latin typeface="+mj-lt"/>
              </a:rPr>
              <a:t>,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Akademickej knižnice Právnickej fakulty UK,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SNK,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Krajskej knižnice v Žiline,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/>
              <a:t>KMKD </a:t>
            </a:r>
            <a:r>
              <a:rPr lang="sk-SK" sz="2200" dirty="0" err="1"/>
              <a:t>Uniza</a:t>
            </a:r>
            <a:r>
              <a:rPr lang="sk-SK" sz="2200" dirty="0"/>
              <a:t>.</a:t>
            </a:r>
            <a:endParaRPr lang="sk-SK" sz="2200" dirty="0"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systém získal priemerné hodnotenie 9/10, pričom stanovených 12 kritérií bolo splnených priemerne na 94,03%.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vzišli aj pripomienky a námietky – chyby prekladu, ergonómie prostredia a pod.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Výsledky heuristickej </a:t>
            </a:r>
            <a:r>
              <a:rPr lang="sk-SK" sz="2400" b="1" dirty="0" err="1"/>
              <a:t>evaluácie</a:t>
            </a:r>
            <a:r>
              <a:rPr lang="sk-SK" sz="2400" b="1" dirty="0"/>
              <a:t> pilotného projektu</a:t>
            </a:r>
          </a:p>
        </p:txBody>
      </p:sp>
    </p:spTree>
    <p:extLst>
      <p:ext uri="{BB962C8B-B14F-4D97-AF65-F5344CB8AC3E}">
        <p14:creationId xmlns:p14="http://schemas.microsoft.com/office/powerpoint/2010/main" val="140848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793892" cy="405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zmena grafického dizajnu: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úpravou CSS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nastavenie farieb zhodných s katedrovým dizajn manuálom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úpravy vykonal študent KMKD v rámci bakalárskej práce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návrh a vytvorenie počiatočných komunít a kolekcií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dynamicky sa menia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návrh oprávnení a prístupu (rozoberieme neskôr)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iné drobné úpravy – zmena ikon podporovaných formátov</a:t>
            </a:r>
          </a:p>
          <a:p>
            <a:pPr lvl="1">
              <a:lnSpc>
                <a:spcPct val="107000"/>
              </a:lnSpc>
            </a:pPr>
            <a:endParaRPr lang="sk-SK" sz="2200" dirty="0">
              <a:latin typeface="+mj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Hlavné úpravy</a:t>
            </a:r>
          </a:p>
        </p:txBody>
      </p:sp>
    </p:spTree>
    <p:extLst>
      <p:ext uri="{BB962C8B-B14F-4D97-AF65-F5344CB8AC3E}">
        <p14:creationId xmlns:p14="http://schemas.microsoft.com/office/powerpoint/2010/main" val="2760687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optimalizácia a zabezpečenie repozitára (jeho web GUI)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zabezpečenie cez HTTPS (cez certifikát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DigiCert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riešenie zdarma</a:t>
            </a:r>
          </a:p>
          <a:p>
            <a:pPr lvl="1">
              <a:lnSpc>
                <a:spcPct val="107000"/>
              </a:lnSpc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preklad rozhrania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DSpace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do slovenčiny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cca 2780 riadkov XML súboru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sprístupnený verejnosti od 2016 na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GitHube</a:t>
            </a: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Riešené úlohy a problémy</a:t>
            </a:r>
          </a:p>
        </p:txBody>
      </p:sp>
    </p:spTree>
    <p:extLst>
      <p:ext uri="{BB962C8B-B14F-4D97-AF65-F5344CB8AC3E}">
        <p14:creationId xmlns:p14="http://schemas.microsoft.com/office/powerpoint/2010/main" val="89316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332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nízka ochota zamestnancov prispievať k obsahu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podľa dotazníka vysoká (&gt;300 DO, reálne pár desiatok)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strach? obavy?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byrokracia ohľadom licenčných zmlúv s autormi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pomohli právnici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navrhli sme tlačivo </a:t>
            </a:r>
            <a:r>
              <a:rPr lang="sk-SK" sz="2200" i="1" dirty="0">
                <a:ea typeface="Calibri" panose="020F0502020204030204" pitchFamily="34" charset="0"/>
                <a:cs typeface="Calibri" panose="020F0502020204030204" pitchFamily="34" charset="0"/>
              </a:rPr>
              <a:t>Potvrdenie o udelení nevýhradnej licencie 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(doplnené o možnosť udeliť CC licenciu)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agenda ohľadom archivácie tlačív (registratúra)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problémy s personálnym zabezpečením chodu repozitára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Riešené úlohy a problémy</a:t>
            </a:r>
          </a:p>
        </p:txBody>
      </p:sp>
    </p:spTree>
    <p:extLst>
      <p:ext uri="{BB962C8B-B14F-4D97-AF65-F5344CB8AC3E}">
        <p14:creationId xmlns:p14="http://schemas.microsoft.com/office/powerpoint/2010/main" val="4035907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299085"/>
            <a:ext cx="8229600" cy="477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kladieme dôraz na formát PDF/A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viac o dlhodobom uchovávaní povieme neskôr </a:t>
            </a:r>
          </a:p>
          <a:p>
            <a:pPr>
              <a:lnSpc>
                <a:spcPct val="107000"/>
              </a:lnSpc>
            </a:pPr>
            <a:endParaRPr lang="sk-SK" sz="2200" dirty="0">
              <a:latin typeface="+mj-lt"/>
            </a:endParaRPr>
          </a:p>
          <a:p>
            <a:pPr>
              <a:lnSpc>
                <a:spcPct val="107000"/>
              </a:lnSpc>
            </a:pPr>
            <a:r>
              <a:rPr lang="sk-SK" sz="2200" dirty="0">
                <a:latin typeface="+mj-lt"/>
              </a:rPr>
              <a:t>Obsah tvoria: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všetky úspešne obhájené dizertačné práce od vzniku študijného programu </a:t>
            </a:r>
            <a:r>
              <a:rPr lang="sk-SK" sz="2200" dirty="0" err="1">
                <a:latin typeface="+mj-lt"/>
              </a:rPr>
              <a:t>Mediamatika</a:t>
            </a:r>
            <a:r>
              <a:rPr lang="sk-SK" sz="2200" dirty="0">
                <a:latin typeface="+mj-lt"/>
              </a:rPr>
              <a:t> a kultúrne dedičstvo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vybrané záverečné (BP,DP) práce študentov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zavedená novinka: komisia hneď pri štátnici hlasuje o zaradení práce, študent podpisuje súhlas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vybrané seminárne a iné práce študentov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študenti sú nadšení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keď ich oslovíme s ponukou umiestniť ich prácu do repozitára</a:t>
            </a: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berú to ako </a:t>
            </a: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česť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častokrát sú iniciatívni a práce zasielajú sami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624BA4B-DEAF-4937-860C-ECB7990A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Čo aktuálne tvorí obsah repozitára?</a:t>
            </a:r>
          </a:p>
        </p:txBody>
      </p:sp>
    </p:spTree>
    <p:extLst>
      <p:ext uri="{BB962C8B-B14F-4D97-AF65-F5344CB8AC3E}">
        <p14:creationId xmlns:p14="http://schemas.microsoft.com/office/powerpoint/2010/main" val="2619678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332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>
              <a:lnSpc>
                <a:spcPct val="107000"/>
              </a:lnSpc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vedecké výstupy zamestnancov</a:t>
            </a:r>
          </a:p>
          <a:p>
            <a:pPr>
              <a:lnSpc>
                <a:spcPct val="107000"/>
              </a:lnSpc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aj pár monografií,</a:t>
            </a:r>
          </a:p>
          <a:p>
            <a:pPr>
              <a:lnSpc>
                <a:spcPct val="107000"/>
              </a:lnSpc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výskumné dáta - „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rôzne interné a propagačné materiály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Čo aktuálne tvorí obsah repozitára?</a:t>
            </a:r>
          </a:p>
        </p:txBody>
      </p:sp>
    </p:spTree>
    <p:extLst>
      <p:ext uri="{BB962C8B-B14F-4D97-AF65-F5344CB8AC3E}">
        <p14:creationId xmlns:p14="http://schemas.microsoft.com/office/powerpoint/2010/main" val="324593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Digitálne repozitáre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F92B9CC-0A90-462C-B05B-F797602A8940}"/>
              </a:ext>
            </a:extLst>
          </p:cNvPr>
          <p:cNvSpPr/>
          <p:nvPr/>
        </p:nvSpPr>
        <p:spPr>
          <a:xfrm>
            <a:off x="457200" y="1417638"/>
            <a:ext cx="7863016" cy="405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Prečo sú tak dôležité?</a:t>
            </a: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ľahšia komunikácia vedeckých výstupov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zdieľanie bázy znalostí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prezentácia organizácie smerom k odbornej verejnosti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kooperácia odborníkov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ľahší prístup k výstupom, materiálom,...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multiplikácia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prístupu k digitálnym objektom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prístup k heterogénnym informačným zdrojom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podpora dištančného vzdelávania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42177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405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b="1" dirty="0">
                <a:latin typeface="+mj-lt"/>
              </a:rPr>
              <a:t>Open </a:t>
            </a:r>
            <a:r>
              <a:rPr lang="sk-SK" sz="2200" b="1" dirty="0" err="1">
                <a:latin typeface="+mj-lt"/>
              </a:rPr>
              <a:t>access</a:t>
            </a:r>
            <a:r>
              <a:rPr lang="sk-SK" sz="2200" b="1" dirty="0">
                <a:latin typeface="+mj-lt"/>
              </a:rPr>
              <a:t> objekty</a:t>
            </a:r>
            <a:r>
              <a:rPr lang="sk-SK" sz="2200" dirty="0">
                <a:latin typeface="+mj-lt"/>
              </a:rPr>
              <a:t> – bez obmedzení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sú prioritou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sú najcennejšie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Externé zdroje 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diela vytvorené mimo Katedru, no zaujímavé pre našu oblasť vedeckého pôsobenia (kultúrne dedičstvo, knižnično-informačné štúdiá)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Ostatné objekty 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záverečné práce,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seminárky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prístupné pre zamestnancov a študentov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vyžaduje sa prihlásenie fakultným </a:t>
            </a:r>
            <a:r>
              <a:rPr lang="sk-SK" sz="22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loginom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@fhv.uniza.sk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+ zaujímavosti: videá z prednášok pozvaných hostí, propagačné videá fakulty, plagáty a i.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Obsah – reštrikcie ohľadom prístupu</a:t>
            </a:r>
          </a:p>
        </p:txBody>
      </p:sp>
    </p:spTree>
    <p:extLst>
      <p:ext uri="{BB962C8B-B14F-4D97-AF65-F5344CB8AC3E}">
        <p14:creationId xmlns:p14="http://schemas.microsoft.com/office/powerpoint/2010/main" val="711232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441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Aktualizácia ku 5.11.2019 		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F0D5870-63D9-4B0E-80BE-8CBDFBC0F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099688"/>
              </p:ext>
            </p:extLst>
          </p:nvPr>
        </p:nvGraphicFramePr>
        <p:xfrm>
          <a:off x="1080940" y="292231"/>
          <a:ext cx="7082672" cy="482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8122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513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/>
              <a:t>najdôležitejšou zložkou systému sú dáta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/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/>
              <a:t>akým spôsobom podporujeme dlhodobé uchovávanie?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/>
              <a:t>dodržiavame štandardy: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/>
              <a:t>PDF/A,...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/>
              <a:t>DC pre metadáta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/>
              <a:t>avšak po technologickej stránke sa nemôžeme porovnávať s certifikovanými LTP archívmi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k-SK" sz="2200" dirty="0"/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dlhodobé uchovávanie: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cez automatické metódy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cez „manuálne“ metódy</a:t>
            </a:r>
          </a:p>
          <a:p>
            <a:pPr lvl="1">
              <a:lnSpc>
                <a:spcPct val="107000"/>
              </a:lnSpc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Dlhodobé uchovávanie digitálnych objektov</a:t>
            </a:r>
          </a:p>
        </p:txBody>
      </p:sp>
    </p:spTree>
    <p:extLst>
      <p:ext uri="{BB962C8B-B14F-4D97-AF65-F5344CB8AC3E}">
        <p14:creationId xmlns:p14="http://schemas.microsoft.com/office/powerpoint/2010/main" val="410426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513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/>
              <a:t>automatické:</a:t>
            </a: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diskové polia typu RAID 1 (redundancia na 2 disky)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kontrola stavu hardvéru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kontrola integrity DO (MD5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hash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pod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DSpace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pravidelné vytváranie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snapshotov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(pod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XenCenter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min 4 posledné funkčné verzie systému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min mesiac dozadu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manuálne: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pravidelná aktualizácia OS + DSpace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kompletná záloha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Assetstore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priečinka na externé HDD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i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dump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databázy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PostgreSQL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záloha na externé HDD</a:t>
            </a:r>
          </a:p>
          <a:p>
            <a:pPr lvl="1">
              <a:lnSpc>
                <a:spcPct val="107000"/>
              </a:lnSpc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Dlhodobé uchovávanie digitálnych objektov</a:t>
            </a:r>
          </a:p>
        </p:txBody>
      </p:sp>
    </p:spTree>
    <p:extLst>
      <p:ext uri="{BB962C8B-B14F-4D97-AF65-F5344CB8AC3E}">
        <p14:creationId xmlns:p14="http://schemas.microsoft.com/office/powerpoint/2010/main" val="4027423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296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Ku 5.11.2019 evidujeme </a:t>
            </a: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65 registrovaných 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používateľov</a:t>
            </a:r>
          </a:p>
          <a:p>
            <a:pPr lvl="1">
              <a:lnSpc>
                <a:spcPct val="107000"/>
              </a:lnSpc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(pedagógovia, výskumní pracovníci, študenti)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Odkiaľ pochádzajú? (zisťované prostredníctvom Google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analytics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Údaje o počte návštevníkov používateľov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855DD23-373B-4572-BA82-F9D4C3D01C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907304" y="3360402"/>
            <a:ext cx="4286250" cy="2209800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2B84BB14-7751-4FEB-B5D2-B425B18FC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677" y="2942243"/>
            <a:ext cx="3228975" cy="299085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783990B3-2D4A-457D-943E-0FF82744208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816646" y="3452877"/>
            <a:ext cx="4286250" cy="206231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199E2229-5A85-48D6-88EF-8C397AD6D710}"/>
              </a:ext>
            </a:extLst>
          </p:cNvPr>
          <p:cNvSpPr txBox="1"/>
          <p:nvPr/>
        </p:nvSpPr>
        <p:spPr>
          <a:xfrm>
            <a:off x="789348" y="5607665"/>
            <a:ext cx="531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Mesačne v priemere cca 1300 zobrazení stránky</a:t>
            </a:r>
          </a:p>
        </p:txBody>
      </p:sp>
    </p:spTree>
    <p:extLst>
      <p:ext uri="{BB962C8B-B14F-4D97-AF65-F5344CB8AC3E}">
        <p14:creationId xmlns:p14="http://schemas.microsoft.com/office/powerpoint/2010/main" val="4182572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296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M.F. </a:t>
            </a:r>
            <a:r>
              <a:rPr lang="sk-SK" sz="2200" dirty="0">
                <a:latin typeface="+mj-lt"/>
                <a:sym typeface="Wingdings" panose="05000000000000000000" pitchFamily="2" charset="2"/>
              </a:rPr>
              <a:t> všetky role</a:t>
            </a:r>
            <a:r>
              <a:rPr lang="sk-SK" sz="2200" dirty="0">
                <a:latin typeface="+mj-lt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plánujeme delegovať správcovské role na 2 doktorandov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všetko len na báze dobrovoľnosti a vlastného záujmu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zatiaľ sa nedá očakávať, že si budú používatelia vkladať obsah sami, hoci systém je na to procesne pripravený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IT správa repozitára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sym typeface="Wingdings" panose="05000000000000000000" pitchFamily="2" charset="2"/>
              </a:rPr>
              <a:t>delegujeme na f</a:t>
            </a:r>
            <a:r>
              <a:rPr lang="sk-SK" sz="2200" dirty="0">
                <a:latin typeface="+mj-lt"/>
              </a:rPr>
              <a:t>akultného IT správcu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systémy je potrebné pravidelne zálohovať a aktualizovať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Personálne zabezpečenie DR KMKD?</a:t>
            </a:r>
          </a:p>
        </p:txBody>
      </p:sp>
    </p:spTree>
    <p:extLst>
      <p:ext uri="{BB962C8B-B14F-4D97-AF65-F5344CB8AC3E}">
        <p14:creationId xmlns:p14="http://schemas.microsoft.com/office/powerpoint/2010/main" val="3226381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513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latin typeface="+mj-lt"/>
              </a:rPr>
              <a:t>Indexovaný v troch registroch: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b="1" dirty="0" err="1">
                <a:latin typeface="+mj-lt"/>
              </a:rPr>
              <a:t>OpenDOAR</a:t>
            </a:r>
            <a:r>
              <a:rPr lang="sk-SK" sz="2200" dirty="0">
                <a:latin typeface="+mj-lt"/>
              </a:rPr>
              <a:t> (pod ID 4232)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Od 29.januára 2019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Proces registrácie trval </a:t>
            </a:r>
            <a:r>
              <a:rPr lang="sk-SK" sz="2200" u="sng" dirty="0">
                <a:latin typeface="+mj-lt"/>
              </a:rPr>
              <a:t>cca 3 mesiace</a:t>
            </a:r>
          </a:p>
          <a:p>
            <a:pPr lvl="1">
              <a:lnSpc>
                <a:spcPct val="107000"/>
              </a:lnSpc>
            </a:pPr>
            <a:endParaRPr lang="sk-SK" sz="2200" u="sng" dirty="0">
              <a:latin typeface="+mj-lt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b="1" dirty="0">
                <a:latin typeface="+mj-lt"/>
              </a:rPr>
              <a:t>ROAR</a:t>
            </a:r>
            <a:r>
              <a:rPr lang="sk-SK" sz="2200" dirty="0">
                <a:latin typeface="+mj-lt"/>
              </a:rPr>
              <a:t> (pod ID 14372)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Od 1.februára 2019</a:t>
            </a:r>
          </a:p>
          <a:p>
            <a:pPr lvl="1">
              <a:lnSpc>
                <a:spcPct val="107000"/>
              </a:lnSpc>
            </a:pPr>
            <a:endParaRPr lang="sk-SK" sz="2200" dirty="0">
              <a:latin typeface="+mj-lt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latin typeface="+mj-lt"/>
              </a:rPr>
              <a:t>DuraSpace</a:t>
            </a:r>
            <a:r>
              <a:rPr lang="sk-SK" sz="2200" b="1" dirty="0">
                <a:latin typeface="+mj-lt"/>
              </a:rPr>
              <a:t> </a:t>
            </a:r>
            <a:r>
              <a:rPr lang="sk-SK" sz="2200" b="1" dirty="0" err="1">
                <a:latin typeface="+mj-lt"/>
              </a:rPr>
              <a:t>Registry</a:t>
            </a:r>
            <a:r>
              <a:rPr lang="sk-SK" sz="2200" b="1" dirty="0">
                <a:latin typeface="+mj-lt"/>
              </a:rPr>
              <a:t> </a:t>
            </a:r>
            <a:r>
              <a:rPr lang="sk-SK" sz="2200" dirty="0">
                <a:latin typeface="+mj-lt"/>
              </a:rPr>
              <a:t>(pod </a:t>
            </a:r>
            <a:r>
              <a:rPr lang="sk-SK" sz="2200" dirty="0"/>
              <a:t>ID 6788)</a:t>
            </a:r>
            <a:endParaRPr lang="sk-SK" sz="2200" dirty="0">
              <a:latin typeface="+mj-lt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Špeciálny register pre používateľov </a:t>
            </a:r>
            <a:r>
              <a:rPr lang="sk-SK" sz="2200" dirty="0" err="1">
                <a:latin typeface="+mj-lt"/>
              </a:rPr>
              <a:t>DSpace</a:t>
            </a:r>
            <a:endParaRPr lang="sk-SK" sz="2200" dirty="0">
              <a:latin typeface="+mj-lt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</a:rPr>
              <a:t>od cca 3/2019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latin typeface="+mj-lt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k-SK" sz="2200" dirty="0">
              <a:latin typeface="+mj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Registrácia repozitára KMKD v registroch</a:t>
            </a:r>
          </a:p>
        </p:txBody>
      </p:sp>
    </p:spTree>
    <p:extLst>
      <p:ext uri="{BB962C8B-B14F-4D97-AF65-F5344CB8AC3E}">
        <p14:creationId xmlns:p14="http://schemas.microsoft.com/office/powerpoint/2010/main" val="2588916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730CB225-B498-4782-A09E-011D517619DD}"/>
              </a:ext>
            </a:extLst>
          </p:cNvPr>
          <p:cNvSpPr/>
          <p:nvPr/>
        </p:nvSpPr>
        <p:spPr>
          <a:xfrm>
            <a:off x="457200" y="1389701"/>
            <a:ext cx="8229600" cy="2215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2200" dirty="0"/>
              <a:t>predložené informácie sú zhrnuté v článkoch časopisu </a:t>
            </a:r>
            <a:r>
              <a:rPr lang="sk-SK" sz="2200" dirty="0" err="1"/>
              <a:t>ITLib</a:t>
            </a:r>
            <a:r>
              <a:rPr lang="sk-SK" sz="2200" dirty="0"/>
              <a:t>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/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/>
              <a:t>číslo 1/2019: Prvý slovenský inštitucionálny repozitár</a:t>
            </a:r>
          </a:p>
          <a:p>
            <a:pPr lvl="1">
              <a:lnSpc>
                <a:spcPct val="107000"/>
              </a:lnSpc>
            </a:pPr>
            <a:r>
              <a:rPr lang="sk-SK" sz="2200" dirty="0"/>
              <a:t>registrovaný v </a:t>
            </a:r>
            <a:r>
              <a:rPr lang="sk-SK" sz="2200" dirty="0" err="1"/>
              <a:t>OpenDOAR</a:t>
            </a:r>
            <a:r>
              <a:rPr lang="sk-SK" sz="2200" dirty="0"/>
              <a:t> a ROAR</a:t>
            </a:r>
          </a:p>
          <a:p>
            <a:endParaRPr lang="sk-SK" sz="2200" dirty="0"/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/>
              <a:t>číslo 3/2019: Reálny a virtuálny verejný priestor</a:t>
            </a: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BD2E3-D6AB-4AD7-BB74-541E3675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b="1" dirty="0"/>
              <a:t>Viac </a:t>
            </a:r>
            <a:r>
              <a:rPr lang="sk-SK" sz="2400" b="1" dirty="0" err="1"/>
              <a:t>info</a:t>
            </a:r>
            <a:r>
              <a:rPr lang="sk-SK" sz="24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10370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5D4C0-FFAB-4B17-8076-B9CD0CD1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...a čo ďalej?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FA8E5761-882D-4556-84FA-3ABECCF83983}"/>
              </a:ext>
            </a:extLst>
          </p:cNvPr>
          <p:cNvSpPr/>
          <p:nvPr/>
        </p:nvSpPr>
        <p:spPr>
          <a:xfrm>
            <a:off x="457199" y="1417638"/>
            <a:ext cx="8229599" cy="368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 blízkej budúcnosti prechod zo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XenServera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na XCP-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čistý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open-source</a:t>
            </a: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omnoho viac funkcií než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XenServer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Free</a:t>
            </a: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aplikácia techník SEO (dnes skóre len 60/100)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povýšenie repozitára? Digitálny repozitár Fakulty humanitných vied ŽU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zlepšiť personálne zabezpečenie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šíriť osvetu (DIR,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acess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publikovanie, </a:t>
            </a:r>
            <a:r>
              <a:rPr lang="sk-SK" sz="2200" dirty="0" err="1">
                <a:ea typeface="Calibri" panose="020F0502020204030204" pitchFamily="34" charset="0"/>
                <a:cs typeface="Calibri" panose="020F0502020204030204" pitchFamily="34" charset="0"/>
              </a:rPr>
              <a:t>open-source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softvérov v </a:t>
            </a:r>
            <a:r>
              <a:rPr lang="sk-SK" sz="2200">
                <a:ea typeface="Calibri" panose="020F0502020204030204" pitchFamily="34" charset="0"/>
                <a:cs typeface="Calibri" panose="020F0502020204030204" pitchFamily="34" charset="0"/>
              </a:rPr>
              <a:t>akademickom prostredí)</a:t>
            </a: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...?</a:t>
            </a:r>
          </a:p>
        </p:txBody>
      </p:sp>
    </p:spTree>
    <p:extLst>
      <p:ext uri="{BB962C8B-B14F-4D97-AF65-F5344CB8AC3E}">
        <p14:creationId xmlns:p14="http://schemas.microsoft.com/office/powerpoint/2010/main" val="1451038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FA8E5761-882D-4556-84FA-3ABECCF83983}"/>
              </a:ext>
            </a:extLst>
          </p:cNvPr>
          <p:cNvSpPr/>
          <p:nvPr/>
        </p:nvSpPr>
        <p:spPr>
          <a:xfrm>
            <a:off x="457199" y="1417638"/>
            <a:ext cx="8229599" cy="323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PhDr. </a:t>
            </a:r>
            <a:r>
              <a:rPr lang="sk-SK" sz="2200" b="1" dirty="0">
                <a:ea typeface="Calibri" panose="020F0502020204030204" pitchFamily="34" charset="0"/>
                <a:cs typeface="Calibri" panose="020F0502020204030204" pitchFamily="34" charset="0"/>
              </a:rPr>
              <a:t>Matúš Formanek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, PhD.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prodekan pre kvalitu a rozvoj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dirty="0"/>
              <a:t>ŽILINSKÁ UNIVERZITA V ŽILINE</a:t>
            </a:r>
            <a:br>
              <a:rPr lang="sk-SK" dirty="0"/>
            </a:br>
            <a:r>
              <a:rPr lang="sk-SK" dirty="0"/>
              <a:t>Katedra </a:t>
            </a:r>
            <a:r>
              <a:rPr lang="sk-SK" dirty="0" err="1"/>
              <a:t>mediamatiky</a:t>
            </a:r>
            <a:r>
              <a:rPr lang="sk-SK" dirty="0"/>
              <a:t> a kultúrneho dedičstva</a:t>
            </a:r>
            <a:br>
              <a:rPr lang="sk-SK" dirty="0"/>
            </a:br>
            <a:r>
              <a:rPr lang="sk-SK" dirty="0"/>
              <a:t>Fakulta humanitných vied | AD311</a:t>
            </a:r>
            <a:br>
              <a:rPr lang="sk-SK" dirty="0"/>
            </a:br>
            <a:r>
              <a:rPr lang="sk-SK" dirty="0"/>
              <a:t>Univerzitná 8215/1, 010 26 Žilina</a:t>
            </a:r>
            <a:br>
              <a:rPr lang="sk-SK" dirty="0"/>
            </a:br>
            <a:r>
              <a:rPr lang="sk-SK" dirty="0"/>
              <a:t>tel. +421 41 513 6363  |  mobil: +421 949 866 962</a:t>
            </a:r>
            <a:br>
              <a:rPr lang="sk-SK" dirty="0"/>
            </a:br>
            <a:r>
              <a:rPr lang="sk-SK" dirty="0"/>
              <a:t>e-mail: matus.formanek@fhv.uniza.sk</a:t>
            </a:r>
            <a:br>
              <a:rPr lang="sk-SK" dirty="0"/>
            </a:br>
            <a:r>
              <a:rPr lang="sk-SK" dirty="0"/>
              <a:t>web: www.fhv.uniza.sk</a:t>
            </a:r>
            <a:endParaRPr lang="sk-SK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Výsledok vyhľadávania obrázkov pre dopyt contact icon">
            <a:extLst>
              <a:ext uri="{FF2B5EF4-FFF2-40B4-BE49-F238E27FC236}">
                <a16:creationId xmlns:a16="http://schemas.microsoft.com/office/drawing/2014/main" id="{2644A643-4F64-4B98-8173-CBDEC42F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417638"/>
            <a:ext cx="2078528" cy="14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Digitálne repozitáre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F92B9CC-0A90-462C-B05B-F797602A8940}"/>
              </a:ext>
            </a:extLst>
          </p:cNvPr>
          <p:cNvSpPr/>
          <p:nvPr/>
        </p:nvSpPr>
        <p:spPr>
          <a:xfrm>
            <a:off x="457200" y="1417638"/>
            <a:ext cx="7354711" cy="30323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b="1" dirty="0">
                <a:ea typeface="Calibri" panose="020F0502020204030204" pitchFamily="34" charset="0"/>
                <a:cs typeface="Calibri" panose="020F0502020204030204" pitchFamily="34" charset="0"/>
              </a:rPr>
              <a:t>Počítačové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200" b="1" dirty="0">
                <a:ea typeface="Calibri" panose="020F0502020204030204" pitchFamily="34" charset="0"/>
                <a:cs typeface="Calibri" panose="020F0502020204030204" pitchFamily="34" charset="0"/>
              </a:rPr>
              <a:t>systémy</a:t>
            </a: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, ktoré umožňujú napr.: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ukladanie elektronických zdrojov, resp. objektov,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manipuláciu s elektronickými zdrojmi a ich správu,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archiváciu zdrojov,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prehľadné členenie zdrojov,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ich sprístupňovanie,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indexovanie a pokročilé vyhľadávanie nad množinou digitálnych objektov</a:t>
            </a:r>
          </a:p>
        </p:txBody>
      </p:sp>
    </p:spTree>
    <p:extLst>
      <p:ext uri="{BB962C8B-B14F-4D97-AF65-F5344CB8AC3E}">
        <p14:creationId xmlns:p14="http://schemas.microsoft.com/office/powerpoint/2010/main" val="283268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FFD6BD0-59D1-4A89-9485-863545AD5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55" b="20979"/>
          <a:stretch/>
        </p:blipFill>
        <p:spPr>
          <a:xfrm>
            <a:off x="2212642" y="3212976"/>
            <a:ext cx="4718716" cy="2160240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3988A012-20F5-464E-82D1-DFFE7FB646E4}"/>
              </a:ext>
            </a:extLst>
          </p:cNvPr>
          <p:cNvSpPr txBox="1"/>
          <p:nvPr/>
        </p:nvSpPr>
        <p:spPr>
          <a:xfrm>
            <a:off x="2293914" y="2317408"/>
            <a:ext cx="4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99450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841" y="274638"/>
            <a:ext cx="8889477" cy="1143000"/>
          </a:xfrm>
        </p:spPr>
        <p:txBody>
          <a:bodyPr>
            <a:noAutofit/>
          </a:bodyPr>
          <a:lstStyle/>
          <a:p>
            <a:r>
              <a:rPr lang="sk-SK" sz="2400" b="1" dirty="0"/>
              <a:t>Definícia digitálneho objektu </a:t>
            </a:r>
            <a:br>
              <a:rPr lang="sk-SK" sz="2400" dirty="0"/>
            </a:br>
            <a:r>
              <a:rPr lang="sk-SK" sz="2200" dirty="0"/>
              <a:t>(podľa príručky </a:t>
            </a:r>
            <a:r>
              <a:rPr lang="sk-SK" sz="2200" dirty="0" err="1"/>
              <a:t>University</a:t>
            </a:r>
            <a:r>
              <a:rPr lang="sk-SK" sz="2200" dirty="0"/>
              <a:t> of </a:t>
            </a:r>
            <a:r>
              <a:rPr lang="sk-SK" sz="2200" dirty="0" err="1"/>
              <a:t>California</a:t>
            </a:r>
            <a:r>
              <a:rPr lang="sk-SK" sz="2200" dirty="0"/>
              <a:t>)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0D77EE6-C1C4-4B17-9936-5DAA865C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25" y="2131367"/>
            <a:ext cx="6232750" cy="30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Inštitucionálny repozitár </a:t>
            </a:r>
            <a:br>
              <a:rPr lang="sk-SK" sz="2400" b="1" dirty="0"/>
            </a:br>
            <a:r>
              <a:rPr lang="sk-SK" sz="2400" b="1" dirty="0"/>
              <a:t>Katedry mediamatiky a kultúrneho dedičstva (KMKD)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F92B9CC-0A90-462C-B05B-F797602A8940}"/>
              </a:ext>
            </a:extLst>
          </p:cNvPr>
          <p:cNvSpPr/>
          <p:nvPr/>
        </p:nvSpPr>
        <p:spPr>
          <a:xfrm>
            <a:off x="457199" y="1993374"/>
            <a:ext cx="8229600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myšlienka vytvoriť virtuálny priestor tohto typu vznikala už dávno (2012/2013)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 prostredí KMKD sa testovalo viacero softvérov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ako perspektívny sa javil produkt švajčiarskeho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CERNu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k-SK" sz="22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Invenio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(dnes </a:t>
            </a:r>
            <a:r>
              <a:rPr lang="sk-SK" sz="2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Invenio</a:t>
            </a: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3 poháňa napr. známy ZENODO.org)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vznikol skúšobný </a:t>
            </a:r>
            <a:r>
              <a:rPr lang="sk-SK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register záverečných prác </a:t>
            </a:r>
          </a:p>
        </p:txBody>
      </p:sp>
    </p:spTree>
    <p:extLst>
      <p:ext uri="{BB962C8B-B14F-4D97-AF65-F5344CB8AC3E}">
        <p14:creationId xmlns:p14="http://schemas.microsoft.com/office/powerpoint/2010/main" val="250160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Inštitucionálny repozitár </a:t>
            </a:r>
            <a:br>
              <a:rPr lang="sk-SK" sz="2400" b="1" dirty="0"/>
            </a:br>
            <a:r>
              <a:rPr lang="sk-SK" sz="2400" b="1" dirty="0"/>
              <a:t>Katedry mediamatiky a kultúrneho dedičstva (KMKD)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F92B9CC-0A90-462C-B05B-F797602A8940}"/>
              </a:ext>
            </a:extLst>
          </p:cNvPr>
          <p:cNvSpPr/>
          <p:nvPr/>
        </p:nvSpPr>
        <p:spPr>
          <a:xfrm>
            <a:off x="457200" y="1559741"/>
            <a:ext cx="8229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Invenio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1.0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712DD8E-D9F8-4D82-8C2F-F3C8F1003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24"/>
          <a:stretch/>
        </p:blipFill>
        <p:spPr>
          <a:xfrm>
            <a:off x="2267133" y="1559741"/>
            <a:ext cx="6310476" cy="2889711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301B3F84-5479-4FB3-9FF3-8025B090C68F}"/>
              </a:ext>
            </a:extLst>
          </p:cNvPr>
          <p:cNvSpPr/>
          <p:nvPr/>
        </p:nvSpPr>
        <p:spPr>
          <a:xfrm>
            <a:off x="457200" y="4517844"/>
            <a:ext cx="8229600" cy="15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bolo vložených 326 záverečných prác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nápad sa však veľmi neujal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nenašiel sa nikto, kto by sa o systém staral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...náročná administrácia systému</a:t>
            </a:r>
          </a:p>
        </p:txBody>
      </p:sp>
    </p:spTree>
    <p:extLst>
      <p:ext uri="{BB962C8B-B14F-4D97-AF65-F5344CB8AC3E}">
        <p14:creationId xmlns:p14="http://schemas.microsoft.com/office/powerpoint/2010/main" val="99076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Plánovanie/cieľ: digitálny repozitár UNIZA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01B3F84-5479-4FB3-9FF3-8025B090C68F}"/>
              </a:ext>
            </a:extLst>
          </p:cNvPr>
          <p:cNvSpPr/>
          <p:nvPr/>
        </p:nvSpPr>
        <p:spPr>
          <a:xfrm>
            <a:off x="457200" y="1275495"/>
            <a:ext cx="8229600" cy="441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aktivita Univerzitnej knižnice ŽU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sprístupňovanie skrípt a učebných materiálov, ktoré vzišli z prostredia UNIZA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vlna odporu zo strany autorov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projekt nebol veľmi úspešný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zverejnených bolo napokon len pár skrípt (odkazy na PDF)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myšlienka sa dodnes neustále diskutuje,...ale....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viacero nekoordinovaných aktivít: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DOI prefix pre UNIZA je aktuálne už zaregistrovaný 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kto bude spravovať DIR? Kde bude sídliť? (UK ZU, CEPS,...)</a:t>
            </a:r>
          </a:p>
        </p:txBody>
      </p:sp>
    </p:spTree>
    <p:extLst>
      <p:ext uri="{BB962C8B-B14F-4D97-AF65-F5344CB8AC3E}">
        <p14:creationId xmlns:p14="http://schemas.microsoft.com/office/powerpoint/2010/main" val="59821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b="1" dirty="0"/>
              <a:t>Digitálny inštitucionálny repozitár </a:t>
            </a:r>
            <a:br>
              <a:rPr lang="sk-SK" sz="2400" b="1" dirty="0"/>
            </a:br>
            <a:r>
              <a:rPr lang="sk-SK" sz="2400" b="1" dirty="0"/>
              <a:t>Katedry mediamatiky a kultúrneho dedičstva (KMKD)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01B3F84-5479-4FB3-9FF3-8025B090C68F}"/>
              </a:ext>
            </a:extLst>
          </p:cNvPr>
          <p:cNvSpPr/>
          <p:nvPr/>
        </p:nvSpPr>
        <p:spPr>
          <a:xfrm>
            <a:off x="457200" y="1595535"/>
            <a:ext cx="8229600" cy="332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Hľadalo sa aj iné, menšie riešenie: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 2015 bola na KMKD vypísaná téma dizertačnej práce („Reálny a virtuálny verejný priestor“), ktorej výstupom by mohol byť aj DIR KMKD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sz="2200" dirty="0">
                <a:ea typeface="Calibri" panose="020F0502020204030204" pitchFamily="34" charset="0"/>
                <a:cs typeface="Calibri" panose="020F0502020204030204" pitchFamily="34" charset="0"/>
              </a:rPr>
              <a:t>v rámci výskumu sa pripravil koncept a architektúra nového virtuálneho priestoru, ktorý neskôr získal podobu menšieho digitálneho repozitára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31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1516</Words>
  <Application>Microsoft Office PowerPoint</Application>
  <PresentationFormat>Prezentácia na obrazovke (4:3)</PresentationFormat>
  <Paragraphs>312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Wingdings</vt:lpstr>
      <vt:lpstr>Motív Office</vt:lpstr>
      <vt:lpstr>Prezentácia programu PowerPoint</vt:lpstr>
      <vt:lpstr>Inštitucionálne digitálne repozitáre</vt:lpstr>
      <vt:lpstr>Digitálne repozitáre</vt:lpstr>
      <vt:lpstr>Digitálne repozitáre</vt:lpstr>
      <vt:lpstr>Definícia digitálneho objektu  (podľa príručky University of California) </vt:lpstr>
      <vt:lpstr>Inštitucionálny repozitár  Katedry mediamatiky a kultúrneho dedičstva (KMKD)</vt:lpstr>
      <vt:lpstr>Inštitucionálny repozitár  Katedry mediamatiky a kultúrneho dedičstva (KMKD)</vt:lpstr>
      <vt:lpstr>Plánovanie/cieľ: digitálny repozitár UNIZA</vt:lpstr>
      <vt:lpstr>Digitálny inštitucionálny repozitár  Katedry mediamatiky a kultúrneho dedičstva (KMKD)</vt:lpstr>
      <vt:lpstr>https://repozitar.kmkd.uniza.sk     </vt:lpstr>
      <vt:lpstr>Inštitucionálny repozitár  Katedry mediamatiky a kultúrneho dedičstva (KMKD)</vt:lpstr>
      <vt:lpstr>Inštitucionálny repozitár  Katedry mediamatiky a kultúrneho dedičstva (KMKD)</vt:lpstr>
      <vt:lpstr>Vrstvová architektúra repozitára KMKD</vt:lpstr>
      <vt:lpstr>HP Proliant ML10 gen9 </vt:lpstr>
      <vt:lpstr>XenServer Free Edition</vt:lpstr>
      <vt:lpstr>Ubuntu Server 18.04.3 LTS  </vt:lpstr>
      <vt:lpstr>Ubuntu Server LTS  </vt:lpstr>
      <vt:lpstr>Prezentácia programu PowerPoint</vt:lpstr>
      <vt:lpstr>Prezentácia programu PowerPoint</vt:lpstr>
      <vt:lpstr>storage  </vt:lpstr>
      <vt:lpstr>Dspace – natívne rozhranie ihneď po inštalácii </vt:lpstr>
      <vt:lpstr>súčasná podoba vyzerá takto...</vt:lpstr>
      <vt:lpstr>Prezentácia programu PowerPoint</vt:lpstr>
      <vt:lpstr>Výsledky heuristickej evaluácie pilotného projektu</vt:lpstr>
      <vt:lpstr>Hlavné úpravy</vt:lpstr>
      <vt:lpstr>Riešené úlohy a problémy</vt:lpstr>
      <vt:lpstr>Riešené úlohy a problémy</vt:lpstr>
      <vt:lpstr>Čo aktuálne tvorí obsah repozitára?</vt:lpstr>
      <vt:lpstr>Čo aktuálne tvorí obsah repozitára?</vt:lpstr>
      <vt:lpstr>Obsah – reštrikcie ohľadom prístupu</vt:lpstr>
      <vt:lpstr>Prezentácia programu PowerPoint</vt:lpstr>
      <vt:lpstr>Dlhodobé uchovávanie digitálnych objektov</vt:lpstr>
      <vt:lpstr>Dlhodobé uchovávanie digitálnych objektov</vt:lpstr>
      <vt:lpstr>Údaje o počte návštevníkov používateľov</vt:lpstr>
      <vt:lpstr>Personálne zabezpečenie DR KMKD?</vt:lpstr>
      <vt:lpstr>Registrácia repozitára KMKD v registroch</vt:lpstr>
      <vt:lpstr>Viac info...</vt:lpstr>
      <vt:lpstr>...a čo ďalej?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Postavenie digitálnych repozitárov a politiky Open Access ako nevyhnutnej súčasti procesu etablovania  digitálnych humanitných vied </dc:title>
  <dc:creator>Formanek</dc:creator>
  <cp:lastModifiedBy>Matúš Formanek</cp:lastModifiedBy>
  <cp:revision>52</cp:revision>
  <dcterms:created xsi:type="dcterms:W3CDTF">2018-09-05T08:14:44Z</dcterms:created>
  <dcterms:modified xsi:type="dcterms:W3CDTF">2019-11-06T05:49:58Z</dcterms:modified>
</cp:coreProperties>
</file>