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48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253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73E4A-047B-4182-9CDA-65E0E6AE7611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57E3F-1E5F-47B3-A44D-9DC7BB069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45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001" y="2497667"/>
            <a:ext cx="7772400" cy="885296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7" y="216000"/>
            <a:ext cx="2267526" cy="861443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90609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1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1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932" y="205200"/>
            <a:ext cx="6426201" cy="649933"/>
          </a:xfrm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 algn="r">
              <a:defRPr sz="28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00" y="1244599"/>
            <a:ext cx="8860733" cy="5469467"/>
          </a:xfrm>
          <a:ln w="2540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>
            <a:lvl1pPr>
              <a:defRPr sz="24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  <a:lvl2pPr>
              <a:defRPr sz="24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>
              <a:defRPr sz="24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>
              <a:defRPr sz="24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>
              <a:defRPr sz="2400" b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en-US" dirty="0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7" y="216000"/>
            <a:ext cx="2267526" cy="861443"/>
          </a:xfrm>
          <a:prstGeom prst="rec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002449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8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04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3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9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2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68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DED97-AA8F-484B-8E1E-C6DF7D8DFED9}" type="datetimeFigureOut">
              <a:rPr lang="en-US" smtClean="0"/>
              <a:t>11/30/2015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26BAD-1564-454D-9A69-E2A93064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1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552576"/>
            <a:ext cx="9144000" cy="3714750"/>
          </a:xfrm>
        </p:spPr>
        <p:txBody>
          <a:bodyPr>
            <a:normAutofit/>
          </a:bodyPr>
          <a:lstStyle/>
          <a:p>
            <a:r>
              <a:rPr lang="sk-SK" sz="5400" b="1" dirty="0" smtClean="0"/>
              <a:t>Laboratórium </a:t>
            </a:r>
            <a:br>
              <a:rPr lang="sk-SK" sz="5400" b="1" dirty="0" smtClean="0"/>
            </a:br>
            <a:r>
              <a:rPr lang="sk-SK" sz="5400" b="1" dirty="0" smtClean="0"/>
              <a:t>fyzikálneho vzdelávania</a:t>
            </a:r>
            <a:r>
              <a:rPr lang="sk-SK" sz="4800" dirty="0" smtClean="0"/>
              <a:t/>
            </a:r>
            <a:br>
              <a:rPr lang="sk-SK" sz="4800" dirty="0" smtClean="0"/>
            </a:br>
            <a:r>
              <a:rPr lang="sk-SK" sz="4800" dirty="0"/>
              <a:t/>
            </a:r>
            <a:br>
              <a:rPr lang="sk-SK" sz="4800" dirty="0"/>
            </a:br>
            <a:r>
              <a:rPr lang="sk-SK" sz="4800" dirty="0" smtClean="0"/>
              <a:t/>
            </a:r>
            <a:br>
              <a:rPr lang="sk-SK" sz="4800" dirty="0" smtClean="0"/>
            </a:br>
            <a:r>
              <a:rPr lang="sk-SK" sz="4800" b="1" dirty="0" err="1" smtClean="0"/>
              <a:t>P</a:t>
            </a:r>
            <a:r>
              <a:rPr lang="sk-SK" sz="4800" dirty="0" err="1" smtClean="0"/>
              <a:t>hys</a:t>
            </a:r>
            <a:r>
              <a:rPr lang="sk-SK" sz="4800" b="1" dirty="0" err="1" smtClean="0"/>
              <a:t>E</a:t>
            </a:r>
            <a:r>
              <a:rPr lang="sk-SK" sz="4800" dirty="0" err="1" smtClean="0"/>
              <a:t>du</a:t>
            </a:r>
            <a:r>
              <a:rPr lang="sk-SK" sz="4800" b="1" dirty="0" err="1" smtClean="0"/>
              <a:t>L</a:t>
            </a:r>
            <a:r>
              <a:rPr lang="sk-SK" sz="4800" dirty="0" err="1" smtClean="0"/>
              <a:t>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0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Motivácia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2400" y="1266825"/>
            <a:ext cx="8860733" cy="544724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endParaRPr lang="sk-SK" sz="600" dirty="0" smtClean="0"/>
          </a:p>
          <a:p>
            <a:pPr>
              <a:spcBef>
                <a:spcPts val="1800"/>
              </a:spcBef>
            </a:pPr>
            <a:r>
              <a:rPr lang="sk-SK" sz="2800" dirty="0" smtClean="0"/>
              <a:t>podnetné prostredie pre prípravu budúcich učiteľov,</a:t>
            </a:r>
          </a:p>
          <a:p>
            <a:r>
              <a:rPr lang="sk-SK" sz="2800" dirty="0" smtClean="0"/>
              <a:t>výučbový priestor pre aktívne poznávanie, </a:t>
            </a:r>
          </a:p>
          <a:p>
            <a:r>
              <a:rPr lang="sk-SK" sz="2800" dirty="0" smtClean="0"/>
              <a:t>lepšie podmienky pre didaktický výskum,</a:t>
            </a:r>
          </a:p>
          <a:p>
            <a:r>
              <a:rPr lang="sk-SK" sz="2800" dirty="0" smtClean="0"/>
              <a:t>podmienky pre využívanie DT vo </a:t>
            </a:r>
            <a:r>
              <a:rPr lang="sk-SK" sz="2800" dirty="0"/>
              <a:t>vzdelávaní, </a:t>
            </a:r>
          </a:p>
          <a:p>
            <a:r>
              <a:rPr lang="sk-SK" sz="2800" dirty="0" smtClean="0"/>
              <a:t>pokles dominancie učiteľa vo výučbe,</a:t>
            </a:r>
          </a:p>
          <a:p>
            <a:pPr marL="0" indent="0">
              <a:buNone/>
            </a:pPr>
            <a:endParaRPr lang="sk-SK" sz="2800" dirty="0" smtClean="0"/>
          </a:p>
          <a:p>
            <a:r>
              <a:rPr lang="sk-SK" sz="2800" dirty="0" smtClean="0"/>
              <a:t>morálna </a:t>
            </a:r>
            <a:r>
              <a:rPr lang="sk-SK" sz="2800" dirty="0"/>
              <a:t>zastaralosť laboratórnych stolov</a:t>
            </a:r>
            <a:r>
              <a:rPr lang="sk-SK" sz="2800" dirty="0" smtClean="0"/>
              <a:t>,</a:t>
            </a:r>
          </a:p>
          <a:p>
            <a:r>
              <a:rPr lang="sk-SK" sz="2800" dirty="0" smtClean="0"/>
              <a:t>rekonštrukcia elektro rozvodov, osvetlenia, omietok, ...</a:t>
            </a:r>
          </a:p>
          <a:p>
            <a:r>
              <a:rPr lang="sk-SK" sz="2800" dirty="0" smtClean="0"/>
              <a:t>zatraktívnenie učiteľského štúdia.</a:t>
            </a:r>
            <a:endParaRPr lang="sk-SK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673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Naša vízia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sk-SK" sz="1800" dirty="0" smtClean="0"/>
          </a:p>
          <a:p>
            <a:r>
              <a:rPr lang="sk-SK" dirty="0" smtClean="0"/>
              <a:t>6 skupín x 3 študenti + vyučujúci (kapacita miestnosti),</a:t>
            </a:r>
          </a:p>
          <a:p>
            <a:r>
              <a:rPr lang="sk-SK" dirty="0"/>
              <a:t>možnosť experimentálnej práce 6 paralelných </a:t>
            </a:r>
            <a:r>
              <a:rPr lang="sk-SK" dirty="0" smtClean="0"/>
              <a:t>skupín,</a:t>
            </a:r>
            <a:endParaRPr lang="sk-SK" dirty="0"/>
          </a:p>
          <a:p>
            <a:r>
              <a:rPr lang="sk-SK" dirty="0" smtClean="0"/>
              <a:t>demonštračný priestor pre učiteľa,</a:t>
            </a:r>
          </a:p>
          <a:p>
            <a:r>
              <a:rPr lang="sk-SK" dirty="0" smtClean="0"/>
              <a:t>12 stolových počítačov s pripojením na sieť, + pripojenie </a:t>
            </a:r>
            <a:r>
              <a:rPr lang="sk-SK" dirty="0" err="1" smtClean="0"/>
              <a:t>ntbookov</a:t>
            </a:r>
            <a:r>
              <a:rPr lang="sk-SK" dirty="0" smtClean="0"/>
              <a:t>,</a:t>
            </a:r>
          </a:p>
          <a:p>
            <a:r>
              <a:rPr lang="sk-SK" dirty="0" smtClean="0"/>
              <a:t>zdieľanie žiackych monitorov na dataprojektor, </a:t>
            </a:r>
          </a:p>
          <a:p>
            <a:r>
              <a:rPr lang="sk-SK" dirty="0" smtClean="0"/>
              <a:t>dve kolmé projekcie na stenu, </a:t>
            </a:r>
          </a:p>
          <a:p>
            <a:r>
              <a:rPr lang="sk-SK" dirty="0" smtClean="0"/>
              <a:t>dve interaktívne tabule, </a:t>
            </a:r>
          </a:p>
          <a:p>
            <a:r>
              <a:rPr lang="sk-SK" dirty="0" smtClean="0"/>
              <a:t>kamerový záznamový systém s dvoma kamerami, </a:t>
            </a:r>
            <a:r>
              <a:rPr lang="sk-SK" dirty="0" err="1" smtClean="0"/>
              <a:t>videomix</a:t>
            </a:r>
            <a:r>
              <a:rPr lang="sk-SK" dirty="0" smtClean="0"/>
              <a:t>,</a:t>
            </a:r>
          </a:p>
          <a:p>
            <a:r>
              <a:rPr lang="sk-SK" dirty="0" smtClean="0"/>
              <a:t>ozvučenie miestnosti, </a:t>
            </a:r>
          </a:p>
          <a:p>
            <a:r>
              <a:rPr lang="sk-SK" dirty="0" err="1" smtClean="0"/>
              <a:t>videokonferenčný</a:t>
            </a:r>
            <a:r>
              <a:rPr lang="sk-SK" dirty="0" smtClean="0"/>
              <a:t> systém, </a:t>
            </a:r>
          </a:p>
          <a:p>
            <a:r>
              <a:rPr lang="sk-SK" dirty="0" smtClean="0"/>
              <a:t>skenovanie, kopírovanie, tlač.</a:t>
            </a:r>
          </a:p>
          <a:p>
            <a:endParaRPr lang="sk-SK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81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na to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príprava vízie a vlastného návrhu,</a:t>
            </a:r>
          </a:p>
          <a:p>
            <a:r>
              <a:rPr lang="sk-SK" dirty="0" smtClean="0"/>
              <a:t>komunikácia s dodávateľom zariadenia,</a:t>
            </a:r>
          </a:p>
          <a:p>
            <a:r>
              <a:rPr lang="sk-SK" dirty="0" smtClean="0"/>
              <a:t>modelovanie procesov </a:t>
            </a:r>
          </a:p>
          <a:p>
            <a:endParaRPr lang="sk-SK" dirty="0" smtClean="0"/>
          </a:p>
          <a:p>
            <a:r>
              <a:rPr lang="sk-SK" dirty="0" smtClean="0"/>
              <a:t>vypratanie a uskladnenie pomôcok,</a:t>
            </a:r>
          </a:p>
          <a:p>
            <a:r>
              <a:rPr lang="sk-SK" dirty="0" smtClean="0"/>
              <a:t>zrušenie rozvrhu a aktivít v laboratóriu počas rekonštrukcie</a:t>
            </a:r>
          </a:p>
          <a:p>
            <a:r>
              <a:rPr lang="sk-SK" dirty="0" smtClean="0"/>
              <a:t>demontáž existujúceho zariadenia,</a:t>
            </a:r>
          </a:p>
          <a:p>
            <a:r>
              <a:rPr lang="sk-SK" dirty="0" smtClean="0"/>
              <a:t>stavebné práce a ich monitoring</a:t>
            </a:r>
            <a:br>
              <a:rPr lang="sk-SK" dirty="0" smtClean="0"/>
            </a:br>
            <a:r>
              <a:rPr lang="sk-SK" sz="1600" dirty="0" smtClean="0"/>
              <a:t>(</a:t>
            </a:r>
            <a:r>
              <a:rPr lang="sk-SK" sz="1600" dirty="0" err="1" smtClean="0"/>
              <a:t>elektrorozvody</a:t>
            </a:r>
            <a:r>
              <a:rPr lang="sk-SK" sz="1600" dirty="0" smtClean="0"/>
              <a:t>, </a:t>
            </a:r>
            <a:r>
              <a:rPr lang="sk-SK" sz="1600" dirty="0" err="1" smtClean="0"/>
              <a:t>datové</a:t>
            </a:r>
            <a:r>
              <a:rPr lang="sk-SK" sz="1600" dirty="0" smtClean="0"/>
              <a:t> rozvody, osvetlenie, omietky, strop, umývadlo, maľovanie, okná),</a:t>
            </a:r>
          </a:p>
          <a:p>
            <a:r>
              <a:rPr lang="sk-SK" dirty="0" smtClean="0"/>
              <a:t>inštalácia zariadenia</a:t>
            </a:r>
            <a:br>
              <a:rPr lang="sk-SK" dirty="0" smtClean="0"/>
            </a:br>
            <a:r>
              <a:rPr lang="sk-SK" sz="1600" dirty="0" smtClean="0"/>
              <a:t>(stoly, skrine, tabule, interaktívne tabule, plátna, dataprojektory, reproduktory, kamery, žalúzie),</a:t>
            </a:r>
            <a:endParaRPr lang="sk-SK" sz="2000" dirty="0" smtClean="0"/>
          </a:p>
          <a:p>
            <a:r>
              <a:rPr lang="sk-SK" dirty="0" smtClean="0"/>
              <a:t>uskladnenie pomôcok,</a:t>
            </a:r>
          </a:p>
          <a:p>
            <a:r>
              <a:rPr lang="sk-SK" dirty="0" smtClean="0"/>
              <a:t>testovanie funkčnosti.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8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Stavebný </a:t>
            </a:r>
            <a:r>
              <a:rPr lang="sk-SK" dirty="0" err="1" smtClean="0"/>
              <a:t>foto</a:t>
            </a:r>
            <a:r>
              <a:rPr lang="sk-SK" dirty="0" smtClean="0"/>
              <a:t> denník</a:t>
            </a:r>
            <a:endParaRPr lang="en-US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37" y="1253991"/>
            <a:ext cx="6400800" cy="4800601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37" y="1266514"/>
            <a:ext cx="6400800" cy="4800601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89" y="1258986"/>
            <a:ext cx="6400800" cy="4800601"/>
          </a:xfrm>
          <a:prstGeom prst="rect">
            <a:avLst/>
          </a:prstGeom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641" y="1281551"/>
            <a:ext cx="6400800" cy="4800601"/>
          </a:xfrm>
          <a:prstGeom prst="rect">
            <a:avLst/>
          </a:prstGeom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89" y="1275787"/>
            <a:ext cx="6400800" cy="4800601"/>
          </a:xfrm>
          <a:prstGeom prst="rect">
            <a:avLst/>
          </a:prstGeom>
        </p:spPr>
      </p:pic>
      <p:pic>
        <p:nvPicPr>
          <p:cNvPr id="12" name="Obrázok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641" y="1276958"/>
            <a:ext cx="6400800" cy="4800601"/>
          </a:xfrm>
          <a:prstGeom prst="rect">
            <a:avLst/>
          </a:prstGeom>
        </p:spPr>
      </p:pic>
      <p:pic>
        <p:nvPicPr>
          <p:cNvPr id="9" name="Obrázok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89" y="1280930"/>
            <a:ext cx="6400800" cy="4800601"/>
          </a:xfrm>
          <a:prstGeom prst="rect">
            <a:avLst/>
          </a:prstGeom>
        </p:spPr>
      </p:pic>
      <p:pic>
        <p:nvPicPr>
          <p:cNvPr id="13" name="Obrázo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293" y="1253990"/>
            <a:ext cx="6400800" cy="4800601"/>
          </a:xfrm>
          <a:prstGeom prst="rect">
            <a:avLst/>
          </a:prstGeom>
        </p:spPr>
      </p:pic>
      <p:pic>
        <p:nvPicPr>
          <p:cNvPr id="10" name="Obrázok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641" y="1265343"/>
            <a:ext cx="6400800" cy="4800601"/>
          </a:xfrm>
          <a:prstGeom prst="rect">
            <a:avLst/>
          </a:prstGeom>
        </p:spPr>
      </p:pic>
      <p:pic>
        <p:nvPicPr>
          <p:cNvPr id="11" name="Obrázok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293" y="1261371"/>
            <a:ext cx="6400800" cy="4800601"/>
          </a:xfrm>
          <a:prstGeom prst="rect">
            <a:avLst/>
          </a:prstGeom>
        </p:spPr>
      </p:pic>
      <p:pic>
        <p:nvPicPr>
          <p:cNvPr id="15" name="Obrázok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905" y="1265894"/>
            <a:ext cx="6412259" cy="3606896"/>
          </a:xfrm>
          <a:prstGeom prst="rect">
            <a:avLst/>
          </a:prstGeom>
        </p:spPr>
      </p:pic>
      <p:pic>
        <p:nvPicPr>
          <p:cNvPr id="16" name="Obrázok 1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638" y="1247633"/>
            <a:ext cx="6400803" cy="4800602"/>
          </a:xfrm>
          <a:prstGeom prst="rect">
            <a:avLst/>
          </a:prstGeom>
        </p:spPr>
      </p:pic>
      <p:pic>
        <p:nvPicPr>
          <p:cNvPr id="17" name="Obrázok 1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685" y="1260343"/>
            <a:ext cx="6400807" cy="4800605"/>
          </a:xfrm>
          <a:prstGeom prst="rect">
            <a:avLst/>
          </a:prstGeom>
        </p:spPr>
      </p:pic>
      <p:pic>
        <p:nvPicPr>
          <p:cNvPr id="18" name="Obrázok 1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685" y="1272365"/>
            <a:ext cx="6400811" cy="480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30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Financie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391025" algn="r"/>
              </a:tabLst>
            </a:pPr>
            <a:r>
              <a:rPr lang="sk-SK" dirty="0" smtClean="0"/>
              <a:t>Stavebné práce	12 k€</a:t>
            </a:r>
          </a:p>
          <a:p>
            <a:pPr>
              <a:tabLst>
                <a:tab pos="4391025" algn="r"/>
              </a:tabLst>
            </a:pPr>
            <a:r>
              <a:rPr lang="sk-SK" dirty="0" smtClean="0"/>
              <a:t>Elektroinštalácia	8 k€</a:t>
            </a:r>
          </a:p>
          <a:p>
            <a:pPr>
              <a:tabLst>
                <a:tab pos="4391025" algn="r"/>
              </a:tabLst>
            </a:pPr>
            <a:r>
              <a:rPr lang="sk-SK" dirty="0" smtClean="0"/>
              <a:t>Laboratórne stoly	17 k€</a:t>
            </a:r>
          </a:p>
          <a:p>
            <a:pPr>
              <a:tabLst>
                <a:tab pos="4391025" algn="r"/>
              </a:tabLst>
            </a:pPr>
            <a:r>
              <a:rPr lang="sk-SK" dirty="0" smtClean="0"/>
              <a:t>Stoličky	5 k€</a:t>
            </a:r>
          </a:p>
          <a:p>
            <a:pPr>
              <a:tabLst>
                <a:tab pos="4391025" algn="r"/>
              </a:tabLst>
            </a:pPr>
            <a:r>
              <a:rPr lang="sk-SK" dirty="0" smtClean="0"/>
              <a:t>Počítače	8 k€</a:t>
            </a:r>
          </a:p>
          <a:p>
            <a:pPr>
              <a:tabLst>
                <a:tab pos="4391025" algn="r"/>
              </a:tabLst>
            </a:pPr>
            <a:r>
              <a:rPr lang="sk-SK" dirty="0" err="1" smtClean="0"/>
              <a:t>Dataprojekcia</a:t>
            </a:r>
            <a:r>
              <a:rPr lang="sk-SK" dirty="0" smtClean="0"/>
              <a:t>, </a:t>
            </a:r>
            <a:r>
              <a:rPr lang="sk-SK" dirty="0" err="1" smtClean="0"/>
              <a:t>int.tabule</a:t>
            </a:r>
            <a:r>
              <a:rPr lang="sk-SK" dirty="0" smtClean="0"/>
              <a:t>	4 k€</a:t>
            </a:r>
          </a:p>
          <a:p>
            <a:pPr>
              <a:tabLst>
                <a:tab pos="4391025" algn="r"/>
              </a:tabLst>
            </a:pPr>
            <a:r>
              <a:rPr lang="sk-SK" dirty="0" smtClean="0"/>
              <a:t>Didaktická technika	6 k€</a:t>
            </a:r>
            <a:r>
              <a:rPr lang="sk-SK" smtClean="0"/>
              <a:t>	....................</a:t>
            </a:r>
            <a:r>
              <a:rPr lang="sk-SK" dirty="0" smtClean="0"/>
              <a:t>	</a:t>
            </a:r>
            <a:r>
              <a:rPr lang="sk-SK" b="1" dirty="0" smtClean="0"/>
              <a:t>60 k€</a:t>
            </a:r>
          </a:p>
          <a:p>
            <a:pPr>
              <a:tabLst>
                <a:tab pos="4391025" algn="r"/>
              </a:tabLst>
            </a:pPr>
            <a:endParaRPr lang="sk-SK" dirty="0" smtClean="0"/>
          </a:p>
          <a:p>
            <a:pPr>
              <a:tabLst>
                <a:tab pos="4391025" algn="r"/>
              </a:tabLst>
            </a:pPr>
            <a:r>
              <a:rPr lang="sk-SK" dirty="0" smtClean="0"/>
              <a:t>Učebné pomôcky	 40 k€</a:t>
            </a:r>
          </a:p>
          <a:p>
            <a:pPr>
              <a:tabLst>
                <a:tab pos="4391025" algn="r"/>
              </a:tabLst>
            </a:pPr>
            <a:endParaRPr lang="sk-SK" dirty="0"/>
          </a:p>
          <a:p>
            <a:pPr marL="0" indent="0">
              <a:buNone/>
              <a:tabLst>
                <a:tab pos="4391025" algn="r"/>
              </a:tabLst>
            </a:pPr>
            <a:r>
              <a:rPr lang="sk-SK" dirty="0" smtClean="0"/>
              <a:t>			Spolu	</a:t>
            </a:r>
            <a:r>
              <a:rPr lang="sk-SK" b="1" dirty="0" smtClean="0"/>
              <a:t>100 k€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7782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endParaRPr lang="sk-SK" dirty="0" smtClean="0"/>
          </a:p>
          <a:p>
            <a:pPr marL="0" indent="0" algn="ctr">
              <a:buNone/>
            </a:pPr>
            <a:endParaRPr lang="sk-SK" dirty="0"/>
          </a:p>
          <a:p>
            <a:pPr marL="0" indent="0" algn="ctr">
              <a:buNone/>
            </a:pPr>
            <a:r>
              <a:rPr lang="sk-SK" sz="4000" dirty="0" smtClean="0"/>
              <a:t>Veríme, že naša vízia sa napĺňa...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268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</TotalTime>
  <Words>178</Words>
  <Application>Microsoft Office PowerPoint</Application>
  <PresentationFormat>Prezentácia na obrazovke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Laboratórium  fyzikálneho vzdelávania   PhysEduLab</vt:lpstr>
      <vt:lpstr>Motivácia</vt:lpstr>
      <vt:lpstr>Naša vízia</vt:lpstr>
      <vt:lpstr>Ako na to</vt:lpstr>
      <vt:lpstr>Stavebný foto denník</vt:lpstr>
      <vt:lpstr>Financie</vt:lpstr>
      <vt:lpstr>Prezentácia programu PowerPoint</vt:lpstr>
    </vt:vector>
  </TitlesOfParts>
  <Company>UPJS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Marián Kireš</dc:creator>
  <cp:lastModifiedBy>Marián Kireš</cp:lastModifiedBy>
  <cp:revision>50</cp:revision>
  <dcterms:created xsi:type="dcterms:W3CDTF">2015-05-25T18:31:16Z</dcterms:created>
  <dcterms:modified xsi:type="dcterms:W3CDTF">2015-11-30T21:15:11Z</dcterms:modified>
</cp:coreProperties>
</file>