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308" r:id="rId2"/>
    <p:sldId id="316" r:id="rId3"/>
    <p:sldId id="311" r:id="rId4"/>
    <p:sldId id="259" r:id="rId5"/>
    <p:sldId id="280" r:id="rId6"/>
    <p:sldId id="314" r:id="rId7"/>
    <p:sldId id="315" r:id="rId8"/>
    <p:sldId id="321" r:id="rId9"/>
    <p:sldId id="312" r:id="rId10"/>
    <p:sldId id="282" r:id="rId11"/>
    <p:sldId id="313" r:id="rId12"/>
    <p:sldId id="317" r:id="rId13"/>
    <p:sldId id="283" r:id="rId14"/>
    <p:sldId id="285" r:id="rId15"/>
    <p:sldId id="320" r:id="rId16"/>
    <p:sldId id="284" r:id="rId17"/>
    <p:sldId id="286" r:id="rId18"/>
    <p:sldId id="290" r:id="rId19"/>
    <p:sldId id="288" r:id="rId20"/>
    <p:sldId id="289" r:id="rId21"/>
    <p:sldId id="291" r:id="rId22"/>
    <p:sldId id="310" r:id="rId23"/>
    <p:sldId id="292" r:id="rId24"/>
    <p:sldId id="293" r:id="rId25"/>
    <p:sldId id="294" r:id="rId26"/>
    <p:sldId id="318" r:id="rId27"/>
    <p:sldId id="296" r:id="rId28"/>
    <p:sldId id="297" r:id="rId29"/>
    <p:sldId id="319" r:id="rId30"/>
    <p:sldId id="298" r:id="rId31"/>
    <p:sldId id="299" r:id="rId32"/>
    <p:sldId id="300" r:id="rId33"/>
    <p:sldId id="301" r:id="rId34"/>
    <p:sldId id="305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5" clrIdx="0">
    <p:extLst>
      <p:ext uri="{19B8F6BF-5375-455C-9EA6-DF929625EA0E}">
        <p15:presenceInfo xmlns:p15="http://schemas.microsoft.com/office/powerpoint/2012/main" userId="Admin" providerId="None"/>
      </p:ext>
    </p:extLst>
  </p:cmAuthor>
  <p:cmAuthor id="2" name="Lenka Sabovčíková" initials="L.S." lastIdx="1" clrIdx="1">
    <p:extLst>
      <p:ext uri="{19B8F6BF-5375-455C-9EA6-DF929625EA0E}">
        <p15:presenceInfo xmlns:p15="http://schemas.microsoft.com/office/powerpoint/2012/main" userId="Lenka Sabovčíkov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79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42C9B0-B2C5-4158-BD77-4037325F8C59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sk-SK"/>
        </a:p>
      </dgm:t>
    </dgm:pt>
    <dgm:pt modelId="{F040AF20-985A-4B1B-8407-5984E60EB4AF}">
      <dgm:prSet phldrT="[Text]"/>
      <dgm:spPr/>
      <dgm:t>
        <a:bodyPr/>
        <a:lstStyle/>
        <a:p>
          <a:r>
            <a:rPr lang="sk-SK" dirty="0" smtClean="0"/>
            <a:t>Rozvojové projekty</a:t>
          </a:r>
          <a:endParaRPr lang="sk-SK" dirty="0"/>
        </a:p>
      </dgm:t>
    </dgm:pt>
    <dgm:pt modelId="{19D9B800-A6F5-4C85-8B97-4DCE945EB7BC}" type="parTrans" cxnId="{E764065A-329F-4560-947D-35321B56AD17}">
      <dgm:prSet/>
      <dgm:spPr/>
      <dgm:t>
        <a:bodyPr/>
        <a:lstStyle/>
        <a:p>
          <a:endParaRPr lang="sk-SK"/>
        </a:p>
      </dgm:t>
    </dgm:pt>
    <dgm:pt modelId="{70D01646-C67F-4A4B-8BD2-698F495526F7}" type="sibTrans" cxnId="{E764065A-329F-4560-947D-35321B56AD17}">
      <dgm:prSet/>
      <dgm:spPr/>
      <dgm:t>
        <a:bodyPr/>
        <a:lstStyle/>
        <a:p>
          <a:endParaRPr lang="sk-SK"/>
        </a:p>
      </dgm:t>
    </dgm:pt>
    <dgm:pt modelId="{CD5525DE-A58C-4389-8ECA-2AC386AE37F8}">
      <dgm:prSet phldrT="[Text]"/>
      <dgm:spPr/>
      <dgm:t>
        <a:bodyPr/>
        <a:lstStyle/>
        <a:p>
          <a:r>
            <a:rPr lang="sk-SK" dirty="0" smtClean="0"/>
            <a:t> Čl. 4 Štatútu VVGS</a:t>
          </a:r>
          <a:endParaRPr lang="sk-SK" dirty="0"/>
        </a:p>
      </dgm:t>
    </dgm:pt>
    <dgm:pt modelId="{679A5673-3057-4F1D-9A48-F3EDF95169E0}" type="parTrans" cxnId="{ABED7047-F551-4BE4-BB6C-E280A0312959}">
      <dgm:prSet/>
      <dgm:spPr/>
      <dgm:t>
        <a:bodyPr/>
        <a:lstStyle/>
        <a:p>
          <a:endParaRPr lang="sk-SK"/>
        </a:p>
      </dgm:t>
    </dgm:pt>
    <dgm:pt modelId="{D9C6AF81-C104-4976-992F-F453BF1E06B5}" type="sibTrans" cxnId="{ABED7047-F551-4BE4-BB6C-E280A0312959}">
      <dgm:prSet/>
      <dgm:spPr/>
      <dgm:t>
        <a:bodyPr/>
        <a:lstStyle/>
        <a:p>
          <a:endParaRPr lang="sk-SK"/>
        </a:p>
      </dgm:t>
    </dgm:pt>
    <dgm:pt modelId="{3EA6F620-0FCC-4600-B5CA-CC7B27CFF9F1}">
      <dgm:prSet phldrT="[Text]"/>
      <dgm:spPr/>
      <dgm:t>
        <a:bodyPr/>
        <a:lstStyle/>
        <a:p>
          <a:r>
            <a:rPr lang="sk-SK" dirty="0" smtClean="0"/>
            <a:t>Výskumné projekty</a:t>
          </a:r>
          <a:endParaRPr lang="sk-SK" dirty="0"/>
        </a:p>
      </dgm:t>
    </dgm:pt>
    <dgm:pt modelId="{ECEEFB9A-CE39-4D54-BCD7-76AAFD656A3A}" type="parTrans" cxnId="{F22D6140-2A1D-4CC9-9C97-4AB10B54FE03}">
      <dgm:prSet/>
      <dgm:spPr/>
      <dgm:t>
        <a:bodyPr/>
        <a:lstStyle/>
        <a:p>
          <a:endParaRPr lang="sk-SK"/>
        </a:p>
      </dgm:t>
    </dgm:pt>
    <dgm:pt modelId="{1B67537C-B591-4491-9582-BFA4729B2C9D}" type="sibTrans" cxnId="{F22D6140-2A1D-4CC9-9C97-4AB10B54FE03}">
      <dgm:prSet/>
      <dgm:spPr/>
      <dgm:t>
        <a:bodyPr/>
        <a:lstStyle/>
        <a:p>
          <a:endParaRPr lang="sk-SK"/>
        </a:p>
      </dgm:t>
    </dgm:pt>
    <dgm:pt modelId="{1C512615-BFFA-4F0D-BFFA-B103A9B23B51}">
      <dgm:prSet phldrT="[Text]"/>
      <dgm:spPr/>
      <dgm:t>
        <a:bodyPr/>
        <a:lstStyle/>
        <a:p>
          <a:r>
            <a:rPr lang="sk-SK" dirty="0" smtClean="0"/>
            <a:t> Čl. 5 Štatútu VVGS</a:t>
          </a:r>
          <a:endParaRPr lang="sk-SK" dirty="0"/>
        </a:p>
      </dgm:t>
    </dgm:pt>
    <dgm:pt modelId="{0DB727BB-AF0C-43B1-BA9E-F6A55BDC8EEC}" type="parTrans" cxnId="{C2FD0C85-0C7B-4807-8722-64C55FDD152C}">
      <dgm:prSet/>
      <dgm:spPr/>
      <dgm:t>
        <a:bodyPr/>
        <a:lstStyle/>
        <a:p>
          <a:endParaRPr lang="sk-SK"/>
        </a:p>
      </dgm:t>
    </dgm:pt>
    <dgm:pt modelId="{3F777D42-897B-49E7-AD7C-3AC1A6A669D0}" type="sibTrans" cxnId="{C2FD0C85-0C7B-4807-8722-64C55FDD152C}">
      <dgm:prSet/>
      <dgm:spPr/>
      <dgm:t>
        <a:bodyPr/>
        <a:lstStyle/>
        <a:p>
          <a:endParaRPr lang="sk-SK"/>
        </a:p>
      </dgm:t>
    </dgm:pt>
    <dgm:pt modelId="{46AAC7F9-567D-416B-BC0D-E59282A8161E}" type="pres">
      <dgm:prSet presAssocID="{6542C9B0-B2C5-4158-BD77-4037325F8C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k-SK"/>
        </a:p>
      </dgm:t>
    </dgm:pt>
    <dgm:pt modelId="{24CE80F1-F214-49C2-BA0F-17DA72A7A0EC}" type="pres">
      <dgm:prSet presAssocID="{F040AF20-985A-4B1B-8407-5984E60EB4A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64BD20D-94CE-47E2-BC1F-F762A70975DE}" type="pres">
      <dgm:prSet presAssocID="{F040AF20-985A-4B1B-8407-5984E60EB4AF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03E5308-BD76-4675-857E-36FB2EB5A80E}" type="pres">
      <dgm:prSet presAssocID="{3EA6F620-0FCC-4600-B5CA-CC7B27CFF9F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00881DFC-EAD9-4626-813B-E5B666F44F58}" type="pres">
      <dgm:prSet presAssocID="{3EA6F620-0FCC-4600-B5CA-CC7B27CFF9F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06E71735-9618-4570-85E2-60B9EDF46050}" type="presOf" srcId="{6542C9B0-B2C5-4158-BD77-4037325F8C59}" destId="{46AAC7F9-567D-416B-BC0D-E59282A8161E}" srcOrd="0" destOrd="0" presId="urn:microsoft.com/office/officeart/2005/8/layout/vList2"/>
    <dgm:cxn modelId="{F22D6140-2A1D-4CC9-9C97-4AB10B54FE03}" srcId="{6542C9B0-B2C5-4158-BD77-4037325F8C59}" destId="{3EA6F620-0FCC-4600-B5CA-CC7B27CFF9F1}" srcOrd="1" destOrd="0" parTransId="{ECEEFB9A-CE39-4D54-BCD7-76AAFD656A3A}" sibTransId="{1B67537C-B591-4491-9582-BFA4729B2C9D}"/>
    <dgm:cxn modelId="{ABED7047-F551-4BE4-BB6C-E280A0312959}" srcId="{F040AF20-985A-4B1B-8407-5984E60EB4AF}" destId="{CD5525DE-A58C-4389-8ECA-2AC386AE37F8}" srcOrd="0" destOrd="0" parTransId="{679A5673-3057-4F1D-9A48-F3EDF95169E0}" sibTransId="{D9C6AF81-C104-4976-992F-F453BF1E06B5}"/>
    <dgm:cxn modelId="{3D8CAEFB-1122-4436-B3FE-85C1506F73E2}" type="presOf" srcId="{F040AF20-985A-4B1B-8407-5984E60EB4AF}" destId="{24CE80F1-F214-49C2-BA0F-17DA72A7A0EC}" srcOrd="0" destOrd="0" presId="urn:microsoft.com/office/officeart/2005/8/layout/vList2"/>
    <dgm:cxn modelId="{C2FD0C85-0C7B-4807-8722-64C55FDD152C}" srcId="{3EA6F620-0FCC-4600-B5CA-CC7B27CFF9F1}" destId="{1C512615-BFFA-4F0D-BFFA-B103A9B23B51}" srcOrd="0" destOrd="0" parTransId="{0DB727BB-AF0C-43B1-BA9E-F6A55BDC8EEC}" sibTransId="{3F777D42-897B-49E7-AD7C-3AC1A6A669D0}"/>
    <dgm:cxn modelId="{E764065A-329F-4560-947D-35321B56AD17}" srcId="{6542C9B0-B2C5-4158-BD77-4037325F8C59}" destId="{F040AF20-985A-4B1B-8407-5984E60EB4AF}" srcOrd="0" destOrd="0" parTransId="{19D9B800-A6F5-4C85-8B97-4DCE945EB7BC}" sibTransId="{70D01646-C67F-4A4B-8BD2-698F495526F7}"/>
    <dgm:cxn modelId="{0E18FC32-313C-4116-AC54-02DA34A44FB9}" type="presOf" srcId="{3EA6F620-0FCC-4600-B5CA-CC7B27CFF9F1}" destId="{C03E5308-BD76-4675-857E-36FB2EB5A80E}" srcOrd="0" destOrd="0" presId="urn:microsoft.com/office/officeart/2005/8/layout/vList2"/>
    <dgm:cxn modelId="{0E1E70D9-86E8-414C-AB65-96EFA453AE57}" type="presOf" srcId="{CD5525DE-A58C-4389-8ECA-2AC386AE37F8}" destId="{C64BD20D-94CE-47E2-BC1F-F762A70975DE}" srcOrd="0" destOrd="0" presId="urn:microsoft.com/office/officeart/2005/8/layout/vList2"/>
    <dgm:cxn modelId="{87503412-3587-4CFB-8D6F-F2CCD44AF4C8}" type="presOf" srcId="{1C512615-BFFA-4F0D-BFFA-B103A9B23B51}" destId="{00881DFC-EAD9-4626-813B-E5B666F44F58}" srcOrd="0" destOrd="0" presId="urn:microsoft.com/office/officeart/2005/8/layout/vList2"/>
    <dgm:cxn modelId="{18DB56F9-813B-457A-8522-73074ADDC1E1}" type="presParOf" srcId="{46AAC7F9-567D-416B-BC0D-E59282A8161E}" destId="{24CE80F1-F214-49C2-BA0F-17DA72A7A0EC}" srcOrd="0" destOrd="0" presId="urn:microsoft.com/office/officeart/2005/8/layout/vList2"/>
    <dgm:cxn modelId="{6122A424-FC64-4C01-B287-BD895BD75C5E}" type="presParOf" srcId="{46AAC7F9-567D-416B-BC0D-E59282A8161E}" destId="{C64BD20D-94CE-47E2-BC1F-F762A70975DE}" srcOrd="1" destOrd="0" presId="urn:microsoft.com/office/officeart/2005/8/layout/vList2"/>
    <dgm:cxn modelId="{AD00B94B-1C47-46B2-A50F-E1A12EC447A2}" type="presParOf" srcId="{46AAC7F9-567D-416B-BC0D-E59282A8161E}" destId="{C03E5308-BD76-4675-857E-36FB2EB5A80E}" srcOrd="2" destOrd="0" presId="urn:microsoft.com/office/officeart/2005/8/layout/vList2"/>
    <dgm:cxn modelId="{6CD2FA15-8D91-4BA4-B79A-9B46A608586D}" type="presParOf" srcId="{46AAC7F9-567D-416B-BC0D-E59282A8161E}" destId="{00881DFC-EAD9-4626-813B-E5B666F44F5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F268DB-D5DD-4685-982E-1DE06F69506F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sk-SK"/>
        </a:p>
      </dgm:t>
    </dgm:pt>
    <dgm:pt modelId="{2AF902FB-BE0A-45CC-B26C-22612606813B}">
      <dgm:prSet phldrT="[Text]"/>
      <dgm:spPr/>
      <dgm:t>
        <a:bodyPr/>
        <a:lstStyle/>
        <a:p>
          <a:r>
            <a:rPr lang="sk-SK" dirty="0" smtClean="0"/>
            <a:t>Žiadosť</a:t>
          </a:r>
          <a:endParaRPr lang="sk-SK" dirty="0"/>
        </a:p>
      </dgm:t>
    </dgm:pt>
    <dgm:pt modelId="{BE3B81BB-5582-4E32-A78F-64E35382287F}" type="parTrans" cxnId="{C78A455C-08FC-49E5-A8C6-86F70AE1AFB0}">
      <dgm:prSet/>
      <dgm:spPr/>
      <dgm:t>
        <a:bodyPr/>
        <a:lstStyle/>
        <a:p>
          <a:endParaRPr lang="sk-SK"/>
        </a:p>
      </dgm:t>
    </dgm:pt>
    <dgm:pt modelId="{C6810B55-7000-42E8-936E-9883180142EB}" type="sibTrans" cxnId="{C78A455C-08FC-49E5-A8C6-86F70AE1AFB0}">
      <dgm:prSet/>
      <dgm:spPr/>
      <dgm:t>
        <a:bodyPr/>
        <a:lstStyle/>
        <a:p>
          <a:endParaRPr lang="sk-SK"/>
        </a:p>
      </dgm:t>
    </dgm:pt>
    <dgm:pt modelId="{CDC5668D-A0BA-401F-B2FD-4A8388F01763}">
      <dgm:prSet phldrT="[Text]" custT="1"/>
      <dgm:spPr/>
      <dgm:t>
        <a:bodyPr/>
        <a:lstStyle/>
        <a:p>
          <a:endParaRPr lang="sk-SK" sz="2400" dirty="0"/>
        </a:p>
      </dgm:t>
    </dgm:pt>
    <dgm:pt modelId="{F646678E-6337-47E8-9B44-B3EEF8814927}" type="parTrans" cxnId="{E9D219C9-8196-439B-965A-9A633BEA9E91}">
      <dgm:prSet/>
      <dgm:spPr/>
      <dgm:t>
        <a:bodyPr/>
        <a:lstStyle/>
        <a:p>
          <a:endParaRPr lang="sk-SK"/>
        </a:p>
      </dgm:t>
    </dgm:pt>
    <dgm:pt modelId="{1942C6CD-6970-40F9-80CE-0C271390ABAC}" type="sibTrans" cxnId="{E9D219C9-8196-439B-965A-9A633BEA9E91}">
      <dgm:prSet/>
      <dgm:spPr/>
      <dgm:t>
        <a:bodyPr/>
        <a:lstStyle/>
        <a:p>
          <a:endParaRPr lang="sk-SK"/>
        </a:p>
      </dgm:t>
    </dgm:pt>
    <dgm:pt modelId="{0C0838E9-62D9-47F2-864F-FDC2066540FF}">
      <dgm:prSet phldrT="[Text]"/>
      <dgm:spPr/>
      <dgm:t>
        <a:bodyPr/>
        <a:lstStyle/>
        <a:p>
          <a:r>
            <a:rPr lang="sk-SK" dirty="0" smtClean="0"/>
            <a:t>Vymenovanie spravodajcu</a:t>
          </a:r>
          <a:endParaRPr lang="sk-SK" dirty="0"/>
        </a:p>
      </dgm:t>
    </dgm:pt>
    <dgm:pt modelId="{6C476C3A-91B0-41ED-A2AE-E8332F471498}" type="parTrans" cxnId="{1707DC76-7E87-40FF-978B-D482C0F597CD}">
      <dgm:prSet/>
      <dgm:spPr/>
      <dgm:t>
        <a:bodyPr/>
        <a:lstStyle/>
        <a:p>
          <a:endParaRPr lang="sk-SK"/>
        </a:p>
      </dgm:t>
    </dgm:pt>
    <dgm:pt modelId="{C10A376C-1023-446C-A625-25EE2FB400B0}" type="sibTrans" cxnId="{1707DC76-7E87-40FF-978B-D482C0F597CD}">
      <dgm:prSet/>
      <dgm:spPr/>
      <dgm:t>
        <a:bodyPr/>
        <a:lstStyle/>
        <a:p>
          <a:endParaRPr lang="sk-SK"/>
        </a:p>
      </dgm:t>
    </dgm:pt>
    <dgm:pt modelId="{FEFBCF49-156F-44FF-8A31-C23250FA7E78}">
      <dgm:prSet phldrT="[Text]" custT="1"/>
      <dgm:spPr/>
      <dgm:t>
        <a:bodyPr/>
        <a:lstStyle/>
        <a:p>
          <a:r>
            <a:rPr lang="sk-SK" sz="2400" dirty="0" smtClean="0"/>
            <a:t>Člen komisie VVGS</a:t>
          </a:r>
          <a:endParaRPr lang="sk-SK" sz="2400" dirty="0"/>
        </a:p>
      </dgm:t>
    </dgm:pt>
    <dgm:pt modelId="{8106A741-7AC8-4F96-BEEE-43358C7997BC}" type="parTrans" cxnId="{9615AF69-D4BE-45F5-AA84-05887F911FDC}">
      <dgm:prSet/>
      <dgm:spPr/>
      <dgm:t>
        <a:bodyPr/>
        <a:lstStyle/>
        <a:p>
          <a:endParaRPr lang="sk-SK"/>
        </a:p>
      </dgm:t>
    </dgm:pt>
    <dgm:pt modelId="{F2561C3B-048C-4DBE-8FFE-5E0FD8CC854E}" type="sibTrans" cxnId="{9615AF69-D4BE-45F5-AA84-05887F911FDC}">
      <dgm:prSet/>
      <dgm:spPr/>
      <dgm:t>
        <a:bodyPr/>
        <a:lstStyle/>
        <a:p>
          <a:endParaRPr lang="sk-SK"/>
        </a:p>
      </dgm:t>
    </dgm:pt>
    <dgm:pt modelId="{C1B8A0B8-1DFB-49C3-A169-97D44E3D3ED2}">
      <dgm:prSet phldrT="[Text]"/>
      <dgm:spPr/>
      <dgm:t>
        <a:bodyPr/>
        <a:lstStyle/>
        <a:p>
          <a:r>
            <a:rPr lang="sk-SK" dirty="0" smtClean="0"/>
            <a:t>Zasadnutie komisie</a:t>
          </a:r>
          <a:endParaRPr lang="sk-SK" dirty="0"/>
        </a:p>
      </dgm:t>
    </dgm:pt>
    <dgm:pt modelId="{E82536C1-CFAA-46B5-A71E-617527FB8B8C}" type="parTrans" cxnId="{4CDB2C76-C4DC-44FD-ABD1-4F838D71E132}">
      <dgm:prSet/>
      <dgm:spPr/>
      <dgm:t>
        <a:bodyPr/>
        <a:lstStyle/>
        <a:p>
          <a:endParaRPr lang="sk-SK"/>
        </a:p>
      </dgm:t>
    </dgm:pt>
    <dgm:pt modelId="{A68A42A4-AA78-428F-8B34-76DB653C3575}" type="sibTrans" cxnId="{4CDB2C76-C4DC-44FD-ABD1-4F838D71E132}">
      <dgm:prSet/>
      <dgm:spPr/>
      <dgm:t>
        <a:bodyPr/>
        <a:lstStyle/>
        <a:p>
          <a:endParaRPr lang="sk-SK"/>
        </a:p>
      </dgm:t>
    </dgm:pt>
    <dgm:pt modelId="{ABC8ECD8-7289-4EDB-9FAA-4F1C78732D32}">
      <dgm:prSet phldrT="[Text]" custT="1"/>
      <dgm:spPr/>
      <dgm:t>
        <a:bodyPr/>
        <a:lstStyle/>
        <a:p>
          <a:r>
            <a:rPr lang="sk-SK" sz="2400" dirty="0" smtClean="0"/>
            <a:t>Návrh pre dekana</a:t>
          </a:r>
          <a:endParaRPr lang="sk-SK" sz="2400" dirty="0"/>
        </a:p>
      </dgm:t>
    </dgm:pt>
    <dgm:pt modelId="{C52F3E9C-25B9-4B0F-8931-62C4C14763C2}" type="parTrans" cxnId="{C0BCCE0F-2FC6-460F-8CC9-3258AA205B12}">
      <dgm:prSet/>
      <dgm:spPr/>
      <dgm:t>
        <a:bodyPr/>
        <a:lstStyle/>
        <a:p>
          <a:endParaRPr lang="sk-SK"/>
        </a:p>
      </dgm:t>
    </dgm:pt>
    <dgm:pt modelId="{77DA84B0-0071-45D1-AD1E-96BAE83E4738}" type="sibTrans" cxnId="{C0BCCE0F-2FC6-460F-8CC9-3258AA205B12}">
      <dgm:prSet/>
      <dgm:spPr/>
      <dgm:t>
        <a:bodyPr/>
        <a:lstStyle/>
        <a:p>
          <a:endParaRPr lang="sk-SK"/>
        </a:p>
      </dgm:t>
    </dgm:pt>
    <dgm:pt modelId="{A7540308-95DF-4BEC-90B1-5A00683E2076}">
      <dgm:prSet phldrT="[Text]" custT="1"/>
      <dgm:spPr/>
      <dgm:t>
        <a:bodyPr/>
        <a:lstStyle/>
        <a:p>
          <a:r>
            <a:rPr lang="sk-SK" sz="2400" dirty="0" smtClean="0"/>
            <a:t>Prvý kalendárny týždeň v mesiacoch: 2,4,6,10</a:t>
          </a:r>
          <a:endParaRPr lang="sk-SK" sz="2400" dirty="0"/>
        </a:p>
      </dgm:t>
    </dgm:pt>
    <dgm:pt modelId="{DB3FF51E-DD8D-4ABF-B314-D3E49430A2E4}" type="parTrans" cxnId="{92F397FC-BF72-4306-BC93-CAEA82A33DB3}">
      <dgm:prSet/>
      <dgm:spPr/>
      <dgm:t>
        <a:bodyPr/>
        <a:lstStyle/>
        <a:p>
          <a:endParaRPr lang="sk-SK"/>
        </a:p>
      </dgm:t>
    </dgm:pt>
    <dgm:pt modelId="{42774722-8825-4956-B427-CEEA64E2926C}" type="sibTrans" cxnId="{92F397FC-BF72-4306-BC93-CAEA82A33DB3}">
      <dgm:prSet/>
      <dgm:spPr/>
      <dgm:t>
        <a:bodyPr/>
        <a:lstStyle/>
        <a:p>
          <a:endParaRPr lang="sk-SK"/>
        </a:p>
      </dgm:t>
    </dgm:pt>
    <dgm:pt modelId="{C63C43FB-2F50-4CE4-8370-3721C41CF1A2}">
      <dgm:prSet phldrT="[Text]" custT="1"/>
      <dgm:spPr/>
      <dgm:t>
        <a:bodyPr/>
        <a:lstStyle/>
        <a:p>
          <a:r>
            <a:rPr lang="sk-SK" sz="2400" dirty="0" smtClean="0"/>
            <a:t>navrhuje schválenie/ neschválenie</a:t>
          </a:r>
          <a:endParaRPr lang="sk-SK" sz="2400" dirty="0"/>
        </a:p>
      </dgm:t>
    </dgm:pt>
    <dgm:pt modelId="{D74AB8CB-17BE-4A8D-8C50-722C381B081C}" type="parTrans" cxnId="{A95B0AFC-A12D-413E-AB41-C0AB19B4607C}">
      <dgm:prSet/>
      <dgm:spPr/>
      <dgm:t>
        <a:bodyPr/>
        <a:lstStyle/>
        <a:p>
          <a:endParaRPr lang="sk-SK"/>
        </a:p>
      </dgm:t>
    </dgm:pt>
    <dgm:pt modelId="{2DAAFF5F-83F0-490A-A5CD-E629882707E6}" type="sibTrans" cxnId="{A95B0AFC-A12D-413E-AB41-C0AB19B4607C}">
      <dgm:prSet/>
      <dgm:spPr/>
      <dgm:t>
        <a:bodyPr/>
        <a:lstStyle/>
        <a:p>
          <a:endParaRPr lang="sk-SK"/>
        </a:p>
      </dgm:t>
    </dgm:pt>
    <dgm:pt modelId="{403BC926-515D-49BA-AACB-9DF4B52AC4D4}">
      <dgm:prSet/>
      <dgm:spPr/>
      <dgm:t>
        <a:bodyPr/>
        <a:lstStyle/>
        <a:p>
          <a:r>
            <a:rPr lang="sk-SK" dirty="0" smtClean="0"/>
            <a:t>Rozhodnutie dekana</a:t>
          </a:r>
          <a:endParaRPr lang="sk-SK" dirty="0"/>
        </a:p>
      </dgm:t>
    </dgm:pt>
    <dgm:pt modelId="{E8DC1AC9-856A-4466-8C3D-87F9DDF12B56}" type="parTrans" cxnId="{1B8C89E2-196A-445E-997D-5F3BAA686E95}">
      <dgm:prSet/>
      <dgm:spPr/>
      <dgm:t>
        <a:bodyPr/>
        <a:lstStyle/>
        <a:p>
          <a:endParaRPr lang="sk-SK"/>
        </a:p>
      </dgm:t>
    </dgm:pt>
    <dgm:pt modelId="{7382E5B0-8086-4596-B797-F4B4A72D2548}" type="sibTrans" cxnId="{1B8C89E2-196A-445E-997D-5F3BAA686E95}">
      <dgm:prSet/>
      <dgm:spPr/>
      <dgm:t>
        <a:bodyPr/>
        <a:lstStyle/>
        <a:p>
          <a:endParaRPr lang="sk-SK"/>
        </a:p>
      </dgm:t>
    </dgm:pt>
    <dgm:pt modelId="{C00EAC0D-EF58-4A15-8B83-738FC3652A4B}" type="pres">
      <dgm:prSet presAssocID="{A2F268DB-D5DD-4685-982E-1DE06F69506F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sk-SK"/>
        </a:p>
      </dgm:t>
    </dgm:pt>
    <dgm:pt modelId="{0C8A3629-D1BB-4DDC-8523-D0DDD1A1E540}" type="pres">
      <dgm:prSet presAssocID="{2AF902FB-BE0A-45CC-B26C-22612606813B}" presName="composite" presStyleCnt="0"/>
      <dgm:spPr/>
    </dgm:pt>
    <dgm:pt modelId="{C0B8264E-56D8-456E-8C20-4B715FC64EE7}" type="pres">
      <dgm:prSet presAssocID="{2AF902FB-BE0A-45CC-B26C-22612606813B}" presName="bentUpArrow1" presStyleLbl="alignImgPlace1" presStyleIdx="0" presStyleCnt="3" custLinFactNeighborX="6640" custLinFactNeighborY="944"/>
      <dgm:spPr/>
    </dgm:pt>
    <dgm:pt modelId="{BB098D33-0A30-4A36-9712-DF5C96813DB4}" type="pres">
      <dgm:prSet presAssocID="{2AF902FB-BE0A-45CC-B26C-22612606813B}" presName="ParentText" presStyleLbl="node1" presStyleIdx="0" presStyleCnt="4" custScaleX="106737" custScaleY="10146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FD4B456-F44D-4A52-BDFF-F70EEBAAD934}" type="pres">
      <dgm:prSet presAssocID="{2AF902FB-BE0A-45CC-B26C-22612606813B}" presName="ChildText" presStyleLbl="revTx" presStyleIdx="0" presStyleCnt="3" custScaleX="179328" custLinFactNeighborX="555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35006CF-4A32-47A4-AD7F-E5B8ADE56585}" type="pres">
      <dgm:prSet presAssocID="{C6810B55-7000-42E8-936E-9883180142EB}" presName="sibTrans" presStyleCnt="0"/>
      <dgm:spPr/>
    </dgm:pt>
    <dgm:pt modelId="{284B4A68-FC9D-4903-9A59-5B62DF9A66DC}" type="pres">
      <dgm:prSet presAssocID="{0C0838E9-62D9-47F2-864F-FDC2066540FF}" presName="composite" presStyleCnt="0"/>
      <dgm:spPr/>
    </dgm:pt>
    <dgm:pt modelId="{55E31069-4C9C-498B-9D1F-C94B1376F5DA}" type="pres">
      <dgm:prSet presAssocID="{0C0838E9-62D9-47F2-864F-FDC2066540FF}" presName="bentUpArrow1" presStyleLbl="alignImgPlace1" presStyleIdx="1" presStyleCnt="3"/>
      <dgm:spPr/>
    </dgm:pt>
    <dgm:pt modelId="{6E78ACF6-D197-41AF-8D17-D3024EFA461F}" type="pres">
      <dgm:prSet presAssocID="{0C0838E9-62D9-47F2-864F-FDC2066540FF}" presName="ParentText" presStyleLbl="node1" presStyleIdx="1" presStyleCnt="4" custScaleX="103614" custScaleY="93518" custLinFactNeighborX="-6219" custLinFactNeighborY="16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DB54CC58-FF54-42FA-98F3-3EC694D7F399}" type="pres">
      <dgm:prSet presAssocID="{0C0838E9-62D9-47F2-864F-FDC2066540FF}" presName="ChildText" presStyleLbl="revTx" presStyleIdx="1" presStyleCnt="3" custScaleX="270557" custLinFactNeighborX="87610" custLinFactNeighborY="-17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B59EB690-56A7-41E5-847B-19D2F06E736F}" type="pres">
      <dgm:prSet presAssocID="{C10A376C-1023-446C-A625-25EE2FB400B0}" presName="sibTrans" presStyleCnt="0"/>
      <dgm:spPr/>
    </dgm:pt>
    <dgm:pt modelId="{4BAD7016-2F0A-43D3-BE42-1C953C9F1B13}" type="pres">
      <dgm:prSet presAssocID="{C1B8A0B8-1DFB-49C3-A169-97D44E3D3ED2}" presName="composite" presStyleCnt="0"/>
      <dgm:spPr/>
    </dgm:pt>
    <dgm:pt modelId="{719CA70B-BD45-44F4-9403-89780DE05516}" type="pres">
      <dgm:prSet presAssocID="{C1B8A0B8-1DFB-49C3-A169-97D44E3D3ED2}" presName="bentUpArrow1" presStyleLbl="alignImgPlace1" presStyleIdx="2" presStyleCnt="3"/>
      <dgm:spPr/>
    </dgm:pt>
    <dgm:pt modelId="{CA267C54-3162-4EF6-BEA2-5BD2DA830F2D}" type="pres">
      <dgm:prSet presAssocID="{C1B8A0B8-1DFB-49C3-A169-97D44E3D3ED2}" presName="ParentText" presStyleLbl="node1" presStyleIdx="2" presStyleCnt="4" custScaleX="112547" custScaleY="107047" custLinFactNeighborX="-15402" custLinFactNeighborY="146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5B8D5C8E-6C0A-459D-856B-822F9FBAD729}" type="pres">
      <dgm:prSet presAssocID="{C1B8A0B8-1DFB-49C3-A169-97D44E3D3ED2}" presName="ChildText" presStyleLbl="revTx" presStyleIdx="2" presStyleCnt="3" custScaleX="254284" custScaleY="116636" custLinFactNeighborX="59707" custLinFactNeighborY="138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1C9A1C26-732D-49EE-A7CE-3A698687A290}" type="pres">
      <dgm:prSet presAssocID="{A68A42A4-AA78-428F-8B34-76DB653C3575}" presName="sibTrans" presStyleCnt="0"/>
      <dgm:spPr/>
    </dgm:pt>
    <dgm:pt modelId="{39C3EF79-7674-4898-AFA9-A70832F8B2B3}" type="pres">
      <dgm:prSet presAssocID="{403BC926-515D-49BA-AACB-9DF4B52AC4D4}" presName="composite" presStyleCnt="0"/>
      <dgm:spPr/>
    </dgm:pt>
    <dgm:pt modelId="{220C5D3C-41CD-4F70-AE2B-DF3C2AE04AD2}" type="pres">
      <dgm:prSet presAssocID="{403BC926-515D-49BA-AACB-9DF4B52AC4D4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A05C527C-F5F8-47EA-B77B-D1B04549DA12}" type="presOf" srcId="{A2F268DB-D5DD-4685-982E-1DE06F69506F}" destId="{C00EAC0D-EF58-4A15-8B83-738FC3652A4B}" srcOrd="0" destOrd="0" presId="urn:microsoft.com/office/officeart/2005/8/layout/StepDownProcess"/>
    <dgm:cxn modelId="{4A1866C6-F4E6-433C-BB10-C3E034BABD29}" type="presOf" srcId="{CDC5668D-A0BA-401F-B2FD-4A8388F01763}" destId="{2FD4B456-F44D-4A52-BDFF-F70EEBAAD934}" srcOrd="0" destOrd="0" presId="urn:microsoft.com/office/officeart/2005/8/layout/StepDownProcess"/>
    <dgm:cxn modelId="{A86CDF57-0BCA-4AA9-88BC-6A4075FD0CCE}" type="presOf" srcId="{FEFBCF49-156F-44FF-8A31-C23250FA7E78}" destId="{DB54CC58-FF54-42FA-98F3-3EC694D7F399}" srcOrd="0" destOrd="0" presId="urn:microsoft.com/office/officeart/2005/8/layout/StepDownProcess"/>
    <dgm:cxn modelId="{1B8C89E2-196A-445E-997D-5F3BAA686E95}" srcId="{A2F268DB-D5DD-4685-982E-1DE06F69506F}" destId="{403BC926-515D-49BA-AACB-9DF4B52AC4D4}" srcOrd="3" destOrd="0" parTransId="{E8DC1AC9-856A-4466-8C3D-87F9DDF12B56}" sibTransId="{7382E5B0-8086-4596-B797-F4B4A72D2548}"/>
    <dgm:cxn modelId="{E9D219C9-8196-439B-965A-9A633BEA9E91}" srcId="{2AF902FB-BE0A-45CC-B26C-22612606813B}" destId="{CDC5668D-A0BA-401F-B2FD-4A8388F01763}" srcOrd="0" destOrd="0" parTransId="{F646678E-6337-47E8-9B44-B3EEF8814927}" sibTransId="{1942C6CD-6970-40F9-80CE-0C271390ABAC}"/>
    <dgm:cxn modelId="{D48C44CF-EF76-4822-8DF4-619A47793EBE}" type="presOf" srcId="{403BC926-515D-49BA-AACB-9DF4B52AC4D4}" destId="{220C5D3C-41CD-4F70-AE2B-DF3C2AE04AD2}" srcOrd="0" destOrd="0" presId="urn:microsoft.com/office/officeart/2005/8/layout/StepDownProcess"/>
    <dgm:cxn modelId="{89BD86E3-0F87-4303-8B45-E3F66BDFBA0F}" type="presOf" srcId="{C1B8A0B8-1DFB-49C3-A169-97D44E3D3ED2}" destId="{CA267C54-3162-4EF6-BEA2-5BD2DA830F2D}" srcOrd="0" destOrd="0" presId="urn:microsoft.com/office/officeart/2005/8/layout/StepDownProcess"/>
    <dgm:cxn modelId="{C24BF78F-7060-429D-88BB-2AD6D432400E}" type="presOf" srcId="{2AF902FB-BE0A-45CC-B26C-22612606813B}" destId="{BB098D33-0A30-4A36-9712-DF5C96813DB4}" srcOrd="0" destOrd="0" presId="urn:microsoft.com/office/officeart/2005/8/layout/StepDownProcess"/>
    <dgm:cxn modelId="{C78A455C-08FC-49E5-A8C6-86F70AE1AFB0}" srcId="{A2F268DB-D5DD-4685-982E-1DE06F69506F}" destId="{2AF902FB-BE0A-45CC-B26C-22612606813B}" srcOrd="0" destOrd="0" parTransId="{BE3B81BB-5582-4E32-A78F-64E35382287F}" sibTransId="{C6810B55-7000-42E8-936E-9883180142EB}"/>
    <dgm:cxn modelId="{A95B0AFC-A12D-413E-AB41-C0AB19B4607C}" srcId="{0C0838E9-62D9-47F2-864F-FDC2066540FF}" destId="{C63C43FB-2F50-4CE4-8370-3721C41CF1A2}" srcOrd="1" destOrd="0" parTransId="{D74AB8CB-17BE-4A8D-8C50-722C381B081C}" sibTransId="{2DAAFF5F-83F0-490A-A5CD-E629882707E6}"/>
    <dgm:cxn modelId="{92F397FC-BF72-4306-BC93-CAEA82A33DB3}" srcId="{C1B8A0B8-1DFB-49C3-A169-97D44E3D3ED2}" destId="{A7540308-95DF-4BEC-90B1-5A00683E2076}" srcOrd="1" destOrd="0" parTransId="{DB3FF51E-DD8D-4ABF-B314-D3E49430A2E4}" sibTransId="{42774722-8825-4956-B427-CEEA64E2926C}"/>
    <dgm:cxn modelId="{4CDB2C76-C4DC-44FD-ABD1-4F838D71E132}" srcId="{A2F268DB-D5DD-4685-982E-1DE06F69506F}" destId="{C1B8A0B8-1DFB-49C3-A169-97D44E3D3ED2}" srcOrd="2" destOrd="0" parTransId="{E82536C1-CFAA-46B5-A71E-617527FB8B8C}" sibTransId="{A68A42A4-AA78-428F-8B34-76DB653C3575}"/>
    <dgm:cxn modelId="{C0BCCE0F-2FC6-460F-8CC9-3258AA205B12}" srcId="{C1B8A0B8-1DFB-49C3-A169-97D44E3D3ED2}" destId="{ABC8ECD8-7289-4EDB-9FAA-4F1C78732D32}" srcOrd="0" destOrd="0" parTransId="{C52F3E9C-25B9-4B0F-8931-62C4C14763C2}" sibTransId="{77DA84B0-0071-45D1-AD1E-96BAE83E4738}"/>
    <dgm:cxn modelId="{705304F4-E067-40F4-ACE3-F802852917D9}" type="presOf" srcId="{ABC8ECD8-7289-4EDB-9FAA-4F1C78732D32}" destId="{5B8D5C8E-6C0A-459D-856B-822F9FBAD729}" srcOrd="0" destOrd="0" presId="urn:microsoft.com/office/officeart/2005/8/layout/StepDownProcess"/>
    <dgm:cxn modelId="{9615AF69-D4BE-45F5-AA84-05887F911FDC}" srcId="{0C0838E9-62D9-47F2-864F-FDC2066540FF}" destId="{FEFBCF49-156F-44FF-8A31-C23250FA7E78}" srcOrd="0" destOrd="0" parTransId="{8106A741-7AC8-4F96-BEEE-43358C7997BC}" sibTransId="{F2561C3B-048C-4DBE-8FFE-5E0FD8CC854E}"/>
    <dgm:cxn modelId="{0A351BE3-AB05-4D26-A91D-5F9B79D55942}" type="presOf" srcId="{C63C43FB-2F50-4CE4-8370-3721C41CF1A2}" destId="{DB54CC58-FF54-42FA-98F3-3EC694D7F399}" srcOrd="0" destOrd="1" presId="urn:microsoft.com/office/officeart/2005/8/layout/StepDownProcess"/>
    <dgm:cxn modelId="{A322B7FB-0BCA-4F87-8633-45D9D10FDBA4}" type="presOf" srcId="{A7540308-95DF-4BEC-90B1-5A00683E2076}" destId="{5B8D5C8E-6C0A-459D-856B-822F9FBAD729}" srcOrd="0" destOrd="1" presId="urn:microsoft.com/office/officeart/2005/8/layout/StepDownProcess"/>
    <dgm:cxn modelId="{1707DC76-7E87-40FF-978B-D482C0F597CD}" srcId="{A2F268DB-D5DD-4685-982E-1DE06F69506F}" destId="{0C0838E9-62D9-47F2-864F-FDC2066540FF}" srcOrd="1" destOrd="0" parTransId="{6C476C3A-91B0-41ED-A2AE-E8332F471498}" sibTransId="{C10A376C-1023-446C-A625-25EE2FB400B0}"/>
    <dgm:cxn modelId="{D34A38FE-EECC-4C1D-8855-9148C4CDDB2E}" type="presOf" srcId="{0C0838E9-62D9-47F2-864F-FDC2066540FF}" destId="{6E78ACF6-D197-41AF-8D17-D3024EFA461F}" srcOrd="0" destOrd="0" presId="urn:microsoft.com/office/officeart/2005/8/layout/StepDownProcess"/>
    <dgm:cxn modelId="{F1D93083-BCB4-4069-98B9-3A663EB93CC4}" type="presParOf" srcId="{C00EAC0D-EF58-4A15-8B83-738FC3652A4B}" destId="{0C8A3629-D1BB-4DDC-8523-D0DDD1A1E540}" srcOrd="0" destOrd="0" presId="urn:microsoft.com/office/officeart/2005/8/layout/StepDownProcess"/>
    <dgm:cxn modelId="{5B50FAE5-56EF-4022-BA8E-42B73881DABD}" type="presParOf" srcId="{0C8A3629-D1BB-4DDC-8523-D0DDD1A1E540}" destId="{C0B8264E-56D8-456E-8C20-4B715FC64EE7}" srcOrd="0" destOrd="0" presId="urn:microsoft.com/office/officeart/2005/8/layout/StepDownProcess"/>
    <dgm:cxn modelId="{4968FC4D-61DD-403B-AB81-A9B56DE186B5}" type="presParOf" srcId="{0C8A3629-D1BB-4DDC-8523-D0DDD1A1E540}" destId="{BB098D33-0A30-4A36-9712-DF5C96813DB4}" srcOrd="1" destOrd="0" presId="urn:microsoft.com/office/officeart/2005/8/layout/StepDownProcess"/>
    <dgm:cxn modelId="{9248D9C3-6AC5-4CAE-A66D-2B79F153AB1B}" type="presParOf" srcId="{0C8A3629-D1BB-4DDC-8523-D0DDD1A1E540}" destId="{2FD4B456-F44D-4A52-BDFF-F70EEBAAD934}" srcOrd="2" destOrd="0" presId="urn:microsoft.com/office/officeart/2005/8/layout/StepDownProcess"/>
    <dgm:cxn modelId="{274721DA-874E-4A53-A623-902F2606A5FF}" type="presParOf" srcId="{C00EAC0D-EF58-4A15-8B83-738FC3652A4B}" destId="{135006CF-4A32-47A4-AD7F-E5B8ADE56585}" srcOrd="1" destOrd="0" presId="urn:microsoft.com/office/officeart/2005/8/layout/StepDownProcess"/>
    <dgm:cxn modelId="{822F3267-382D-4DEF-950E-2EAA214EB809}" type="presParOf" srcId="{C00EAC0D-EF58-4A15-8B83-738FC3652A4B}" destId="{284B4A68-FC9D-4903-9A59-5B62DF9A66DC}" srcOrd="2" destOrd="0" presId="urn:microsoft.com/office/officeart/2005/8/layout/StepDownProcess"/>
    <dgm:cxn modelId="{8F96EF6E-6E5D-4410-A27B-CA7492EA3E74}" type="presParOf" srcId="{284B4A68-FC9D-4903-9A59-5B62DF9A66DC}" destId="{55E31069-4C9C-498B-9D1F-C94B1376F5DA}" srcOrd="0" destOrd="0" presId="urn:microsoft.com/office/officeart/2005/8/layout/StepDownProcess"/>
    <dgm:cxn modelId="{96EDA4C3-5201-4CB1-AC4A-F8C0759C10F9}" type="presParOf" srcId="{284B4A68-FC9D-4903-9A59-5B62DF9A66DC}" destId="{6E78ACF6-D197-41AF-8D17-D3024EFA461F}" srcOrd="1" destOrd="0" presId="urn:microsoft.com/office/officeart/2005/8/layout/StepDownProcess"/>
    <dgm:cxn modelId="{799052F2-AB40-4118-A911-9B137A9732F2}" type="presParOf" srcId="{284B4A68-FC9D-4903-9A59-5B62DF9A66DC}" destId="{DB54CC58-FF54-42FA-98F3-3EC694D7F399}" srcOrd="2" destOrd="0" presId="urn:microsoft.com/office/officeart/2005/8/layout/StepDownProcess"/>
    <dgm:cxn modelId="{ABE62B2F-383A-4F0A-93BC-2036301A290A}" type="presParOf" srcId="{C00EAC0D-EF58-4A15-8B83-738FC3652A4B}" destId="{B59EB690-56A7-41E5-847B-19D2F06E736F}" srcOrd="3" destOrd="0" presId="urn:microsoft.com/office/officeart/2005/8/layout/StepDownProcess"/>
    <dgm:cxn modelId="{D80F418D-BC07-4CCC-AE61-B8CD0D906724}" type="presParOf" srcId="{C00EAC0D-EF58-4A15-8B83-738FC3652A4B}" destId="{4BAD7016-2F0A-43D3-BE42-1C953C9F1B13}" srcOrd="4" destOrd="0" presId="urn:microsoft.com/office/officeart/2005/8/layout/StepDownProcess"/>
    <dgm:cxn modelId="{F195F509-C1BB-447F-9909-CAE477C37C7E}" type="presParOf" srcId="{4BAD7016-2F0A-43D3-BE42-1C953C9F1B13}" destId="{719CA70B-BD45-44F4-9403-89780DE05516}" srcOrd="0" destOrd="0" presId="urn:microsoft.com/office/officeart/2005/8/layout/StepDownProcess"/>
    <dgm:cxn modelId="{1E8AEF0A-15EA-4A33-96D1-4A4FFB9387FA}" type="presParOf" srcId="{4BAD7016-2F0A-43D3-BE42-1C953C9F1B13}" destId="{CA267C54-3162-4EF6-BEA2-5BD2DA830F2D}" srcOrd="1" destOrd="0" presId="urn:microsoft.com/office/officeart/2005/8/layout/StepDownProcess"/>
    <dgm:cxn modelId="{F6A098C3-1641-45AE-87C4-65B29C31E855}" type="presParOf" srcId="{4BAD7016-2F0A-43D3-BE42-1C953C9F1B13}" destId="{5B8D5C8E-6C0A-459D-856B-822F9FBAD729}" srcOrd="2" destOrd="0" presId="urn:microsoft.com/office/officeart/2005/8/layout/StepDownProcess"/>
    <dgm:cxn modelId="{1FBDE9E6-7DA4-4BFF-BF93-CC1BE31DAA1C}" type="presParOf" srcId="{C00EAC0D-EF58-4A15-8B83-738FC3652A4B}" destId="{1C9A1C26-732D-49EE-A7CE-3A698687A290}" srcOrd="5" destOrd="0" presId="urn:microsoft.com/office/officeart/2005/8/layout/StepDownProcess"/>
    <dgm:cxn modelId="{A1FCD56C-3436-40E3-9FAD-DBD96EB5CA9C}" type="presParOf" srcId="{C00EAC0D-EF58-4A15-8B83-738FC3652A4B}" destId="{39C3EF79-7674-4898-AFA9-A70832F8B2B3}" srcOrd="6" destOrd="0" presId="urn:microsoft.com/office/officeart/2005/8/layout/StepDownProcess"/>
    <dgm:cxn modelId="{1AB95EA1-799C-40A5-A08C-32F56E88C06C}" type="presParOf" srcId="{39C3EF79-7674-4898-AFA9-A70832F8B2B3}" destId="{220C5D3C-41CD-4F70-AE2B-DF3C2AE04AD2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35A87F-0C27-4937-BA6E-97706F38C55B}" type="doc">
      <dgm:prSet loTypeId="urn:microsoft.com/office/officeart/2005/8/layout/lProcess3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sk-SK"/>
        </a:p>
      </dgm:t>
    </dgm:pt>
    <dgm:pt modelId="{46558011-2722-4D95-BCA0-129DB19BD9C6}">
      <dgm:prSet phldrT="[Text]" custT="1"/>
      <dgm:spPr/>
      <dgm:t>
        <a:bodyPr/>
        <a:lstStyle/>
        <a:p>
          <a:r>
            <a:rPr lang="sk-SK" sz="2000" b="1" dirty="0" smtClean="0"/>
            <a:t>14.12.2015</a:t>
          </a:r>
          <a:endParaRPr lang="sk-SK" sz="2000" b="1" dirty="0"/>
        </a:p>
      </dgm:t>
    </dgm:pt>
    <dgm:pt modelId="{4B48741D-92C6-4DAB-8E97-7E132A12A2E8}" type="parTrans" cxnId="{677A0F96-4922-4306-BAF1-940ABD9FA8E2}">
      <dgm:prSet/>
      <dgm:spPr/>
      <dgm:t>
        <a:bodyPr/>
        <a:lstStyle/>
        <a:p>
          <a:endParaRPr lang="sk-SK" sz="2000"/>
        </a:p>
      </dgm:t>
    </dgm:pt>
    <dgm:pt modelId="{79A9B37F-F75F-40B1-9F00-F56B607D867B}" type="sibTrans" cxnId="{677A0F96-4922-4306-BAF1-940ABD9FA8E2}">
      <dgm:prSet/>
      <dgm:spPr/>
      <dgm:t>
        <a:bodyPr/>
        <a:lstStyle/>
        <a:p>
          <a:endParaRPr lang="sk-SK" sz="2000"/>
        </a:p>
      </dgm:t>
    </dgm:pt>
    <dgm:pt modelId="{35AC2285-96A6-4FE5-A454-1BCEE4615D90}">
      <dgm:prSet phldrT="[Text]" custT="1"/>
      <dgm:spPr/>
      <dgm:t>
        <a:bodyPr/>
        <a:lstStyle/>
        <a:p>
          <a:r>
            <a:rPr lang="sk-SK" sz="2000" dirty="0" smtClean="0"/>
            <a:t>vyhlásenie </a:t>
          </a:r>
          <a:r>
            <a:rPr lang="sk-SK" sz="2000" dirty="0" smtClean="0"/>
            <a:t>výzvy</a:t>
          </a:r>
          <a:endParaRPr lang="sk-SK" sz="2000" dirty="0"/>
        </a:p>
      </dgm:t>
    </dgm:pt>
    <dgm:pt modelId="{9FC36D5D-A653-46BF-9D45-FD14B3BB0BCB}" type="parTrans" cxnId="{761D22C2-F0B2-4E6A-B851-B38EEC9E3A16}">
      <dgm:prSet/>
      <dgm:spPr/>
      <dgm:t>
        <a:bodyPr/>
        <a:lstStyle/>
        <a:p>
          <a:endParaRPr lang="sk-SK" sz="2000"/>
        </a:p>
      </dgm:t>
    </dgm:pt>
    <dgm:pt modelId="{A35697A8-9A9E-4EAE-9DC1-222E4518A1E7}" type="sibTrans" cxnId="{761D22C2-F0B2-4E6A-B851-B38EEC9E3A16}">
      <dgm:prSet/>
      <dgm:spPr/>
      <dgm:t>
        <a:bodyPr/>
        <a:lstStyle/>
        <a:p>
          <a:endParaRPr lang="sk-SK" sz="2000"/>
        </a:p>
      </dgm:t>
    </dgm:pt>
    <dgm:pt modelId="{A0C11991-3791-4C44-B7E5-12BF20A6E121}">
      <dgm:prSet phldrT="[Text]" custT="1"/>
      <dgm:spPr/>
      <dgm:t>
        <a:bodyPr/>
        <a:lstStyle/>
        <a:p>
          <a:r>
            <a:rPr lang="sk-SK" sz="2000" b="1" dirty="0" smtClean="0"/>
            <a:t>14.01.2016</a:t>
          </a:r>
          <a:endParaRPr lang="sk-SK" sz="2000" b="1" dirty="0"/>
        </a:p>
      </dgm:t>
    </dgm:pt>
    <dgm:pt modelId="{B85314A7-2BE2-41B6-BB76-30DB1B853653}" type="parTrans" cxnId="{69F97196-9D61-4A83-9501-49241A80EA92}">
      <dgm:prSet/>
      <dgm:spPr/>
      <dgm:t>
        <a:bodyPr/>
        <a:lstStyle/>
        <a:p>
          <a:endParaRPr lang="sk-SK" sz="2000"/>
        </a:p>
      </dgm:t>
    </dgm:pt>
    <dgm:pt modelId="{48CDC816-EA75-45C7-B79C-E8DD93413C1D}" type="sibTrans" cxnId="{69F97196-9D61-4A83-9501-49241A80EA92}">
      <dgm:prSet/>
      <dgm:spPr/>
      <dgm:t>
        <a:bodyPr/>
        <a:lstStyle/>
        <a:p>
          <a:endParaRPr lang="sk-SK" sz="2000"/>
        </a:p>
      </dgm:t>
    </dgm:pt>
    <dgm:pt modelId="{0C1935FF-81BD-4CBF-BC7C-6D9B2540FB31}">
      <dgm:prSet phldrT="[Text]" custT="1"/>
      <dgm:spPr/>
      <dgm:t>
        <a:bodyPr/>
        <a:lstStyle/>
        <a:p>
          <a:r>
            <a:rPr lang="sk-SK" sz="2000" dirty="0" smtClean="0"/>
            <a:t>Informačný seminár</a:t>
          </a:r>
          <a:endParaRPr lang="sk-SK" sz="2000" dirty="0"/>
        </a:p>
      </dgm:t>
    </dgm:pt>
    <dgm:pt modelId="{96A0C28F-F6FE-443F-A550-19191F1D9644}" type="parTrans" cxnId="{A07C0B10-407D-422C-951B-F521A2F0148D}">
      <dgm:prSet/>
      <dgm:spPr/>
      <dgm:t>
        <a:bodyPr/>
        <a:lstStyle/>
        <a:p>
          <a:endParaRPr lang="sk-SK" sz="2000"/>
        </a:p>
      </dgm:t>
    </dgm:pt>
    <dgm:pt modelId="{58F6B5CC-A127-419A-A927-8D24AB0D717F}" type="sibTrans" cxnId="{A07C0B10-407D-422C-951B-F521A2F0148D}">
      <dgm:prSet/>
      <dgm:spPr/>
      <dgm:t>
        <a:bodyPr/>
        <a:lstStyle/>
        <a:p>
          <a:endParaRPr lang="sk-SK" sz="2000"/>
        </a:p>
      </dgm:t>
    </dgm:pt>
    <dgm:pt modelId="{C399C9A8-1195-4440-ACF6-BDE298EC734F}">
      <dgm:prSet phldrT="[Text]" custT="1"/>
      <dgm:spPr/>
      <dgm:t>
        <a:bodyPr/>
        <a:lstStyle/>
        <a:p>
          <a:r>
            <a:rPr lang="sk-SK" sz="2000" b="1" dirty="0" smtClean="0"/>
            <a:t>05.02.2016</a:t>
          </a:r>
          <a:endParaRPr lang="sk-SK" sz="2000" b="1" dirty="0" smtClean="0"/>
        </a:p>
        <a:p>
          <a:r>
            <a:rPr lang="sk-SK" sz="2000" b="1" dirty="0" smtClean="0"/>
            <a:t>12:00</a:t>
          </a:r>
          <a:endParaRPr lang="sk-SK" sz="2000" b="1" dirty="0"/>
        </a:p>
      </dgm:t>
    </dgm:pt>
    <dgm:pt modelId="{6433329E-9153-42D3-9A1E-0AD563FCFA50}" type="parTrans" cxnId="{1081CB79-30DD-45AF-B640-8F802B0F898B}">
      <dgm:prSet/>
      <dgm:spPr/>
      <dgm:t>
        <a:bodyPr/>
        <a:lstStyle/>
        <a:p>
          <a:endParaRPr lang="sk-SK" sz="2000"/>
        </a:p>
      </dgm:t>
    </dgm:pt>
    <dgm:pt modelId="{103B55DB-9188-4E3B-A6EB-1BE5C60CFE33}" type="sibTrans" cxnId="{1081CB79-30DD-45AF-B640-8F802B0F898B}">
      <dgm:prSet/>
      <dgm:spPr/>
      <dgm:t>
        <a:bodyPr/>
        <a:lstStyle/>
        <a:p>
          <a:endParaRPr lang="sk-SK" sz="2000"/>
        </a:p>
      </dgm:t>
    </dgm:pt>
    <dgm:pt modelId="{6E650079-DACC-4D8C-A9D6-BBB027040EF4}">
      <dgm:prSet phldrT="[Text]" custT="1"/>
      <dgm:spPr/>
      <dgm:t>
        <a:bodyPr/>
        <a:lstStyle/>
        <a:p>
          <a:r>
            <a:rPr lang="pt-BR" sz="2000" dirty="0" smtClean="0"/>
            <a:t>uzavreti</a:t>
          </a:r>
          <a:r>
            <a:rPr lang="sk-SK" sz="2000" dirty="0" smtClean="0"/>
            <a:t>e výzvy</a:t>
          </a:r>
          <a:endParaRPr lang="sk-SK" sz="2000" dirty="0"/>
        </a:p>
      </dgm:t>
    </dgm:pt>
    <dgm:pt modelId="{15103679-C66E-4A07-A961-C8DD712F8E37}" type="parTrans" cxnId="{0D333293-5D7F-43C5-8425-6D8470033304}">
      <dgm:prSet/>
      <dgm:spPr/>
      <dgm:t>
        <a:bodyPr/>
        <a:lstStyle/>
        <a:p>
          <a:endParaRPr lang="sk-SK" sz="2000"/>
        </a:p>
      </dgm:t>
    </dgm:pt>
    <dgm:pt modelId="{E88E4ABE-048A-4FE6-B49C-5CFDF522BAD9}" type="sibTrans" cxnId="{0D333293-5D7F-43C5-8425-6D8470033304}">
      <dgm:prSet/>
      <dgm:spPr/>
      <dgm:t>
        <a:bodyPr/>
        <a:lstStyle/>
        <a:p>
          <a:endParaRPr lang="sk-SK" sz="2000"/>
        </a:p>
      </dgm:t>
    </dgm:pt>
    <dgm:pt modelId="{0BF1E10E-7295-40C2-93AB-DA6D29632B05}">
      <dgm:prSet custT="1"/>
      <dgm:spPr/>
      <dgm:t>
        <a:bodyPr/>
        <a:lstStyle/>
        <a:p>
          <a:r>
            <a:rPr lang="sk-SK" sz="2000" b="1" dirty="0" smtClean="0"/>
            <a:t>14.03.2016</a:t>
          </a:r>
          <a:endParaRPr lang="sk-SK" sz="2000" b="1" dirty="0"/>
        </a:p>
      </dgm:t>
    </dgm:pt>
    <dgm:pt modelId="{78A34CB5-C70B-4B6D-8213-10B6BBAE3282}" type="parTrans" cxnId="{8CFAA102-485C-4300-B89C-D6DA2825B786}">
      <dgm:prSet/>
      <dgm:spPr/>
      <dgm:t>
        <a:bodyPr/>
        <a:lstStyle/>
        <a:p>
          <a:endParaRPr lang="sk-SK" sz="2000"/>
        </a:p>
      </dgm:t>
    </dgm:pt>
    <dgm:pt modelId="{B51CA5CB-B1A6-44A0-95C3-5B44B058374F}" type="sibTrans" cxnId="{8CFAA102-485C-4300-B89C-D6DA2825B786}">
      <dgm:prSet/>
      <dgm:spPr/>
      <dgm:t>
        <a:bodyPr/>
        <a:lstStyle/>
        <a:p>
          <a:endParaRPr lang="sk-SK" sz="2000"/>
        </a:p>
      </dgm:t>
    </dgm:pt>
    <dgm:pt modelId="{9C57ED1A-92FB-4585-81EE-EF871276DDB5}">
      <dgm:prSet custT="1"/>
      <dgm:spPr/>
      <dgm:t>
        <a:bodyPr/>
        <a:lstStyle/>
        <a:p>
          <a:r>
            <a:rPr lang="sk-SK" sz="2000" dirty="0" smtClean="0"/>
            <a:t>oponentúra projektov</a:t>
          </a:r>
          <a:endParaRPr lang="sk-SK" sz="2000" dirty="0"/>
        </a:p>
      </dgm:t>
    </dgm:pt>
    <dgm:pt modelId="{DD629AC9-CC15-4AF5-9A26-C2FAABAB3722}" type="parTrans" cxnId="{BD835F47-70DE-44C8-988F-806A23EB9695}">
      <dgm:prSet/>
      <dgm:spPr/>
      <dgm:t>
        <a:bodyPr/>
        <a:lstStyle/>
        <a:p>
          <a:endParaRPr lang="sk-SK" sz="2000"/>
        </a:p>
      </dgm:t>
    </dgm:pt>
    <dgm:pt modelId="{EE86ED37-7240-4161-B986-B96EC73A274A}" type="sibTrans" cxnId="{BD835F47-70DE-44C8-988F-806A23EB9695}">
      <dgm:prSet/>
      <dgm:spPr/>
      <dgm:t>
        <a:bodyPr/>
        <a:lstStyle/>
        <a:p>
          <a:endParaRPr lang="sk-SK" sz="2000"/>
        </a:p>
      </dgm:t>
    </dgm:pt>
    <dgm:pt modelId="{16534DC4-D47C-4484-BFC9-BB481C0B092B}">
      <dgm:prSet custT="1"/>
      <dgm:spPr/>
      <dgm:t>
        <a:bodyPr/>
        <a:lstStyle/>
        <a:p>
          <a:r>
            <a:rPr lang="sk-SK" sz="2000" b="1" dirty="0" smtClean="0"/>
            <a:t>01.04.2016</a:t>
          </a:r>
          <a:endParaRPr lang="sk-SK" sz="2000" b="1" dirty="0"/>
        </a:p>
      </dgm:t>
    </dgm:pt>
    <dgm:pt modelId="{5068997F-C0A8-4708-A35D-1E660AD68EC3}" type="parTrans" cxnId="{49289511-9D55-4B73-AD30-0F8F7EE6F6E4}">
      <dgm:prSet/>
      <dgm:spPr/>
      <dgm:t>
        <a:bodyPr/>
        <a:lstStyle/>
        <a:p>
          <a:endParaRPr lang="sk-SK" sz="2000"/>
        </a:p>
      </dgm:t>
    </dgm:pt>
    <dgm:pt modelId="{DBAA5255-0225-4B78-BEDC-9D70A953944F}" type="sibTrans" cxnId="{49289511-9D55-4B73-AD30-0F8F7EE6F6E4}">
      <dgm:prSet/>
      <dgm:spPr/>
      <dgm:t>
        <a:bodyPr/>
        <a:lstStyle/>
        <a:p>
          <a:endParaRPr lang="sk-SK" sz="2000"/>
        </a:p>
      </dgm:t>
    </dgm:pt>
    <dgm:pt modelId="{6ECE646D-075F-4512-B5F3-2FBC504866DF}">
      <dgm:prSet custT="1"/>
      <dgm:spPr/>
      <dgm:t>
        <a:bodyPr/>
        <a:lstStyle/>
        <a:p>
          <a:r>
            <a:rPr lang="sk-SK" sz="2000" b="1" dirty="0" smtClean="0"/>
            <a:t>30.06.2017</a:t>
          </a:r>
          <a:endParaRPr lang="sk-SK" sz="2000" b="1" dirty="0"/>
        </a:p>
      </dgm:t>
    </dgm:pt>
    <dgm:pt modelId="{78021F47-4CD5-4B42-9CBB-66AAA6EB7C2A}" type="parTrans" cxnId="{69C479D4-4647-4579-B311-5C3BB27ADE3B}">
      <dgm:prSet/>
      <dgm:spPr/>
      <dgm:t>
        <a:bodyPr/>
        <a:lstStyle/>
        <a:p>
          <a:endParaRPr lang="sk-SK" sz="2000"/>
        </a:p>
      </dgm:t>
    </dgm:pt>
    <dgm:pt modelId="{E94E691E-F6F0-4C7A-968F-640EC7F22B09}" type="sibTrans" cxnId="{69C479D4-4647-4579-B311-5C3BB27ADE3B}">
      <dgm:prSet/>
      <dgm:spPr/>
      <dgm:t>
        <a:bodyPr/>
        <a:lstStyle/>
        <a:p>
          <a:endParaRPr lang="sk-SK" sz="2000"/>
        </a:p>
      </dgm:t>
    </dgm:pt>
    <dgm:pt modelId="{2AFCF361-D9F7-471A-9861-E524A71D2B14}">
      <dgm:prSet custT="1"/>
      <dgm:spPr/>
      <dgm:t>
        <a:bodyPr/>
        <a:lstStyle/>
        <a:p>
          <a:r>
            <a:rPr lang="sk-SK" sz="2000" b="1" dirty="0" smtClean="0"/>
            <a:t>31.03.2016</a:t>
          </a:r>
          <a:endParaRPr lang="sk-SK" sz="2000" b="1" dirty="0"/>
        </a:p>
      </dgm:t>
    </dgm:pt>
    <dgm:pt modelId="{50F6CAEB-4780-48D6-92EB-5F5DD5AB4BBB}" type="parTrans" cxnId="{A95DA7A6-E013-45D4-93A1-19FDBDE23AE0}">
      <dgm:prSet/>
      <dgm:spPr/>
      <dgm:t>
        <a:bodyPr/>
        <a:lstStyle/>
        <a:p>
          <a:endParaRPr lang="sk-SK" sz="2000"/>
        </a:p>
      </dgm:t>
    </dgm:pt>
    <dgm:pt modelId="{0D2BEB2D-F957-4D6B-82D0-6EFB5AD94CDC}" type="sibTrans" cxnId="{A95DA7A6-E013-45D4-93A1-19FDBDE23AE0}">
      <dgm:prSet/>
      <dgm:spPr/>
      <dgm:t>
        <a:bodyPr/>
        <a:lstStyle/>
        <a:p>
          <a:endParaRPr lang="sk-SK" sz="2000"/>
        </a:p>
      </dgm:t>
    </dgm:pt>
    <dgm:pt modelId="{C7CB9A3B-A3E9-401B-9887-BC49C857B6C4}">
      <dgm:prSet custT="1"/>
      <dgm:spPr/>
      <dgm:t>
        <a:bodyPr/>
        <a:lstStyle/>
        <a:p>
          <a:r>
            <a:rPr lang="sk-SK" sz="2000" dirty="0" smtClean="0"/>
            <a:t>Rozhodnutie komisie VVGS</a:t>
          </a:r>
          <a:endParaRPr lang="sk-SK" sz="2000" dirty="0"/>
        </a:p>
      </dgm:t>
    </dgm:pt>
    <dgm:pt modelId="{C80136FC-BB81-495F-8DFC-A6E058F32738}" type="parTrans" cxnId="{9B7D4915-5EF2-4DA6-92B0-5F3CCE3507FD}">
      <dgm:prSet/>
      <dgm:spPr/>
      <dgm:t>
        <a:bodyPr/>
        <a:lstStyle/>
        <a:p>
          <a:endParaRPr lang="sk-SK" sz="2000"/>
        </a:p>
      </dgm:t>
    </dgm:pt>
    <dgm:pt modelId="{952334CF-5BF3-4B11-B4C0-8399E4C4B6A0}" type="sibTrans" cxnId="{9B7D4915-5EF2-4DA6-92B0-5F3CCE3507FD}">
      <dgm:prSet/>
      <dgm:spPr/>
      <dgm:t>
        <a:bodyPr/>
        <a:lstStyle/>
        <a:p>
          <a:endParaRPr lang="sk-SK" sz="2000"/>
        </a:p>
      </dgm:t>
    </dgm:pt>
    <dgm:pt modelId="{5C2F7F74-E43B-43EE-B7EE-BC27A13A3E79}">
      <dgm:prSet custT="1"/>
      <dgm:spPr/>
      <dgm:t>
        <a:bodyPr/>
        <a:lstStyle/>
        <a:p>
          <a:r>
            <a:rPr lang="sk-SK" sz="2000" dirty="0" smtClean="0"/>
            <a:t>Začiatok riešenia projektu</a:t>
          </a:r>
          <a:endParaRPr lang="sk-SK" sz="2000" dirty="0"/>
        </a:p>
      </dgm:t>
    </dgm:pt>
    <dgm:pt modelId="{32A3591C-5DDB-445D-9777-609F1E959973}" type="parTrans" cxnId="{B5F3F0F3-E2A1-4D62-99C3-945385347D44}">
      <dgm:prSet/>
      <dgm:spPr/>
      <dgm:t>
        <a:bodyPr/>
        <a:lstStyle/>
        <a:p>
          <a:endParaRPr lang="sk-SK" sz="2000"/>
        </a:p>
      </dgm:t>
    </dgm:pt>
    <dgm:pt modelId="{D0567A51-584A-4610-9618-3AAADEB6B745}" type="sibTrans" cxnId="{B5F3F0F3-E2A1-4D62-99C3-945385347D44}">
      <dgm:prSet/>
      <dgm:spPr/>
      <dgm:t>
        <a:bodyPr/>
        <a:lstStyle/>
        <a:p>
          <a:endParaRPr lang="sk-SK" sz="2000"/>
        </a:p>
      </dgm:t>
    </dgm:pt>
    <dgm:pt modelId="{A51B579C-FE5E-4E10-BE14-68C8D18490EA}">
      <dgm:prSet custT="1"/>
      <dgm:spPr/>
      <dgm:t>
        <a:bodyPr/>
        <a:lstStyle/>
        <a:p>
          <a:r>
            <a:rPr lang="sk-SK" sz="2000" dirty="0" smtClean="0"/>
            <a:t>Koniec riešenia projektu</a:t>
          </a:r>
          <a:endParaRPr lang="sk-SK" sz="2000" dirty="0"/>
        </a:p>
      </dgm:t>
    </dgm:pt>
    <dgm:pt modelId="{FB87CC65-596D-42AC-B6C7-07BB4423C5F8}" type="parTrans" cxnId="{048CEC65-5E42-4B2E-BBEF-AFC999A84051}">
      <dgm:prSet/>
      <dgm:spPr/>
      <dgm:t>
        <a:bodyPr/>
        <a:lstStyle/>
        <a:p>
          <a:endParaRPr lang="sk-SK" sz="2000"/>
        </a:p>
      </dgm:t>
    </dgm:pt>
    <dgm:pt modelId="{A019274E-52DB-4A23-A789-063E6B54D520}" type="sibTrans" cxnId="{048CEC65-5E42-4B2E-BBEF-AFC999A84051}">
      <dgm:prSet/>
      <dgm:spPr/>
      <dgm:t>
        <a:bodyPr/>
        <a:lstStyle/>
        <a:p>
          <a:endParaRPr lang="sk-SK" sz="2000"/>
        </a:p>
      </dgm:t>
    </dgm:pt>
    <dgm:pt modelId="{C47D539B-3F4B-4A79-996F-F54A9F948643}">
      <dgm:prSet custT="1"/>
      <dgm:spPr/>
      <dgm:t>
        <a:bodyPr/>
        <a:lstStyle/>
        <a:p>
          <a:r>
            <a:rPr lang="sk-SK" sz="2000" b="1" dirty="0" smtClean="0"/>
            <a:t>14.07.2017</a:t>
          </a:r>
          <a:endParaRPr lang="sk-SK" sz="2000" b="1" dirty="0"/>
        </a:p>
      </dgm:t>
    </dgm:pt>
    <dgm:pt modelId="{1ADFCD9E-465B-4AAD-A836-551DA85E2799}" type="parTrans" cxnId="{7C03BF07-6961-4854-B9DF-CBA8625AF633}">
      <dgm:prSet/>
      <dgm:spPr/>
      <dgm:t>
        <a:bodyPr/>
        <a:lstStyle/>
        <a:p>
          <a:endParaRPr lang="sk-SK" sz="2000"/>
        </a:p>
      </dgm:t>
    </dgm:pt>
    <dgm:pt modelId="{6F4C6815-729B-410F-A7BF-A4C4E6615E66}" type="sibTrans" cxnId="{7C03BF07-6961-4854-B9DF-CBA8625AF633}">
      <dgm:prSet/>
      <dgm:spPr/>
      <dgm:t>
        <a:bodyPr/>
        <a:lstStyle/>
        <a:p>
          <a:endParaRPr lang="sk-SK" sz="2000"/>
        </a:p>
      </dgm:t>
    </dgm:pt>
    <dgm:pt modelId="{2D95D396-6BE7-4FDB-9B36-1622DC8CA562}">
      <dgm:prSet custT="1"/>
      <dgm:spPr/>
      <dgm:t>
        <a:bodyPr/>
        <a:lstStyle/>
        <a:p>
          <a:r>
            <a:rPr lang="sk-SK" sz="2000" dirty="0" smtClean="0"/>
            <a:t>Záverečná správa</a:t>
          </a:r>
          <a:endParaRPr lang="sk-SK" sz="2000" dirty="0"/>
        </a:p>
      </dgm:t>
    </dgm:pt>
    <dgm:pt modelId="{E51D7C0C-4672-4AE8-AFFD-2F0D56328691}" type="parTrans" cxnId="{B4708AE4-7CCC-47CA-A640-A0DFF468CFF4}">
      <dgm:prSet/>
      <dgm:spPr/>
      <dgm:t>
        <a:bodyPr/>
        <a:lstStyle/>
        <a:p>
          <a:endParaRPr lang="sk-SK" sz="2000"/>
        </a:p>
      </dgm:t>
    </dgm:pt>
    <dgm:pt modelId="{D8F60712-6CF7-4B86-AF24-C7F6425EB8E4}" type="sibTrans" cxnId="{B4708AE4-7CCC-47CA-A640-A0DFF468CFF4}">
      <dgm:prSet/>
      <dgm:spPr/>
      <dgm:t>
        <a:bodyPr/>
        <a:lstStyle/>
        <a:p>
          <a:endParaRPr lang="sk-SK" sz="2000"/>
        </a:p>
      </dgm:t>
    </dgm:pt>
    <dgm:pt modelId="{AE881E66-378B-4BD9-9E9C-BF9A2675CA30}" type="pres">
      <dgm:prSet presAssocID="{5635A87F-0C27-4937-BA6E-97706F38C55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sk-SK"/>
        </a:p>
      </dgm:t>
    </dgm:pt>
    <dgm:pt modelId="{02D47171-C66E-4ADD-9E34-A4645AA595A7}" type="pres">
      <dgm:prSet presAssocID="{46558011-2722-4D95-BCA0-129DB19BD9C6}" presName="horFlow" presStyleCnt="0"/>
      <dgm:spPr/>
    </dgm:pt>
    <dgm:pt modelId="{E825D8A7-34B1-43F1-8C43-C6D964D01701}" type="pres">
      <dgm:prSet presAssocID="{46558011-2722-4D95-BCA0-129DB19BD9C6}" presName="bigChev" presStyleLbl="node1" presStyleIdx="0" presStyleCnt="8" custScaleX="146615"/>
      <dgm:spPr/>
      <dgm:t>
        <a:bodyPr/>
        <a:lstStyle/>
        <a:p>
          <a:endParaRPr lang="sk-SK"/>
        </a:p>
      </dgm:t>
    </dgm:pt>
    <dgm:pt modelId="{5F0F7592-9733-4C93-BDB2-A39267BCDA8A}" type="pres">
      <dgm:prSet presAssocID="{9FC36D5D-A653-46BF-9D45-FD14B3BB0BCB}" presName="parTrans" presStyleCnt="0"/>
      <dgm:spPr/>
    </dgm:pt>
    <dgm:pt modelId="{9D986293-8239-4E24-A79C-9287AB3B7F54}" type="pres">
      <dgm:prSet presAssocID="{35AC2285-96A6-4FE5-A454-1BCEE4615D90}" presName="node" presStyleLbl="alignAccFollowNode1" presStyleIdx="0" presStyleCnt="8" custScaleX="37699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3E30671-9F4D-460C-94DE-95C23FFB9188}" type="pres">
      <dgm:prSet presAssocID="{46558011-2722-4D95-BCA0-129DB19BD9C6}" presName="vSp" presStyleCnt="0"/>
      <dgm:spPr/>
    </dgm:pt>
    <dgm:pt modelId="{7AB5A55F-C49A-4103-B4D8-6928F871D51A}" type="pres">
      <dgm:prSet presAssocID="{A0C11991-3791-4C44-B7E5-12BF20A6E121}" presName="horFlow" presStyleCnt="0"/>
      <dgm:spPr/>
    </dgm:pt>
    <dgm:pt modelId="{CD009FF6-8575-4A7E-B163-8DEB8712DD7B}" type="pres">
      <dgm:prSet presAssocID="{A0C11991-3791-4C44-B7E5-12BF20A6E121}" presName="bigChev" presStyleLbl="node1" presStyleIdx="1" presStyleCnt="8" custScaleX="146615"/>
      <dgm:spPr/>
      <dgm:t>
        <a:bodyPr/>
        <a:lstStyle/>
        <a:p>
          <a:endParaRPr lang="sk-SK"/>
        </a:p>
      </dgm:t>
    </dgm:pt>
    <dgm:pt modelId="{9B11B014-E444-4005-AEB6-D84A03B60B68}" type="pres">
      <dgm:prSet presAssocID="{96A0C28F-F6FE-443F-A550-19191F1D9644}" presName="parTrans" presStyleCnt="0"/>
      <dgm:spPr/>
    </dgm:pt>
    <dgm:pt modelId="{4F03ACD8-FE9B-40FC-AF49-5B45152C674B}" type="pres">
      <dgm:prSet presAssocID="{0C1935FF-81BD-4CBF-BC7C-6D9B2540FB31}" presName="node" presStyleLbl="alignAccFollowNode1" presStyleIdx="1" presStyleCnt="8" custScaleX="37699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EC6B206-2B57-4664-B16C-42BE0CD5EFD8}" type="pres">
      <dgm:prSet presAssocID="{A0C11991-3791-4C44-B7E5-12BF20A6E121}" presName="vSp" presStyleCnt="0"/>
      <dgm:spPr/>
    </dgm:pt>
    <dgm:pt modelId="{AFD45698-F480-48A2-ADAD-7AB37B63B0FB}" type="pres">
      <dgm:prSet presAssocID="{C399C9A8-1195-4440-ACF6-BDE298EC734F}" presName="horFlow" presStyleCnt="0"/>
      <dgm:spPr/>
    </dgm:pt>
    <dgm:pt modelId="{AFC5BDB2-16DC-46EC-8A6D-41D84FDFD38D}" type="pres">
      <dgm:prSet presAssocID="{C399C9A8-1195-4440-ACF6-BDE298EC734F}" presName="bigChev" presStyleLbl="node1" presStyleIdx="2" presStyleCnt="8" custScaleX="146615"/>
      <dgm:spPr/>
      <dgm:t>
        <a:bodyPr/>
        <a:lstStyle/>
        <a:p>
          <a:endParaRPr lang="sk-SK"/>
        </a:p>
      </dgm:t>
    </dgm:pt>
    <dgm:pt modelId="{ED5583DA-D19D-45F5-863C-CB4E1A453B10}" type="pres">
      <dgm:prSet presAssocID="{15103679-C66E-4A07-A961-C8DD712F8E37}" presName="parTrans" presStyleCnt="0"/>
      <dgm:spPr/>
    </dgm:pt>
    <dgm:pt modelId="{B5242E09-CFD7-4FB1-9773-6B59BD2FEA0E}" type="pres">
      <dgm:prSet presAssocID="{6E650079-DACC-4D8C-A9D6-BBB027040EF4}" presName="node" presStyleLbl="alignAccFollowNode1" presStyleIdx="2" presStyleCnt="8" custScaleX="37699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460F3C19-D8C4-4CC3-AE2A-9AECDAD6CE96}" type="pres">
      <dgm:prSet presAssocID="{C399C9A8-1195-4440-ACF6-BDE298EC734F}" presName="vSp" presStyleCnt="0"/>
      <dgm:spPr/>
    </dgm:pt>
    <dgm:pt modelId="{1ECD34A0-BEB7-4C58-BC2A-B2A44C9D9E8F}" type="pres">
      <dgm:prSet presAssocID="{0BF1E10E-7295-40C2-93AB-DA6D29632B05}" presName="horFlow" presStyleCnt="0"/>
      <dgm:spPr/>
    </dgm:pt>
    <dgm:pt modelId="{CF4F0C47-D5CB-4C0E-89A3-4C4907BA6CCF}" type="pres">
      <dgm:prSet presAssocID="{0BF1E10E-7295-40C2-93AB-DA6D29632B05}" presName="bigChev" presStyleLbl="node1" presStyleIdx="3" presStyleCnt="8" custScaleX="146615"/>
      <dgm:spPr/>
      <dgm:t>
        <a:bodyPr/>
        <a:lstStyle/>
        <a:p>
          <a:endParaRPr lang="sk-SK"/>
        </a:p>
      </dgm:t>
    </dgm:pt>
    <dgm:pt modelId="{2CFBC91F-B17A-42DB-930E-1018211BB1B1}" type="pres">
      <dgm:prSet presAssocID="{DD629AC9-CC15-4AF5-9A26-C2FAABAB3722}" presName="parTrans" presStyleCnt="0"/>
      <dgm:spPr/>
    </dgm:pt>
    <dgm:pt modelId="{A7C392B6-420D-4742-BDAD-E57A8913C295}" type="pres">
      <dgm:prSet presAssocID="{9C57ED1A-92FB-4585-81EE-EF871276DDB5}" presName="node" presStyleLbl="alignAccFollowNode1" presStyleIdx="3" presStyleCnt="8" custScaleX="37699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840DC7FC-12C0-4892-A89B-3F5F6F9E3C46}" type="pres">
      <dgm:prSet presAssocID="{0BF1E10E-7295-40C2-93AB-DA6D29632B05}" presName="vSp" presStyleCnt="0"/>
      <dgm:spPr/>
    </dgm:pt>
    <dgm:pt modelId="{CCE9697D-D7A0-4133-A253-4377C3BC6F6E}" type="pres">
      <dgm:prSet presAssocID="{2AFCF361-D9F7-471A-9861-E524A71D2B14}" presName="horFlow" presStyleCnt="0"/>
      <dgm:spPr/>
    </dgm:pt>
    <dgm:pt modelId="{09D0B962-D9C8-4D88-A511-FC2F6BEB0E26}" type="pres">
      <dgm:prSet presAssocID="{2AFCF361-D9F7-471A-9861-E524A71D2B14}" presName="bigChev" presStyleLbl="node1" presStyleIdx="4" presStyleCnt="8" custScaleX="146615"/>
      <dgm:spPr/>
      <dgm:t>
        <a:bodyPr/>
        <a:lstStyle/>
        <a:p>
          <a:endParaRPr lang="sk-SK"/>
        </a:p>
      </dgm:t>
    </dgm:pt>
    <dgm:pt modelId="{5C8355ED-6CA5-4910-9D51-C1E7DE6B3318}" type="pres">
      <dgm:prSet presAssocID="{C80136FC-BB81-495F-8DFC-A6E058F32738}" presName="parTrans" presStyleCnt="0"/>
      <dgm:spPr/>
    </dgm:pt>
    <dgm:pt modelId="{6AB2CD96-25BC-4FF8-B6B6-30654111F1FC}" type="pres">
      <dgm:prSet presAssocID="{C7CB9A3B-A3E9-401B-9887-BC49C857B6C4}" presName="node" presStyleLbl="alignAccFollowNode1" presStyleIdx="4" presStyleCnt="8" custScaleX="37699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CE5294EB-1B9F-4320-A208-116FA8D61A25}" type="pres">
      <dgm:prSet presAssocID="{2AFCF361-D9F7-471A-9861-E524A71D2B14}" presName="vSp" presStyleCnt="0"/>
      <dgm:spPr/>
    </dgm:pt>
    <dgm:pt modelId="{41F74244-CB03-4746-BE4D-2794EC09817A}" type="pres">
      <dgm:prSet presAssocID="{16534DC4-D47C-4484-BFC9-BB481C0B092B}" presName="horFlow" presStyleCnt="0"/>
      <dgm:spPr/>
    </dgm:pt>
    <dgm:pt modelId="{0FC8CAAE-5CAA-44AC-8524-54DF38D2E8C4}" type="pres">
      <dgm:prSet presAssocID="{16534DC4-D47C-4484-BFC9-BB481C0B092B}" presName="bigChev" presStyleLbl="node1" presStyleIdx="5" presStyleCnt="8" custScaleX="146615"/>
      <dgm:spPr/>
      <dgm:t>
        <a:bodyPr/>
        <a:lstStyle/>
        <a:p>
          <a:endParaRPr lang="sk-SK"/>
        </a:p>
      </dgm:t>
    </dgm:pt>
    <dgm:pt modelId="{A8A2F48A-47D0-45CC-9CA2-0403E089E03D}" type="pres">
      <dgm:prSet presAssocID="{32A3591C-5DDB-445D-9777-609F1E959973}" presName="parTrans" presStyleCnt="0"/>
      <dgm:spPr/>
    </dgm:pt>
    <dgm:pt modelId="{3D04B28A-8EA8-4A5F-8969-CFBF39A618BA}" type="pres">
      <dgm:prSet presAssocID="{5C2F7F74-E43B-43EE-B7EE-BC27A13A3E79}" presName="node" presStyleLbl="alignAccFollowNode1" presStyleIdx="5" presStyleCnt="8" custScaleX="37699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94F0B34D-EA16-47D9-9018-AF9AC8919206}" type="pres">
      <dgm:prSet presAssocID="{16534DC4-D47C-4484-BFC9-BB481C0B092B}" presName="vSp" presStyleCnt="0"/>
      <dgm:spPr/>
    </dgm:pt>
    <dgm:pt modelId="{442426FE-E63B-41C9-8FE1-BB075F348051}" type="pres">
      <dgm:prSet presAssocID="{6ECE646D-075F-4512-B5F3-2FBC504866DF}" presName="horFlow" presStyleCnt="0"/>
      <dgm:spPr/>
    </dgm:pt>
    <dgm:pt modelId="{23436D74-EE39-48D8-A4FC-D55E828E74E6}" type="pres">
      <dgm:prSet presAssocID="{6ECE646D-075F-4512-B5F3-2FBC504866DF}" presName="bigChev" presStyleLbl="node1" presStyleIdx="6" presStyleCnt="8" custScaleX="146615"/>
      <dgm:spPr/>
      <dgm:t>
        <a:bodyPr/>
        <a:lstStyle/>
        <a:p>
          <a:endParaRPr lang="sk-SK"/>
        </a:p>
      </dgm:t>
    </dgm:pt>
    <dgm:pt modelId="{E5E6900C-38B4-41F1-8B41-A8E0297A3B88}" type="pres">
      <dgm:prSet presAssocID="{FB87CC65-596D-42AC-B6C7-07BB4423C5F8}" presName="parTrans" presStyleCnt="0"/>
      <dgm:spPr/>
    </dgm:pt>
    <dgm:pt modelId="{54B23A71-28E5-47B3-80BE-AAAEBA960D1C}" type="pres">
      <dgm:prSet presAssocID="{A51B579C-FE5E-4E10-BE14-68C8D18490EA}" presName="node" presStyleLbl="alignAccFollowNode1" presStyleIdx="6" presStyleCnt="8" custScaleX="376994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  <dgm:pt modelId="{2EE9C900-1703-4C26-97ED-2E77DB1BCEA9}" type="pres">
      <dgm:prSet presAssocID="{6ECE646D-075F-4512-B5F3-2FBC504866DF}" presName="vSp" presStyleCnt="0"/>
      <dgm:spPr/>
    </dgm:pt>
    <dgm:pt modelId="{5AFF6D62-8CB8-443E-93B6-454B199B109F}" type="pres">
      <dgm:prSet presAssocID="{C47D539B-3F4B-4A79-996F-F54A9F948643}" presName="horFlow" presStyleCnt="0"/>
      <dgm:spPr/>
    </dgm:pt>
    <dgm:pt modelId="{0B390163-E7AE-453C-B30D-205A32E8503A}" type="pres">
      <dgm:prSet presAssocID="{C47D539B-3F4B-4A79-996F-F54A9F948643}" presName="bigChev" presStyleLbl="node1" presStyleIdx="7" presStyleCnt="8" custScaleX="146781"/>
      <dgm:spPr/>
      <dgm:t>
        <a:bodyPr/>
        <a:lstStyle/>
        <a:p>
          <a:endParaRPr lang="sk-SK"/>
        </a:p>
      </dgm:t>
    </dgm:pt>
    <dgm:pt modelId="{1BECFE35-0676-4B04-9F23-19D7CF220D26}" type="pres">
      <dgm:prSet presAssocID="{E51D7C0C-4672-4AE8-AFFD-2F0D56328691}" presName="parTrans" presStyleCnt="0"/>
      <dgm:spPr/>
    </dgm:pt>
    <dgm:pt modelId="{A98046F2-2950-4206-9E30-88A30A1A3762}" type="pres">
      <dgm:prSet presAssocID="{2D95D396-6BE7-4FDB-9B36-1622DC8CA562}" presName="node" presStyleLbl="alignAccFollowNode1" presStyleIdx="7" presStyleCnt="8" custScaleX="360561">
        <dgm:presLayoutVars>
          <dgm:bulletEnabled val="1"/>
        </dgm:presLayoutVars>
      </dgm:prSet>
      <dgm:spPr/>
      <dgm:t>
        <a:bodyPr/>
        <a:lstStyle/>
        <a:p>
          <a:endParaRPr lang="sk-SK"/>
        </a:p>
      </dgm:t>
    </dgm:pt>
  </dgm:ptLst>
  <dgm:cxnLst>
    <dgm:cxn modelId="{B5F3F0F3-E2A1-4D62-99C3-945385347D44}" srcId="{16534DC4-D47C-4484-BFC9-BB481C0B092B}" destId="{5C2F7F74-E43B-43EE-B7EE-BC27A13A3E79}" srcOrd="0" destOrd="0" parTransId="{32A3591C-5DDB-445D-9777-609F1E959973}" sibTransId="{D0567A51-584A-4610-9618-3AAADEB6B745}"/>
    <dgm:cxn modelId="{5C15A65E-7C35-4DBB-92C4-B5C01672363C}" type="presOf" srcId="{35AC2285-96A6-4FE5-A454-1BCEE4615D90}" destId="{9D986293-8239-4E24-A79C-9287AB3B7F54}" srcOrd="0" destOrd="0" presId="urn:microsoft.com/office/officeart/2005/8/layout/lProcess3"/>
    <dgm:cxn modelId="{1081CB79-30DD-45AF-B640-8F802B0F898B}" srcId="{5635A87F-0C27-4937-BA6E-97706F38C55B}" destId="{C399C9A8-1195-4440-ACF6-BDE298EC734F}" srcOrd="2" destOrd="0" parTransId="{6433329E-9153-42D3-9A1E-0AD563FCFA50}" sibTransId="{103B55DB-9188-4E3B-A6EB-1BE5C60CFE33}"/>
    <dgm:cxn modelId="{49289511-9D55-4B73-AD30-0F8F7EE6F6E4}" srcId="{5635A87F-0C27-4937-BA6E-97706F38C55B}" destId="{16534DC4-D47C-4484-BFC9-BB481C0B092B}" srcOrd="5" destOrd="0" parTransId="{5068997F-C0A8-4708-A35D-1E660AD68EC3}" sibTransId="{DBAA5255-0225-4B78-BEDC-9D70A953944F}"/>
    <dgm:cxn modelId="{9021F68B-9450-485E-8812-40707FBD1152}" type="presOf" srcId="{46558011-2722-4D95-BCA0-129DB19BD9C6}" destId="{E825D8A7-34B1-43F1-8C43-C6D964D01701}" srcOrd="0" destOrd="0" presId="urn:microsoft.com/office/officeart/2005/8/layout/lProcess3"/>
    <dgm:cxn modelId="{0D333293-5D7F-43C5-8425-6D8470033304}" srcId="{C399C9A8-1195-4440-ACF6-BDE298EC734F}" destId="{6E650079-DACC-4D8C-A9D6-BBB027040EF4}" srcOrd="0" destOrd="0" parTransId="{15103679-C66E-4A07-A961-C8DD712F8E37}" sibTransId="{E88E4ABE-048A-4FE6-B49C-5CFDF522BAD9}"/>
    <dgm:cxn modelId="{EB7446B0-B4BE-42F3-88B5-B1E849DE5A86}" type="presOf" srcId="{C7CB9A3B-A3E9-401B-9887-BC49C857B6C4}" destId="{6AB2CD96-25BC-4FF8-B6B6-30654111F1FC}" srcOrd="0" destOrd="0" presId="urn:microsoft.com/office/officeart/2005/8/layout/lProcess3"/>
    <dgm:cxn modelId="{32B60301-7F3D-4731-8C75-6EE3C2EF2D09}" type="presOf" srcId="{16534DC4-D47C-4484-BFC9-BB481C0B092B}" destId="{0FC8CAAE-5CAA-44AC-8524-54DF38D2E8C4}" srcOrd="0" destOrd="0" presId="urn:microsoft.com/office/officeart/2005/8/layout/lProcess3"/>
    <dgm:cxn modelId="{048CEC65-5E42-4B2E-BBEF-AFC999A84051}" srcId="{6ECE646D-075F-4512-B5F3-2FBC504866DF}" destId="{A51B579C-FE5E-4E10-BE14-68C8D18490EA}" srcOrd="0" destOrd="0" parTransId="{FB87CC65-596D-42AC-B6C7-07BB4423C5F8}" sibTransId="{A019274E-52DB-4A23-A789-063E6B54D520}"/>
    <dgm:cxn modelId="{8417B76A-06FE-4F7C-B1C5-336DA46457AC}" type="presOf" srcId="{6E650079-DACC-4D8C-A9D6-BBB027040EF4}" destId="{B5242E09-CFD7-4FB1-9773-6B59BD2FEA0E}" srcOrd="0" destOrd="0" presId="urn:microsoft.com/office/officeart/2005/8/layout/lProcess3"/>
    <dgm:cxn modelId="{8CFAA102-485C-4300-B89C-D6DA2825B786}" srcId="{5635A87F-0C27-4937-BA6E-97706F38C55B}" destId="{0BF1E10E-7295-40C2-93AB-DA6D29632B05}" srcOrd="3" destOrd="0" parTransId="{78A34CB5-C70B-4B6D-8213-10B6BBAE3282}" sibTransId="{B51CA5CB-B1A6-44A0-95C3-5B44B058374F}"/>
    <dgm:cxn modelId="{9B7D4915-5EF2-4DA6-92B0-5F3CCE3507FD}" srcId="{2AFCF361-D9F7-471A-9861-E524A71D2B14}" destId="{C7CB9A3B-A3E9-401B-9887-BC49C857B6C4}" srcOrd="0" destOrd="0" parTransId="{C80136FC-BB81-495F-8DFC-A6E058F32738}" sibTransId="{952334CF-5BF3-4B11-B4C0-8399E4C4B6A0}"/>
    <dgm:cxn modelId="{BD835F47-70DE-44C8-988F-806A23EB9695}" srcId="{0BF1E10E-7295-40C2-93AB-DA6D29632B05}" destId="{9C57ED1A-92FB-4585-81EE-EF871276DDB5}" srcOrd="0" destOrd="0" parTransId="{DD629AC9-CC15-4AF5-9A26-C2FAABAB3722}" sibTransId="{EE86ED37-7240-4161-B986-B96EC73A274A}"/>
    <dgm:cxn modelId="{408274FF-621B-4B22-A2AD-D5E359EBB235}" type="presOf" srcId="{C399C9A8-1195-4440-ACF6-BDE298EC734F}" destId="{AFC5BDB2-16DC-46EC-8A6D-41D84FDFD38D}" srcOrd="0" destOrd="0" presId="urn:microsoft.com/office/officeart/2005/8/layout/lProcess3"/>
    <dgm:cxn modelId="{46DD4A18-EE13-48A7-8A49-A63158391875}" type="presOf" srcId="{2D95D396-6BE7-4FDB-9B36-1622DC8CA562}" destId="{A98046F2-2950-4206-9E30-88A30A1A3762}" srcOrd="0" destOrd="0" presId="urn:microsoft.com/office/officeart/2005/8/layout/lProcess3"/>
    <dgm:cxn modelId="{7C03BF07-6961-4854-B9DF-CBA8625AF633}" srcId="{5635A87F-0C27-4937-BA6E-97706F38C55B}" destId="{C47D539B-3F4B-4A79-996F-F54A9F948643}" srcOrd="7" destOrd="0" parTransId="{1ADFCD9E-465B-4AAD-A836-551DA85E2799}" sibTransId="{6F4C6815-729B-410F-A7BF-A4C4E6615E66}"/>
    <dgm:cxn modelId="{686CCCE7-AAFA-465D-9DFA-450E168B6B94}" type="presOf" srcId="{0C1935FF-81BD-4CBF-BC7C-6D9B2540FB31}" destId="{4F03ACD8-FE9B-40FC-AF49-5B45152C674B}" srcOrd="0" destOrd="0" presId="urn:microsoft.com/office/officeart/2005/8/layout/lProcess3"/>
    <dgm:cxn modelId="{1870493B-683C-4595-B460-6D0C76070551}" type="presOf" srcId="{A0C11991-3791-4C44-B7E5-12BF20A6E121}" destId="{CD009FF6-8575-4A7E-B163-8DEB8712DD7B}" srcOrd="0" destOrd="0" presId="urn:microsoft.com/office/officeart/2005/8/layout/lProcess3"/>
    <dgm:cxn modelId="{CCC05565-B1BB-49B0-95E4-06DB574C6B31}" type="presOf" srcId="{A51B579C-FE5E-4E10-BE14-68C8D18490EA}" destId="{54B23A71-28E5-47B3-80BE-AAAEBA960D1C}" srcOrd="0" destOrd="0" presId="urn:microsoft.com/office/officeart/2005/8/layout/lProcess3"/>
    <dgm:cxn modelId="{2287E141-FC4C-487C-8502-87D86CEDB9B4}" type="presOf" srcId="{5635A87F-0C27-4937-BA6E-97706F38C55B}" destId="{AE881E66-378B-4BD9-9E9C-BF9A2675CA30}" srcOrd="0" destOrd="0" presId="urn:microsoft.com/office/officeart/2005/8/layout/lProcess3"/>
    <dgm:cxn modelId="{A07C0B10-407D-422C-951B-F521A2F0148D}" srcId="{A0C11991-3791-4C44-B7E5-12BF20A6E121}" destId="{0C1935FF-81BD-4CBF-BC7C-6D9B2540FB31}" srcOrd="0" destOrd="0" parTransId="{96A0C28F-F6FE-443F-A550-19191F1D9644}" sibTransId="{58F6B5CC-A127-419A-A927-8D24AB0D717F}"/>
    <dgm:cxn modelId="{A4313388-D894-467A-A63C-D816F66FB06F}" type="presOf" srcId="{9C57ED1A-92FB-4585-81EE-EF871276DDB5}" destId="{A7C392B6-420D-4742-BDAD-E57A8913C295}" srcOrd="0" destOrd="0" presId="urn:microsoft.com/office/officeart/2005/8/layout/lProcess3"/>
    <dgm:cxn modelId="{B4708AE4-7CCC-47CA-A640-A0DFF468CFF4}" srcId="{C47D539B-3F4B-4A79-996F-F54A9F948643}" destId="{2D95D396-6BE7-4FDB-9B36-1622DC8CA562}" srcOrd="0" destOrd="0" parTransId="{E51D7C0C-4672-4AE8-AFFD-2F0D56328691}" sibTransId="{D8F60712-6CF7-4B86-AF24-C7F6425EB8E4}"/>
    <dgm:cxn modelId="{761D22C2-F0B2-4E6A-B851-B38EEC9E3A16}" srcId="{46558011-2722-4D95-BCA0-129DB19BD9C6}" destId="{35AC2285-96A6-4FE5-A454-1BCEE4615D90}" srcOrd="0" destOrd="0" parTransId="{9FC36D5D-A653-46BF-9D45-FD14B3BB0BCB}" sibTransId="{A35697A8-9A9E-4EAE-9DC1-222E4518A1E7}"/>
    <dgm:cxn modelId="{A95DA7A6-E013-45D4-93A1-19FDBDE23AE0}" srcId="{5635A87F-0C27-4937-BA6E-97706F38C55B}" destId="{2AFCF361-D9F7-471A-9861-E524A71D2B14}" srcOrd="4" destOrd="0" parTransId="{50F6CAEB-4780-48D6-92EB-5F5DD5AB4BBB}" sibTransId="{0D2BEB2D-F957-4D6B-82D0-6EFB5AD94CDC}"/>
    <dgm:cxn modelId="{A42D1873-B982-4EE2-ABBB-9C5348C6E96E}" type="presOf" srcId="{0BF1E10E-7295-40C2-93AB-DA6D29632B05}" destId="{CF4F0C47-D5CB-4C0E-89A3-4C4907BA6CCF}" srcOrd="0" destOrd="0" presId="urn:microsoft.com/office/officeart/2005/8/layout/lProcess3"/>
    <dgm:cxn modelId="{828C276D-40A1-4ADD-96AC-A55A0A2FB40D}" type="presOf" srcId="{2AFCF361-D9F7-471A-9861-E524A71D2B14}" destId="{09D0B962-D9C8-4D88-A511-FC2F6BEB0E26}" srcOrd="0" destOrd="0" presId="urn:microsoft.com/office/officeart/2005/8/layout/lProcess3"/>
    <dgm:cxn modelId="{96A85FEF-2661-4B06-BD7E-939363ED2913}" type="presOf" srcId="{C47D539B-3F4B-4A79-996F-F54A9F948643}" destId="{0B390163-E7AE-453C-B30D-205A32E8503A}" srcOrd="0" destOrd="0" presId="urn:microsoft.com/office/officeart/2005/8/layout/lProcess3"/>
    <dgm:cxn modelId="{B669EE3E-8259-4F42-BFD4-E98CA062D0F7}" type="presOf" srcId="{5C2F7F74-E43B-43EE-B7EE-BC27A13A3E79}" destId="{3D04B28A-8EA8-4A5F-8969-CFBF39A618BA}" srcOrd="0" destOrd="0" presId="urn:microsoft.com/office/officeart/2005/8/layout/lProcess3"/>
    <dgm:cxn modelId="{69C479D4-4647-4579-B311-5C3BB27ADE3B}" srcId="{5635A87F-0C27-4937-BA6E-97706F38C55B}" destId="{6ECE646D-075F-4512-B5F3-2FBC504866DF}" srcOrd="6" destOrd="0" parTransId="{78021F47-4CD5-4B42-9CBB-66AAA6EB7C2A}" sibTransId="{E94E691E-F6F0-4C7A-968F-640EC7F22B09}"/>
    <dgm:cxn modelId="{677A0F96-4922-4306-BAF1-940ABD9FA8E2}" srcId="{5635A87F-0C27-4937-BA6E-97706F38C55B}" destId="{46558011-2722-4D95-BCA0-129DB19BD9C6}" srcOrd="0" destOrd="0" parTransId="{4B48741D-92C6-4DAB-8E97-7E132A12A2E8}" sibTransId="{79A9B37F-F75F-40B1-9F00-F56B607D867B}"/>
    <dgm:cxn modelId="{69F97196-9D61-4A83-9501-49241A80EA92}" srcId="{5635A87F-0C27-4937-BA6E-97706F38C55B}" destId="{A0C11991-3791-4C44-B7E5-12BF20A6E121}" srcOrd="1" destOrd="0" parTransId="{B85314A7-2BE2-41B6-BB76-30DB1B853653}" sibTransId="{48CDC816-EA75-45C7-B79C-E8DD93413C1D}"/>
    <dgm:cxn modelId="{3D47BF99-D7D2-4BB6-909C-140EE7CDBFCB}" type="presOf" srcId="{6ECE646D-075F-4512-B5F3-2FBC504866DF}" destId="{23436D74-EE39-48D8-A4FC-D55E828E74E6}" srcOrd="0" destOrd="0" presId="urn:microsoft.com/office/officeart/2005/8/layout/lProcess3"/>
    <dgm:cxn modelId="{DAE47B13-39DB-4FFE-B965-374B28F4B94A}" type="presParOf" srcId="{AE881E66-378B-4BD9-9E9C-BF9A2675CA30}" destId="{02D47171-C66E-4ADD-9E34-A4645AA595A7}" srcOrd="0" destOrd="0" presId="urn:microsoft.com/office/officeart/2005/8/layout/lProcess3"/>
    <dgm:cxn modelId="{9C7F18B1-91DF-4D85-BF3D-35E816E162CD}" type="presParOf" srcId="{02D47171-C66E-4ADD-9E34-A4645AA595A7}" destId="{E825D8A7-34B1-43F1-8C43-C6D964D01701}" srcOrd="0" destOrd="0" presId="urn:microsoft.com/office/officeart/2005/8/layout/lProcess3"/>
    <dgm:cxn modelId="{C21EF1B7-8A85-4AC9-A225-0C4B3AD80C86}" type="presParOf" srcId="{02D47171-C66E-4ADD-9E34-A4645AA595A7}" destId="{5F0F7592-9733-4C93-BDB2-A39267BCDA8A}" srcOrd="1" destOrd="0" presId="urn:microsoft.com/office/officeart/2005/8/layout/lProcess3"/>
    <dgm:cxn modelId="{9B09DFAF-5AC5-49D8-9BAD-2E727407FE61}" type="presParOf" srcId="{02D47171-C66E-4ADD-9E34-A4645AA595A7}" destId="{9D986293-8239-4E24-A79C-9287AB3B7F54}" srcOrd="2" destOrd="0" presId="urn:microsoft.com/office/officeart/2005/8/layout/lProcess3"/>
    <dgm:cxn modelId="{4ACE9617-5CE5-49AC-A862-3895F9209FCF}" type="presParOf" srcId="{AE881E66-378B-4BD9-9E9C-BF9A2675CA30}" destId="{23E30671-9F4D-460C-94DE-95C23FFB9188}" srcOrd="1" destOrd="0" presId="urn:microsoft.com/office/officeart/2005/8/layout/lProcess3"/>
    <dgm:cxn modelId="{3D026998-96E0-4EA0-9093-C606B0413A91}" type="presParOf" srcId="{AE881E66-378B-4BD9-9E9C-BF9A2675CA30}" destId="{7AB5A55F-C49A-4103-B4D8-6928F871D51A}" srcOrd="2" destOrd="0" presId="urn:microsoft.com/office/officeart/2005/8/layout/lProcess3"/>
    <dgm:cxn modelId="{8BBE02FE-1E4B-4A73-9D15-CABCCC9921D5}" type="presParOf" srcId="{7AB5A55F-C49A-4103-B4D8-6928F871D51A}" destId="{CD009FF6-8575-4A7E-B163-8DEB8712DD7B}" srcOrd="0" destOrd="0" presId="urn:microsoft.com/office/officeart/2005/8/layout/lProcess3"/>
    <dgm:cxn modelId="{3C188B34-8791-4A55-8261-2D3128FF7336}" type="presParOf" srcId="{7AB5A55F-C49A-4103-B4D8-6928F871D51A}" destId="{9B11B014-E444-4005-AEB6-D84A03B60B68}" srcOrd="1" destOrd="0" presId="urn:microsoft.com/office/officeart/2005/8/layout/lProcess3"/>
    <dgm:cxn modelId="{5316D843-7FAF-440B-B13C-3AB63F1585BD}" type="presParOf" srcId="{7AB5A55F-C49A-4103-B4D8-6928F871D51A}" destId="{4F03ACD8-FE9B-40FC-AF49-5B45152C674B}" srcOrd="2" destOrd="0" presId="urn:microsoft.com/office/officeart/2005/8/layout/lProcess3"/>
    <dgm:cxn modelId="{53C3D53A-E333-4906-B138-B470491CC5DE}" type="presParOf" srcId="{AE881E66-378B-4BD9-9E9C-BF9A2675CA30}" destId="{2EC6B206-2B57-4664-B16C-42BE0CD5EFD8}" srcOrd="3" destOrd="0" presId="urn:microsoft.com/office/officeart/2005/8/layout/lProcess3"/>
    <dgm:cxn modelId="{A3A91DD6-903B-4CBB-9C1D-8F7BCFB66FBF}" type="presParOf" srcId="{AE881E66-378B-4BD9-9E9C-BF9A2675CA30}" destId="{AFD45698-F480-48A2-ADAD-7AB37B63B0FB}" srcOrd="4" destOrd="0" presId="urn:microsoft.com/office/officeart/2005/8/layout/lProcess3"/>
    <dgm:cxn modelId="{6E7675C9-66B3-4EE0-A58B-A7F160C08814}" type="presParOf" srcId="{AFD45698-F480-48A2-ADAD-7AB37B63B0FB}" destId="{AFC5BDB2-16DC-46EC-8A6D-41D84FDFD38D}" srcOrd="0" destOrd="0" presId="urn:microsoft.com/office/officeart/2005/8/layout/lProcess3"/>
    <dgm:cxn modelId="{C9ABE06E-8E9E-4372-9AF2-54AA36C0E25E}" type="presParOf" srcId="{AFD45698-F480-48A2-ADAD-7AB37B63B0FB}" destId="{ED5583DA-D19D-45F5-863C-CB4E1A453B10}" srcOrd="1" destOrd="0" presId="urn:microsoft.com/office/officeart/2005/8/layout/lProcess3"/>
    <dgm:cxn modelId="{0C33AD9A-D7BB-4C90-BAD0-9F7EADC4E0E8}" type="presParOf" srcId="{AFD45698-F480-48A2-ADAD-7AB37B63B0FB}" destId="{B5242E09-CFD7-4FB1-9773-6B59BD2FEA0E}" srcOrd="2" destOrd="0" presId="urn:microsoft.com/office/officeart/2005/8/layout/lProcess3"/>
    <dgm:cxn modelId="{931B1CB8-ED81-436F-A388-AC4BD0755E20}" type="presParOf" srcId="{AE881E66-378B-4BD9-9E9C-BF9A2675CA30}" destId="{460F3C19-D8C4-4CC3-AE2A-9AECDAD6CE96}" srcOrd="5" destOrd="0" presId="urn:microsoft.com/office/officeart/2005/8/layout/lProcess3"/>
    <dgm:cxn modelId="{34CEBE8E-D273-43E5-930C-1B3816A4182A}" type="presParOf" srcId="{AE881E66-378B-4BD9-9E9C-BF9A2675CA30}" destId="{1ECD34A0-BEB7-4C58-BC2A-B2A44C9D9E8F}" srcOrd="6" destOrd="0" presId="urn:microsoft.com/office/officeart/2005/8/layout/lProcess3"/>
    <dgm:cxn modelId="{1F4AFC9A-6446-4742-B3B6-4A3634DF0A4B}" type="presParOf" srcId="{1ECD34A0-BEB7-4C58-BC2A-B2A44C9D9E8F}" destId="{CF4F0C47-D5CB-4C0E-89A3-4C4907BA6CCF}" srcOrd="0" destOrd="0" presId="urn:microsoft.com/office/officeart/2005/8/layout/lProcess3"/>
    <dgm:cxn modelId="{9173ADE6-0295-408F-9C61-4A030F26D6C4}" type="presParOf" srcId="{1ECD34A0-BEB7-4C58-BC2A-B2A44C9D9E8F}" destId="{2CFBC91F-B17A-42DB-930E-1018211BB1B1}" srcOrd="1" destOrd="0" presId="urn:microsoft.com/office/officeart/2005/8/layout/lProcess3"/>
    <dgm:cxn modelId="{BE3889CB-857E-424C-9386-FFC40F61BD58}" type="presParOf" srcId="{1ECD34A0-BEB7-4C58-BC2A-B2A44C9D9E8F}" destId="{A7C392B6-420D-4742-BDAD-E57A8913C295}" srcOrd="2" destOrd="0" presId="urn:microsoft.com/office/officeart/2005/8/layout/lProcess3"/>
    <dgm:cxn modelId="{DB128E8C-72C9-4914-8050-FB0D93FDEAB0}" type="presParOf" srcId="{AE881E66-378B-4BD9-9E9C-BF9A2675CA30}" destId="{840DC7FC-12C0-4892-A89B-3F5F6F9E3C46}" srcOrd="7" destOrd="0" presId="urn:microsoft.com/office/officeart/2005/8/layout/lProcess3"/>
    <dgm:cxn modelId="{75F5C515-C213-4CDD-9D9B-9FF5115205FE}" type="presParOf" srcId="{AE881E66-378B-4BD9-9E9C-BF9A2675CA30}" destId="{CCE9697D-D7A0-4133-A253-4377C3BC6F6E}" srcOrd="8" destOrd="0" presId="urn:microsoft.com/office/officeart/2005/8/layout/lProcess3"/>
    <dgm:cxn modelId="{176D3A25-721A-472E-A97A-9C73EE4A8046}" type="presParOf" srcId="{CCE9697D-D7A0-4133-A253-4377C3BC6F6E}" destId="{09D0B962-D9C8-4D88-A511-FC2F6BEB0E26}" srcOrd="0" destOrd="0" presId="urn:microsoft.com/office/officeart/2005/8/layout/lProcess3"/>
    <dgm:cxn modelId="{74B28954-8526-41E9-B2A7-B49BE582A1FC}" type="presParOf" srcId="{CCE9697D-D7A0-4133-A253-4377C3BC6F6E}" destId="{5C8355ED-6CA5-4910-9D51-C1E7DE6B3318}" srcOrd="1" destOrd="0" presId="urn:microsoft.com/office/officeart/2005/8/layout/lProcess3"/>
    <dgm:cxn modelId="{F295D1DB-62F6-42F5-B2F6-4496E906AA58}" type="presParOf" srcId="{CCE9697D-D7A0-4133-A253-4377C3BC6F6E}" destId="{6AB2CD96-25BC-4FF8-B6B6-30654111F1FC}" srcOrd="2" destOrd="0" presId="urn:microsoft.com/office/officeart/2005/8/layout/lProcess3"/>
    <dgm:cxn modelId="{A156092C-6216-4D31-BF0B-5BBD190F787F}" type="presParOf" srcId="{AE881E66-378B-4BD9-9E9C-BF9A2675CA30}" destId="{CE5294EB-1B9F-4320-A208-116FA8D61A25}" srcOrd="9" destOrd="0" presId="urn:microsoft.com/office/officeart/2005/8/layout/lProcess3"/>
    <dgm:cxn modelId="{93C30F01-7BD3-4507-98CA-838F4DF85F2C}" type="presParOf" srcId="{AE881E66-378B-4BD9-9E9C-BF9A2675CA30}" destId="{41F74244-CB03-4746-BE4D-2794EC09817A}" srcOrd="10" destOrd="0" presId="urn:microsoft.com/office/officeart/2005/8/layout/lProcess3"/>
    <dgm:cxn modelId="{B319F2F0-3975-4A5E-9834-3B109D800551}" type="presParOf" srcId="{41F74244-CB03-4746-BE4D-2794EC09817A}" destId="{0FC8CAAE-5CAA-44AC-8524-54DF38D2E8C4}" srcOrd="0" destOrd="0" presId="urn:microsoft.com/office/officeart/2005/8/layout/lProcess3"/>
    <dgm:cxn modelId="{EFD77324-0194-49C0-BD62-9E8CE7BF69B8}" type="presParOf" srcId="{41F74244-CB03-4746-BE4D-2794EC09817A}" destId="{A8A2F48A-47D0-45CC-9CA2-0403E089E03D}" srcOrd="1" destOrd="0" presId="urn:microsoft.com/office/officeart/2005/8/layout/lProcess3"/>
    <dgm:cxn modelId="{045DE622-B51A-4C19-A8CE-664CEB971F43}" type="presParOf" srcId="{41F74244-CB03-4746-BE4D-2794EC09817A}" destId="{3D04B28A-8EA8-4A5F-8969-CFBF39A618BA}" srcOrd="2" destOrd="0" presId="urn:microsoft.com/office/officeart/2005/8/layout/lProcess3"/>
    <dgm:cxn modelId="{4468F1E8-779E-4E80-A8BE-E0E73E9B1830}" type="presParOf" srcId="{AE881E66-378B-4BD9-9E9C-BF9A2675CA30}" destId="{94F0B34D-EA16-47D9-9018-AF9AC8919206}" srcOrd="11" destOrd="0" presId="urn:microsoft.com/office/officeart/2005/8/layout/lProcess3"/>
    <dgm:cxn modelId="{02712C8A-A481-4A69-A0EC-762483B386A7}" type="presParOf" srcId="{AE881E66-378B-4BD9-9E9C-BF9A2675CA30}" destId="{442426FE-E63B-41C9-8FE1-BB075F348051}" srcOrd="12" destOrd="0" presId="urn:microsoft.com/office/officeart/2005/8/layout/lProcess3"/>
    <dgm:cxn modelId="{E0EFB2FC-BC53-48A5-AF41-7E0F48F6C3D0}" type="presParOf" srcId="{442426FE-E63B-41C9-8FE1-BB075F348051}" destId="{23436D74-EE39-48D8-A4FC-D55E828E74E6}" srcOrd="0" destOrd="0" presId="urn:microsoft.com/office/officeart/2005/8/layout/lProcess3"/>
    <dgm:cxn modelId="{FEA7899A-C216-4C7B-AFC2-06313A651F72}" type="presParOf" srcId="{442426FE-E63B-41C9-8FE1-BB075F348051}" destId="{E5E6900C-38B4-41F1-8B41-A8E0297A3B88}" srcOrd="1" destOrd="0" presId="urn:microsoft.com/office/officeart/2005/8/layout/lProcess3"/>
    <dgm:cxn modelId="{37C07365-91A9-410A-8D84-24B31482DBBA}" type="presParOf" srcId="{442426FE-E63B-41C9-8FE1-BB075F348051}" destId="{54B23A71-28E5-47B3-80BE-AAAEBA960D1C}" srcOrd="2" destOrd="0" presId="urn:microsoft.com/office/officeart/2005/8/layout/lProcess3"/>
    <dgm:cxn modelId="{270B206D-170C-4EA3-8BA0-F397D13D4C20}" type="presParOf" srcId="{AE881E66-378B-4BD9-9E9C-BF9A2675CA30}" destId="{2EE9C900-1703-4C26-97ED-2E77DB1BCEA9}" srcOrd="13" destOrd="0" presId="urn:microsoft.com/office/officeart/2005/8/layout/lProcess3"/>
    <dgm:cxn modelId="{BCC037D0-D3B4-41F9-AD7E-AC7D5DDC76B5}" type="presParOf" srcId="{AE881E66-378B-4BD9-9E9C-BF9A2675CA30}" destId="{5AFF6D62-8CB8-443E-93B6-454B199B109F}" srcOrd="14" destOrd="0" presId="urn:microsoft.com/office/officeart/2005/8/layout/lProcess3"/>
    <dgm:cxn modelId="{FFC3714C-E056-4AD9-AF39-A2ADB9E48D9B}" type="presParOf" srcId="{5AFF6D62-8CB8-443E-93B6-454B199B109F}" destId="{0B390163-E7AE-453C-B30D-205A32E8503A}" srcOrd="0" destOrd="0" presId="urn:microsoft.com/office/officeart/2005/8/layout/lProcess3"/>
    <dgm:cxn modelId="{5B13D056-2D70-4D5C-936F-A6B552A02004}" type="presParOf" srcId="{5AFF6D62-8CB8-443E-93B6-454B199B109F}" destId="{1BECFE35-0676-4B04-9F23-19D7CF220D26}" srcOrd="1" destOrd="0" presId="urn:microsoft.com/office/officeart/2005/8/layout/lProcess3"/>
    <dgm:cxn modelId="{9C708BA5-7C77-4503-A28A-B8AE324FA487}" type="presParOf" srcId="{5AFF6D62-8CB8-443E-93B6-454B199B109F}" destId="{A98046F2-2950-4206-9E30-88A30A1A3762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E80F1-F214-49C2-BA0F-17DA72A7A0EC}">
      <dsp:nvSpPr>
        <dsp:cNvPr id="0" name=""/>
        <dsp:cNvSpPr/>
      </dsp:nvSpPr>
      <dsp:spPr>
        <a:xfrm>
          <a:off x="0" y="18079"/>
          <a:ext cx="5658678" cy="10793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500" kern="1200" dirty="0" smtClean="0"/>
            <a:t>Rozvojové projekty</a:t>
          </a:r>
          <a:endParaRPr lang="sk-SK" sz="4500" kern="1200" dirty="0"/>
        </a:p>
      </dsp:txBody>
      <dsp:txXfrm>
        <a:off x="52688" y="70767"/>
        <a:ext cx="5553302" cy="973949"/>
      </dsp:txXfrm>
    </dsp:sp>
    <dsp:sp modelId="{C64BD20D-94CE-47E2-BC1F-F762A70975DE}">
      <dsp:nvSpPr>
        <dsp:cNvPr id="0" name=""/>
        <dsp:cNvSpPr/>
      </dsp:nvSpPr>
      <dsp:spPr>
        <a:xfrm>
          <a:off x="0" y="1097404"/>
          <a:ext cx="5658678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63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k-SK" sz="3500" kern="1200" dirty="0" smtClean="0"/>
            <a:t> Čl. 4 Štatútu VVGS</a:t>
          </a:r>
          <a:endParaRPr lang="sk-SK" sz="3500" kern="1200" dirty="0"/>
        </a:p>
      </dsp:txBody>
      <dsp:txXfrm>
        <a:off x="0" y="1097404"/>
        <a:ext cx="5658678" cy="745200"/>
      </dsp:txXfrm>
    </dsp:sp>
    <dsp:sp modelId="{C03E5308-BD76-4675-857E-36FB2EB5A80E}">
      <dsp:nvSpPr>
        <dsp:cNvPr id="0" name=""/>
        <dsp:cNvSpPr/>
      </dsp:nvSpPr>
      <dsp:spPr>
        <a:xfrm>
          <a:off x="0" y="1842604"/>
          <a:ext cx="5658678" cy="107932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4500" kern="1200" dirty="0" smtClean="0"/>
            <a:t>Výskumné projekty</a:t>
          </a:r>
          <a:endParaRPr lang="sk-SK" sz="4500" kern="1200" dirty="0"/>
        </a:p>
      </dsp:txBody>
      <dsp:txXfrm>
        <a:off x="52688" y="1895292"/>
        <a:ext cx="5553302" cy="973949"/>
      </dsp:txXfrm>
    </dsp:sp>
    <dsp:sp modelId="{00881DFC-EAD9-4626-813B-E5B666F44F58}">
      <dsp:nvSpPr>
        <dsp:cNvPr id="0" name=""/>
        <dsp:cNvSpPr/>
      </dsp:nvSpPr>
      <dsp:spPr>
        <a:xfrm>
          <a:off x="0" y="2921929"/>
          <a:ext cx="5658678" cy="745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663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k-SK" sz="3500" kern="1200" dirty="0" smtClean="0"/>
            <a:t> Čl. 5 Štatútu VVGS</a:t>
          </a:r>
          <a:endParaRPr lang="sk-SK" sz="3500" kern="1200" dirty="0"/>
        </a:p>
      </dsp:txBody>
      <dsp:txXfrm>
        <a:off x="0" y="2921929"/>
        <a:ext cx="5658678" cy="7452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8264E-56D8-456E-8C20-4B715FC64EE7}">
      <dsp:nvSpPr>
        <dsp:cNvPr id="0" name=""/>
        <dsp:cNvSpPr/>
      </dsp:nvSpPr>
      <dsp:spPr>
        <a:xfrm rot="5400000">
          <a:off x="1138205" y="1136836"/>
          <a:ext cx="983134" cy="11192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98D33-0A30-4A36-9712-DF5C96813DB4}">
      <dsp:nvSpPr>
        <dsp:cNvPr id="0" name=""/>
        <dsp:cNvSpPr/>
      </dsp:nvSpPr>
      <dsp:spPr>
        <a:xfrm>
          <a:off x="747666" y="29246"/>
          <a:ext cx="1766517" cy="1175431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Žiadosť</a:t>
          </a:r>
          <a:endParaRPr lang="sk-SK" sz="2000" kern="1200" dirty="0"/>
        </a:p>
      </dsp:txBody>
      <dsp:txXfrm>
        <a:off x="805056" y="86636"/>
        <a:ext cx="1651737" cy="1060651"/>
      </dsp:txXfrm>
    </dsp:sp>
    <dsp:sp modelId="{2FD4B456-F44D-4A52-BDFF-F70EEBAAD934}">
      <dsp:nvSpPr>
        <dsp:cNvPr id="0" name=""/>
        <dsp:cNvSpPr/>
      </dsp:nvSpPr>
      <dsp:spPr>
        <a:xfrm>
          <a:off x="2650208" y="148217"/>
          <a:ext cx="2158576" cy="936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sk-SK" sz="2400" kern="1200" dirty="0"/>
        </a:p>
      </dsp:txBody>
      <dsp:txXfrm>
        <a:off x="2650208" y="148217"/>
        <a:ext cx="2158576" cy="936318"/>
      </dsp:txXfrm>
    </dsp:sp>
    <dsp:sp modelId="{55E31069-4C9C-498B-9D1F-C94B1376F5DA}">
      <dsp:nvSpPr>
        <dsp:cNvPr id="0" name=""/>
        <dsp:cNvSpPr/>
      </dsp:nvSpPr>
      <dsp:spPr>
        <a:xfrm rot="5400000">
          <a:off x="2666159" y="2391342"/>
          <a:ext cx="983134" cy="11192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78ACF6-D197-41AF-8D17-D3024EFA461F}">
      <dsp:nvSpPr>
        <dsp:cNvPr id="0" name=""/>
        <dsp:cNvSpPr/>
      </dsp:nvSpPr>
      <dsp:spPr>
        <a:xfrm>
          <a:off x="2272856" y="1357773"/>
          <a:ext cx="1714831" cy="1083368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Vymenovanie spravodajcu</a:t>
          </a:r>
          <a:endParaRPr lang="sk-SK" sz="2000" kern="1200" dirty="0"/>
        </a:p>
      </dsp:txBody>
      <dsp:txXfrm>
        <a:off x="2325751" y="1410668"/>
        <a:ext cx="1609041" cy="977578"/>
      </dsp:txXfrm>
    </dsp:sp>
    <dsp:sp modelId="{DB54CC58-FF54-42FA-98F3-3EC694D7F399}">
      <dsp:nvSpPr>
        <dsp:cNvPr id="0" name=""/>
        <dsp:cNvSpPr/>
      </dsp:nvSpPr>
      <dsp:spPr>
        <a:xfrm>
          <a:off x="4088771" y="1395291"/>
          <a:ext cx="3256703" cy="9363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kern="1200" dirty="0" smtClean="0"/>
            <a:t>Člen komisie VVGS</a:t>
          </a:r>
          <a:endParaRPr lang="sk-SK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kern="1200" dirty="0" smtClean="0"/>
            <a:t>navrhuje schválenie/ neschválenie</a:t>
          </a:r>
          <a:endParaRPr lang="sk-SK" sz="2400" kern="1200" dirty="0"/>
        </a:p>
      </dsp:txBody>
      <dsp:txXfrm>
        <a:off x="4088771" y="1395291"/>
        <a:ext cx="3256703" cy="936318"/>
      </dsp:txXfrm>
    </dsp:sp>
    <dsp:sp modelId="{719CA70B-BD45-44F4-9403-89780DE05516}">
      <dsp:nvSpPr>
        <dsp:cNvPr id="0" name=""/>
        <dsp:cNvSpPr/>
      </dsp:nvSpPr>
      <dsp:spPr>
        <a:xfrm rot="5400000">
          <a:off x="4368196" y="3733493"/>
          <a:ext cx="983134" cy="111926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67C54-3162-4EF6-BEA2-5BD2DA830F2D}">
      <dsp:nvSpPr>
        <dsp:cNvPr id="0" name=""/>
        <dsp:cNvSpPr/>
      </dsp:nvSpPr>
      <dsp:spPr>
        <a:xfrm>
          <a:off x="3748992" y="2619776"/>
          <a:ext cx="1862674" cy="1240096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Zasadnutie komisie</a:t>
          </a:r>
          <a:endParaRPr lang="sk-SK" sz="2000" kern="1200" dirty="0"/>
        </a:p>
      </dsp:txBody>
      <dsp:txXfrm>
        <a:off x="3809539" y="2680323"/>
        <a:ext cx="1741580" cy="1119002"/>
      </dsp:txXfrm>
    </dsp:sp>
    <dsp:sp modelId="{5B8D5C8E-6C0A-459D-856B-822F9FBAD729}">
      <dsp:nvSpPr>
        <dsp:cNvPr id="0" name=""/>
        <dsp:cNvSpPr/>
      </dsp:nvSpPr>
      <dsp:spPr>
        <a:xfrm>
          <a:off x="5552879" y="2689212"/>
          <a:ext cx="3060824" cy="1092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kern="1200" dirty="0" smtClean="0"/>
            <a:t>Návrh pre dekana</a:t>
          </a:r>
          <a:endParaRPr lang="sk-SK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k-SK" sz="2400" kern="1200" dirty="0" smtClean="0"/>
            <a:t>Prvý kalendárny týždeň v mesiacoch: 2,4,6,10</a:t>
          </a:r>
          <a:endParaRPr lang="sk-SK" sz="2400" kern="1200" dirty="0"/>
        </a:p>
      </dsp:txBody>
      <dsp:txXfrm>
        <a:off x="5552879" y="2689212"/>
        <a:ext cx="3060824" cy="1092084"/>
      </dsp:txXfrm>
    </dsp:sp>
    <dsp:sp modelId="{220C5D3C-41CD-4F70-AE2B-DF3C2AE04AD2}">
      <dsp:nvSpPr>
        <dsp:cNvPr id="0" name=""/>
        <dsp:cNvSpPr/>
      </dsp:nvSpPr>
      <dsp:spPr>
        <a:xfrm>
          <a:off x="5632014" y="3945002"/>
          <a:ext cx="1655019" cy="1158459"/>
        </a:xfrm>
        <a:prstGeom prst="roundRect">
          <a:avLst>
            <a:gd name="adj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Rozhodnutie dekana</a:t>
          </a:r>
          <a:endParaRPr lang="sk-SK" sz="2000" kern="1200" dirty="0"/>
        </a:p>
      </dsp:txBody>
      <dsp:txXfrm>
        <a:off x="5688575" y="4001563"/>
        <a:ext cx="1541897" cy="10453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5D8A7-34B1-43F1-8C43-C6D964D01701}">
      <dsp:nvSpPr>
        <dsp:cNvPr id="0" name=""/>
        <dsp:cNvSpPr/>
      </dsp:nvSpPr>
      <dsp:spPr>
        <a:xfrm>
          <a:off x="955648" y="3448"/>
          <a:ext cx="2071164" cy="56506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/>
            <a:t>14.12.2015</a:t>
          </a:r>
          <a:endParaRPr lang="sk-SK" sz="2000" b="1" kern="1200" dirty="0"/>
        </a:p>
      </dsp:txBody>
      <dsp:txXfrm>
        <a:off x="1238179" y="3448"/>
        <a:ext cx="1506102" cy="565062"/>
      </dsp:txXfrm>
    </dsp:sp>
    <dsp:sp modelId="{9D986293-8239-4E24-A79C-9287AB3B7F54}">
      <dsp:nvSpPr>
        <dsp:cNvPr id="0" name=""/>
        <dsp:cNvSpPr/>
      </dsp:nvSpPr>
      <dsp:spPr>
        <a:xfrm>
          <a:off x="2843167" y="51478"/>
          <a:ext cx="4420268" cy="46900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vyhlásenie </a:t>
          </a:r>
          <a:r>
            <a:rPr lang="sk-SK" sz="2000" kern="1200" dirty="0" smtClean="0"/>
            <a:t>výzvy</a:t>
          </a:r>
          <a:endParaRPr lang="sk-SK" sz="2000" kern="1200" dirty="0"/>
        </a:p>
      </dsp:txBody>
      <dsp:txXfrm>
        <a:off x="3077668" y="51478"/>
        <a:ext cx="3951267" cy="469001"/>
      </dsp:txXfrm>
    </dsp:sp>
    <dsp:sp modelId="{CD009FF6-8575-4A7E-B163-8DEB8712DD7B}">
      <dsp:nvSpPr>
        <dsp:cNvPr id="0" name=""/>
        <dsp:cNvSpPr/>
      </dsp:nvSpPr>
      <dsp:spPr>
        <a:xfrm>
          <a:off x="955648" y="647619"/>
          <a:ext cx="2071164" cy="56506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/>
            <a:t>14.01.2016</a:t>
          </a:r>
          <a:endParaRPr lang="sk-SK" sz="2000" b="1" kern="1200" dirty="0"/>
        </a:p>
      </dsp:txBody>
      <dsp:txXfrm>
        <a:off x="1238179" y="647619"/>
        <a:ext cx="1506102" cy="565062"/>
      </dsp:txXfrm>
    </dsp:sp>
    <dsp:sp modelId="{4F03ACD8-FE9B-40FC-AF49-5B45152C674B}">
      <dsp:nvSpPr>
        <dsp:cNvPr id="0" name=""/>
        <dsp:cNvSpPr/>
      </dsp:nvSpPr>
      <dsp:spPr>
        <a:xfrm>
          <a:off x="2843167" y="695649"/>
          <a:ext cx="4420268" cy="46900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Informačný seminár</a:t>
          </a:r>
          <a:endParaRPr lang="sk-SK" sz="2000" kern="1200" dirty="0"/>
        </a:p>
      </dsp:txBody>
      <dsp:txXfrm>
        <a:off x="3077668" y="695649"/>
        <a:ext cx="3951267" cy="469001"/>
      </dsp:txXfrm>
    </dsp:sp>
    <dsp:sp modelId="{AFC5BDB2-16DC-46EC-8A6D-41D84FDFD38D}">
      <dsp:nvSpPr>
        <dsp:cNvPr id="0" name=""/>
        <dsp:cNvSpPr/>
      </dsp:nvSpPr>
      <dsp:spPr>
        <a:xfrm>
          <a:off x="955648" y="1291789"/>
          <a:ext cx="2071164" cy="56506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/>
            <a:t>05.02.2016</a:t>
          </a:r>
          <a:endParaRPr lang="sk-SK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/>
            <a:t>12:00</a:t>
          </a:r>
          <a:endParaRPr lang="sk-SK" sz="2000" b="1" kern="1200" dirty="0"/>
        </a:p>
      </dsp:txBody>
      <dsp:txXfrm>
        <a:off x="1238179" y="1291789"/>
        <a:ext cx="1506102" cy="565062"/>
      </dsp:txXfrm>
    </dsp:sp>
    <dsp:sp modelId="{B5242E09-CFD7-4FB1-9773-6B59BD2FEA0E}">
      <dsp:nvSpPr>
        <dsp:cNvPr id="0" name=""/>
        <dsp:cNvSpPr/>
      </dsp:nvSpPr>
      <dsp:spPr>
        <a:xfrm>
          <a:off x="2843167" y="1339820"/>
          <a:ext cx="4420268" cy="46900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uzavreti</a:t>
          </a:r>
          <a:r>
            <a:rPr lang="sk-SK" sz="2000" kern="1200" dirty="0" smtClean="0"/>
            <a:t>e výzvy</a:t>
          </a:r>
          <a:endParaRPr lang="sk-SK" sz="2000" kern="1200" dirty="0"/>
        </a:p>
      </dsp:txBody>
      <dsp:txXfrm>
        <a:off x="3077668" y="1339820"/>
        <a:ext cx="3951267" cy="469001"/>
      </dsp:txXfrm>
    </dsp:sp>
    <dsp:sp modelId="{CF4F0C47-D5CB-4C0E-89A3-4C4907BA6CCF}">
      <dsp:nvSpPr>
        <dsp:cNvPr id="0" name=""/>
        <dsp:cNvSpPr/>
      </dsp:nvSpPr>
      <dsp:spPr>
        <a:xfrm>
          <a:off x="955648" y="1935960"/>
          <a:ext cx="2071164" cy="56506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/>
            <a:t>14.03.2016</a:t>
          </a:r>
          <a:endParaRPr lang="sk-SK" sz="2000" b="1" kern="1200" dirty="0"/>
        </a:p>
      </dsp:txBody>
      <dsp:txXfrm>
        <a:off x="1238179" y="1935960"/>
        <a:ext cx="1506102" cy="565062"/>
      </dsp:txXfrm>
    </dsp:sp>
    <dsp:sp modelId="{A7C392B6-420D-4742-BDAD-E57A8913C295}">
      <dsp:nvSpPr>
        <dsp:cNvPr id="0" name=""/>
        <dsp:cNvSpPr/>
      </dsp:nvSpPr>
      <dsp:spPr>
        <a:xfrm>
          <a:off x="2843167" y="1983990"/>
          <a:ext cx="4420268" cy="46900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oponentúra projektov</a:t>
          </a:r>
          <a:endParaRPr lang="sk-SK" sz="2000" kern="1200" dirty="0"/>
        </a:p>
      </dsp:txBody>
      <dsp:txXfrm>
        <a:off x="3077668" y="1983990"/>
        <a:ext cx="3951267" cy="469001"/>
      </dsp:txXfrm>
    </dsp:sp>
    <dsp:sp modelId="{09D0B962-D9C8-4D88-A511-FC2F6BEB0E26}">
      <dsp:nvSpPr>
        <dsp:cNvPr id="0" name=""/>
        <dsp:cNvSpPr/>
      </dsp:nvSpPr>
      <dsp:spPr>
        <a:xfrm>
          <a:off x="955648" y="2580131"/>
          <a:ext cx="2071164" cy="56506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/>
            <a:t>31.03.2016</a:t>
          </a:r>
          <a:endParaRPr lang="sk-SK" sz="2000" b="1" kern="1200" dirty="0"/>
        </a:p>
      </dsp:txBody>
      <dsp:txXfrm>
        <a:off x="1238179" y="2580131"/>
        <a:ext cx="1506102" cy="565062"/>
      </dsp:txXfrm>
    </dsp:sp>
    <dsp:sp modelId="{6AB2CD96-25BC-4FF8-B6B6-30654111F1FC}">
      <dsp:nvSpPr>
        <dsp:cNvPr id="0" name=""/>
        <dsp:cNvSpPr/>
      </dsp:nvSpPr>
      <dsp:spPr>
        <a:xfrm>
          <a:off x="2843167" y="2628161"/>
          <a:ext cx="4420268" cy="46900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Rozhodnutie komisie VVGS</a:t>
          </a:r>
          <a:endParaRPr lang="sk-SK" sz="2000" kern="1200" dirty="0"/>
        </a:p>
      </dsp:txBody>
      <dsp:txXfrm>
        <a:off x="3077668" y="2628161"/>
        <a:ext cx="3951267" cy="469001"/>
      </dsp:txXfrm>
    </dsp:sp>
    <dsp:sp modelId="{0FC8CAAE-5CAA-44AC-8524-54DF38D2E8C4}">
      <dsp:nvSpPr>
        <dsp:cNvPr id="0" name=""/>
        <dsp:cNvSpPr/>
      </dsp:nvSpPr>
      <dsp:spPr>
        <a:xfrm>
          <a:off x="955648" y="3224302"/>
          <a:ext cx="2071164" cy="56506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/>
            <a:t>01.04.2016</a:t>
          </a:r>
          <a:endParaRPr lang="sk-SK" sz="2000" b="1" kern="1200" dirty="0"/>
        </a:p>
      </dsp:txBody>
      <dsp:txXfrm>
        <a:off x="1238179" y="3224302"/>
        <a:ext cx="1506102" cy="565062"/>
      </dsp:txXfrm>
    </dsp:sp>
    <dsp:sp modelId="{3D04B28A-8EA8-4A5F-8969-CFBF39A618BA}">
      <dsp:nvSpPr>
        <dsp:cNvPr id="0" name=""/>
        <dsp:cNvSpPr/>
      </dsp:nvSpPr>
      <dsp:spPr>
        <a:xfrm>
          <a:off x="2843167" y="3272332"/>
          <a:ext cx="4420268" cy="46900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Začiatok riešenia projektu</a:t>
          </a:r>
          <a:endParaRPr lang="sk-SK" sz="2000" kern="1200" dirty="0"/>
        </a:p>
      </dsp:txBody>
      <dsp:txXfrm>
        <a:off x="3077668" y="3272332"/>
        <a:ext cx="3951267" cy="469001"/>
      </dsp:txXfrm>
    </dsp:sp>
    <dsp:sp modelId="{23436D74-EE39-48D8-A4FC-D55E828E74E6}">
      <dsp:nvSpPr>
        <dsp:cNvPr id="0" name=""/>
        <dsp:cNvSpPr/>
      </dsp:nvSpPr>
      <dsp:spPr>
        <a:xfrm>
          <a:off x="955648" y="3868472"/>
          <a:ext cx="2071164" cy="56506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/>
            <a:t>30.06.2017</a:t>
          </a:r>
          <a:endParaRPr lang="sk-SK" sz="2000" b="1" kern="1200" dirty="0"/>
        </a:p>
      </dsp:txBody>
      <dsp:txXfrm>
        <a:off x="1238179" y="3868472"/>
        <a:ext cx="1506102" cy="565062"/>
      </dsp:txXfrm>
    </dsp:sp>
    <dsp:sp modelId="{54B23A71-28E5-47B3-80BE-AAAEBA960D1C}">
      <dsp:nvSpPr>
        <dsp:cNvPr id="0" name=""/>
        <dsp:cNvSpPr/>
      </dsp:nvSpPr>
      <dsp:spPr>
        <a:xfrm>
          <a:off x="2843167" y="3916503"/>
          <a:ext cx="4420268" cy="46900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Koniec riešenia projektu</a:t>
          </a:r>
          <a:endParaRPr lang="sk-SK" sz="2000" kern="1200" dirty="0"/>
        </a:p>
      </dsp:txBody>
      <dsp:txXfrm>
        <a:off x="3077668" y="3916503"/>
        <a:ext cx="3951267" cy="469001"/>
      </dsp:txXfrm>
    </dsp:sp>
    <dsp:sp modelId="{0B390163-E7AE-453C-B30D-205A32E8503A}">
      <dsp:nvSpPr>
        <dsp:cNvPr id="0" name=""/>
        <dsp:cNvSpPr/>
      </dsp:nvSpPr>
      <dsp:spPr>
        <a:xfrm>
          <a:off x="955648" y="4512643"/>
          <a:ext cx="2073509" cy="565062"/>
        </a:xfrm>
        <a:prstGeom prst="chevron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b="1" kern="1200" dirty="0" smtClean="0"/>
            <a:t>14.07.2017</a:t>
          </a:r>
          <a:endParaRPr lang="sk-SK" sz="2000" b="1" kern="1200" dirty="0"/>
        </a:p>
      </dsp:txBody>
      <dsp:txXfrm>
        <a:off x="1238179" y="4512643"/>
        <a:ext cx="1508447" cy="565062"/>
      </dsp:txXfrm>
    </dsp:sp>
    <dsp:sp modelId="{A98046F2-2950-4206-9E30-88A30A1A3762}">
      <dsp:nvSpPr>
        <dsp:cNvPr id="0" name=""/>
        <dsp:cNvSpPr/>
      </dsp:nvSpPr>
      <dsp:spPr>
        <a:xfrm>
          <a:off x="2845512" y="4560673"/>
          <a:ext cx="4227591" cy="469001"/>
        </a:xfrm>
        <a:prstGeom prst="chevron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k-SK" sz="2000" kern="1200" dirty="0" smtClean="0"/>
            <a:t>Záverečná správa</a:t>
          </a:r>
          <a:endParaRPr lang="sk-SK" sz="2000" kern="1200" dirty="0"/>
        </a:p>
      </dsp:txBody>
      <dsp:txXfrm>
        <a:off x="3080013" y="4560673"/>
        <a:ext cx="3758590" cy="469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E4241-BA1D-4ADD-950E-25949ECC79B2}" type="datetimeFigureOut">
              <a:rPr lang="sk-SK" smtClean="0"/>
              <a:t>14. 1. 2016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D69CA-8965-44E1-942F-EA672270F959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94643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F507B-63B0-4278-9BE7-E88EDFAAA1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714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63E-F59A-4C1E-AABB-4458778C6EC6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9865-FD99-4584-A35F-B8FF7054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81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63E-F59A-4C1E-AABB-4458778C6EC6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9865-FD99-4584-A35F-B8FF7054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7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63E-F59A-4C1E-AABB-4458778C6EC6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9865-FD99-4584-A35F-B8FF7054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30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No Side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7948D-65B7-4FEC-80B5-36D7629B101D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99AA8B-2E7A-4BBC-8FDE-CA7CF71DD330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0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63E-F59A-4C1E-AABB-4458778C6EC6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9865-FD99-4584-A35F-B8FF7054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7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63E-F59A-4C1E-AABB-4458778C6EC6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9865-FD99-4584-A35F-B8FF7054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9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63E-F59A-4C1E-AABB-4458778C6EC6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9865-FD99-4584-A35F-B8FF7054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503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63E-F59A-4C1E-AABB-4458778C6EC6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9865-FD99-4584-A35F-B8FF7054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16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63E-F59A-4C1E-AABB-4458778C6EC6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9865-FD99-4584-A35F-B8FF7054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00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63E-F59A-4C1E-AABB-4458778C6EC6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9865-FD99-4584-A35F-B8FF7054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86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63E-F59A-4C1E-AABB-4458778C6EC6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9865-FD99-4584-A35F-B8FF7054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3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4663E-F59A-4C1E-AABB-4458778C6EC6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89865-FD99-4584-A35F-B8FF7054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664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52000">
              <a:schemeClr val="bg1">
                <a:lumMod val="85000"/>
              </a:schemeClr>
            </a:gs>
            <a:gs pos="67000">
              <a:schemeClr val="bg1">
                <a:lumMod val="9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4663E-F59A-4C1E-AABB-4458778C6EC6}" type="datetimeFigureOut">
              <a:rPr lang="en-US" smtClean="0"/>
              <a:t>1/14/2016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89865-FD99-4584-A35F-B8FF7054ED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564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goo.gl/LuUAJk" TargetMode="Externa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977770"/>
            <a:ext cx="9144001" cy="1464112"/>
          </a:xfrm>
        </p:spPr>
        <p:txBody>
          <a:bodyPr>
            <a:noAutofit/>
          </a:bodyPr>
          <a:lstStyle/>
          <a:p>
            <a:r>
              <a:rPr lang="en-US" sz="4000" b="1" dirty="0" err="1" smtClean="0"/>
              <a:t>Informa</a:t>
            </a:r>
            <a:r>
              <a:rPr lang="sk-SK" sz="4000" b="1" dirty="0" smtClean="0"/>
              <a:t>č</a:t>
            </a:r>
            <a:r>
              <a:rPr lang="en-US" sz="4000" b="1" dirty="0" smtClean="0"/>
              <a:t>n</a:t>
            </a:r>
            <a:r>
              <a:rPr lang="sk-SK" sz="4000" b="1" dirty="0" smtClean="0"/>
              <a:t>ý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semin</a:t>
            </a:r>
            <a:r>
              <a:rPr lang="sk-SK" sz="4000" b="1" dirty="0" smtClean="0"/>
              <a:t>á</a:t>
            </a:r>
            <a:r>
              <a:rPr lang="en-US" sz="4000" b="1" dirty="0" smtClean="0"/>
              <a:t>r k </a:t>
            </a:r>
            <a:r>
              <a:rPr lang="en-US" sz="4000" b="1" dirty="0" err="1" smtClean="0"/>
              <a:t>projektom</a:t>
            </a:r>
            <a:r>
              <a:rPr lang="en-US" sz="4000" b="1" dirty="0" smtClean="0"/>
              <a:t> VVGS PF UPJ</a:t>
            </a:r>
            <a:r>
              <a:rPr lang="sk-SK" sz="4000" b="1" dirty="0" smtClean="0"/>
              <a:t>Š</a:t>
            </a:r>
            <a:endParaRPr lang="en-US" sz="4000" b="1" dirty="0" smtClean="0"/>
          </a:p>
        </p:txBody>
      </p:sp>
      <p:sp>
        <p:nvSpPr>
          <p:cNvPr id="9" name="BlokTextu 8"/>
          <p:cNvSpPr txBox="1"/>
          <p:nvPr/>
        </p:nvSpPr>
        <p:spPr>
          <a:xfrm>
            <a:off x="164266" y="5909263"/>
            <a:ext cx="881546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400" b="1" dirty="0" smtClean="0"/>
              <a:t>Mgr. Lenka </a:t>
            </a:r>
            <a:r>
              <a:rPr lang="sk-SK" sz="1400" b="1" dirty="0" err="1" smtClean="0"/>
              <a:t>Sokolová</a:t>
            </a:r>
            <a:r>
              <a:rPr lang="sk-SK" sz="1400" b="1" dirty="0" smtClean="0"/>
              <a:t> Sabovčíková</a:t>
            </a:r>
          </a:p>
          <a:p>
            <a:pPr algn="ctr"/>
            <a:r>
              <a:rPr lang="sk-SK" sz="1400" dirty="0" smtClean="0"/>
              <a:t>Oddelenie pre vedu, výskum a rozvoj</a:t>
            </a:r>
          </a:p>
          <a:p>
            <a:pPr algn="ctr"/>
            <a:r>
              <a:rPr lang="sk-SK" sz="1400" dirty="0" smtClean="0"/>
              <a:t>Prírodovedecká fakulta UPJŠ v Košiciach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0" y="5322104"/>
            <a:ext cx="9144000" cy="502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1600" b="1" dirty="0" smtClean="0">
                <a:solidFill>
                  <a:schemeClr val="tx1"/>
                </a:solidFill>
              </a:rPr>
              <a:t>14.01.2016</a:t>
            </a:r>
            <a:endParaRPr lang="sk-SK" sz="1600" b="1" dirty="0">
              <a:solidFill>
                <a:schemeClr val="tx1"/>
              </a:solidFill>
            </a:endParaRPr>
          </a:p>
        </p:txBody>
      </p:sp>
      <p:pic>
        <p:nvPicPr>
          <p:cNvPr id="10" name="Picture 3" descr="D:\# CAI UPJŠ\CAI - Design manual\logo P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10" y="5002343"/>
            <a:ext cx="1504949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918" y="4709826"/>
            <a:ext cx="2026039" cy="2148174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84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24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99381" y="1395575"/>
            <a:ext cx="782692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400" dirty="0"/>
              <a:t>viesť </a:t>
            </a:r>
            <a:r>
              <a:rPr lang="sk-SK" sz="2400" dirty="0" smtClean="0"/>
              <a:t>mladých vedeckých výskumných </a:t>
            </a:r>
            <a:r>
              <a:rPr lang="sk-SK" sz="2400" dirty="0"/>
              <a:t>pracovníkov a doktorandov </a:t>
            </a:r>
            <a:r>
              <a:rPr lang="sk-SK" sz="2400" dirty="0" smtClean="0"/>
              <a:t>k: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 smtClean="0"/>
              <a:t>samostatnej </a:t>
            </a:r>
            <a:r>
              <a:rPr lang="sk-SK" sz="2400" dirty="0"/>
              <a:t>príprave, </a:t>
            </a:r>
            <a:endParaRPr lang="sk-SK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 smtClean="0"/>
              <a:t>tvorbe </a:t>
            </a:r>
            <a:r>
              <a:rPr lang="sk-SK" sz="2400" dirty="0"/>
              <a:t>a realizácii vlastných vedeckých projektov </a:t>
            </a:r>
            <a:endParaRPr lang="sk-SK" sz="2400" dirty="0" smtClean="0"/>
          </a:p>
          <a:p>
            <a:pPr algn="just"/>
            <a:endParaRPr lang="sk-SK" sz="2400" dirty="0" smtClean="0"/>
          </a:p>
          <a:p>
            <a:pPr algn="just"/>
            <a:r>
              <a:rPr lang="sk-SK" sz="2400" dirty="0" smtClean="0"/>
              <a:t>s cieľom: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 smtClean="0"/>
              <a:t>osvojiť </a:t>
            </a:r>
            <a:r>
              <a:rPr lang="sk-SK" sz="2400" dirty="0"/>
              <a:t>si princípy grantovej súťaže a </a:t>
            </a:r>
            <a:endParaRPr lang="sk-SK" sz="24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400" dirty="0" smtClean="0"/>
              <a:t>získať </a:t>
            </a:r>
            <a:r>
              <a:rPr lang="sk-SK" sz="2400" dirty="0"/>
              <a:t>doplnkové finančné zabezpečenie svojej vedeckej činnosti. </a:t>
            </a:r>
          </a:p>
        </p:txBody>
      </p:sp>
      <p:sp>
        <p:nvSpPr>
          <p:cNvPr id="5" name="Rectangle 16"/>
          <p:cNvSpPr/>
          <p:nvPr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 smtClean="0"/>
              <a:t>Účel</a:t>
            </a:r>
            <a:endParaRPr lang="en-US" sz="3000" b="1" dirty="0"/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06816" y="4437116"/>
            <a:ext cx="2835199" cy="2748054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53" y="31767"/>
            <a:ext cx="1429447" cy="1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14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80039" y="884805"/>
            <a:ext cx="8626801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VVGS PF UPJŠ </a:t>
            </a:r>
            <a:r>
              <a:rPr lang="sk-SK" sz="2800" dirty="0"/>
              <a:t>– Vnútorný vedecký grantový systém </a:t>
            </a:r>
            <a:r>
              <a:rPr lang="sk-SK" sz="2800" dirty="0" smtClean="0"/>
              <a:t>Prírodovedeckej fakulty UPJŠ pre: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800" dirty="0" smtClean="0"/>
              <a:t>mladých </a:t>
            </a:r>
            <a:r>
              <a:rPr lang="sk-SK" sz="2800" dirty="0"/>
              <a:t>vedeckých pracovníkov </a:t>
            </a:r>
            <a:r>
              <a:rPr lang="sk-SK" sz="2800" dirty="0" smtClean="0"/>
              <a:t>(</a:t>
            </a:r>
            <a:r>
              <a:rPr lang="sk-SK" sz="2800" dirty="0" smtClean="0"/>
              <a:t>v </a:t>
            </a:r>
            <a:r>
              <a:rPr lang="sk-SK" sz="2800" dirty="0"/>
              <a:t>hlavnom pracovnom pomere s </a:t>
            </a:r>
            <a:r>
              <a:rPr lang="sk-SK" sz="2800" dirty="0" smtClean="0"/>
              <a:t>fakultou)</a:t>
            </a:r>
            <a:endParaRPr lang="sk-SK" sz="28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800" dirty="0" smtClean="0"/>
              <a:t>doktorandov </a:t>
            </a:r>
            <a:r>
              <a:rPr lang="sk-SK" sz="2800" b="1" dirty="0" smtClean="0"/>
              <a:t>dennej </a:t>
            </a:r>
            <a:r>
              <a:rPr lang="sk-SK" sz="2800" b="1" dirty="0"/>
              <a:t>formy </a:t>
            </a:r>
            <a:r>
              <a:rPr lang="sk-SK" sz="2800" b="1" dirty="0" smtClean="0"/>
              <a:t>štúdia </a:t>
            </a:r>
            <a:endParaRPr lang="sk-SK" sz="2800" b="1" dirty="0" smtClean="0"/>
          </a:p>
          <a:p>
            <a:pPr lvl="1"/>
            <a:endParaRPr lang="pl-PL" sz="2800" b="1" dirty="0" smtClean="0"/>
          </a:p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! vek </a:t>
            </a:r>
            <a:r>
              <a:rPr lang="pl-PL" sz="3200" b="1" dirty="0">
                <a:solidFill>
                  <a:srgbClr val="C00000"/>
                </a:solidFill>
              </a:rPr>
              <a:t>&lt; 30 rokov k </a:t>
            </a:r>
            <a:r>
              <a:rPr lang="pl-PL" sz="3200" b="1" dirty="0">
                <a:solidFill>
                  <a:srgbClr val="C00000"/>
                </a:solidFill>
              </a:rPr>
              <a:t>5</a:t>
            </a:r>
            <a:r>
              <a:rPr lang="pl-PL" sz="3200" b="1" dirty="0" smtClean="0">
                <a:solidFill>
                  <a:srgbClr val="C00000"/>
                </a:solidFill>
              </a:rPr>
              <a:t>.2.2016 </a:t>
            </a:r>
            <a:r>
              <a:rPr lang="pl-PL" sz="3200" b="1" dirty="0" smtClean="0">
                <a:solidFill>
                  <a:srgbClr val="C00000"/>
                </a:solidFill>
              </a:rPr>
              <a:t>! </a:t>
            </a:r>
          </a:p>
          <a:p>
            <a:endParaRPr lang="pl-PL" sz="2800" b="1" dirty="0" smtClean="0"/>
          </a:p>
          <a:p>
            <a:endParaRPr lang="pl-PL" sz="2800" b="1" dirty="0"/>
          </a:p>
          <a:p>
            <a:r>
              <a:rPr lang="pl-PL" sz="2800" b="1" dirty="0" smtClean="0"/>
              <a:t>Doba trvania projektu je 15 mesiacov </a:t>
            </a:r>
            <a:r>
              <a:rPr lang="pl-PL" sz="2800" dirty="0" smtClean="0"/>
              <a:t>(od začiatku apríla do konca júna nasledujúceho kalendárneho roku).</a:t>
            </a:r>
            <a:endParaRPr lang="pl-PL" sz="2800" dirty="0"/>
          </a:p>
          <a:p>
            <a:endParaRPr lang="sk-SK" sz="2800" dirty="0"/>
          </a:p>
        </p:txBody>
      </p:sp>
      <p:sp>
        <p:nvSpPr>
          <p:cNvPr id="11" name="Rectangle 16"/>
          <p:cNvSpPr/>
          <p:nvPr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 smtClean="0"/>
              <a:t>Základné informácie</a:t>
            </a:r>
            <a:endParaRPr lang="en-US" sz="3000" b="1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53" y="31767"/>
            <a:ext cx="1429447" cy="1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67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6"/>
          <p:cNvSpPr/>
          <p:nvPr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 smtClean="0"/>
              <a:t>Časový harmonogram</a:t>
            </a:r>
            <a:endParaRPr lang="en-US" sz="3000" b="1" dirty="0"/>
          </a:p>
        </p:txBody>
      </p:sp>
      <p:pic>
        <p:nvPicPr>
          <p:cNvPr id="16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53" y="31767"/>
            <a:ext cx="1429447" cy="1515618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77019306"/>
              </p:ext>
            </p:extLst>
          </p:nvPr>
        </p:nvGraphicFramePr>
        <p:xfrm>
          <a:off x="284836" y="862446"/>
          <a:ext cx="8219084" cy="5081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Skupina 4"/>
          <p:cNvGrpSpPr/>
          <p:nvPr/>
        </p:nvGrpSpPr>
        <p:grpSpPr>
          <a:xfrm>
            <a:off x="1257213" y="6011196"/>
            <a:ext cx="2119531" cy="622852"/>
            <a:chOff x="944516" y="4583261"/>
            <a:chExt cx="2119531" cy="622852"/>
          </a:xfrm>
        </p:grpSpPr>
        <p:sp>
          <p:nvSpPr>
            <p:cNvPr id="6" name="Výložka 5"/>
            <p:cNvSpPr/>
            <p:nvPr/>
          </p:nvSpPr>
          <p:spPr>
            <a:xfrm>
              <a:off x="944516" y="4629870"/>
              <a:ext cx="2119531" cy="529635"/>
            </a:xfrm>
            <a:prstGeom prst="chevron">
              <a:avLst/>
            </a:prstGeom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Výložka 4"/>
            <p:cNvSpPr/>
            <p:nvPr/>
          </p:nvSpPr>
          <p:spPr>
            <a:xfrm>
              <a:off x="1172921" y="4583261"/>
              <a:ext cx="1662720" cy="6228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2000" b="1" dirty="0" smtClean="0"/>
                <a:t>30</a:t>
              </a:r>
              <a:r>
                <a:rPr lang="sk-SK" sz="2000" b="1" kern="1200" dirty="0" smtClean="0"/>
                <a:t>.09.2017</a:t>
              </a:r>
              <a:endParaRPr lang="sk-SK" sz="2000" b="1" kern="1200" dirty="0"/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3148338" y="6118439"/>
            <a:ext cx="4227591" cy="469001"/>
            <a:chOff x="2845512" y="4560673"/>
            <a:chExt cx="4227591" cy="469001"/>
          </a:xfrm>
        </p:grpSpPr>
        <p:sp>
          <p:nvSpPr>
            <p:cNvPr id="9" name="Výložka 8"/>
            <p:cNvSpPr/>
            <p:nvPr/>
          </p:nvSpPr>
          <p:spPr>
            <a:xfrm>
              <a:off x="2845512" y="4560673"/>
              <a:ext cx="4227591" cy="469001"/>
            </a:xfrm>
            <a:prstGeom prst="chevron">
              <a:avLst/>
            </a:prstGeom>
          </p:spPr>
          <p:style>
            <a:lnRef idx="2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Výložka 4"/>
            <p:cNvSpPr/>
            <p:nvPr/>
          </p:nvSpPr>
          <p:spPr>
            <a:xfrm>
              <a:off x="3080013" y="4560673"/>
              <a:ext cx="3758590" cy="46900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12700" rIns="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2000" kern="1200" dirty="0" smtClean="0"/>
                <a:t>Vyhodnotenie úspešnosti projektov</a:t>
              </a:r>
              <a:endParaRPr lang="sk-SK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860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83335" y="789576"/>
            <a:ext cx="765005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b="1" dirty="0" smtClean="0">
                <a:solidFill>
                  <a:srgbClr val="C00000"/>
                </a:solidFill>
              </a:rPr>
              <a:t>Vedúci </a:t>
            </a:r>
            <a:r>
              <a:rPr lang="pl-PL" b="1" dirty="0">
                <a:solidFill>
                  <a:srgbClr val="C00000"/>
                </a:solidFill>
              </a:rPr>
              <a:t>projektu </a:t>
            </a:r>
            <a:r>
              <a:rPr lang="pl-PL" b="1" dirty="0" smtClean="0"/>
              <a:t>- </a:t>
            </a:r>
            <a:r>
              <a:rPr lang="pl-PL" dirty="0"/>
              <a:t>o</a:t>
            </a:r>
            <a:r>
              <a:rPr lang="pl-PL" dirty="0" smtClean="0"/>
              <a:t>soba </a:t>
            </a:r>
            <a:r>
              <a:rPr lang="pl-PL" dirty="0"/>
              <a:t>zodpovedná za riešenie projektu </a:t>
            </a:r>
            <a:endParaRPr lang="pl-PL" dirty="0" smtClean="0"/>
          </a:p>
          <a:p>
            <a:pPr algn="just"/>
            <a:endParaRPr lang="sk-SK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dirty="0" smtClean="0"/>
              <a:t>Vypĺňa </a:t>
            </a:r>
            <a:r>
              <a:rPr lang="sk-SK" dirty="0"/>
              <a:t>formulár projektu a podáva projekt </a:t>
            </a:r>
            <a:r>
              <a:rPr lang="sk-SK" dirty="0" smtClean="0"/>
              <a:t>v elektronickej i listinnej podobe. Elektronické podanie projektu na: vvgs.ics.upjs.sk</a:t>
            </a:r>
            <a:endParaRPr lang="sk-SK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dirty="0" smtClean="0"/>
              <a:t>Zodpovedný </a:t>
            </a:r>
            <a:r>
              <a:rPr lang="sk-SK" dirty="0"/>
              <a:t>za </a:t>
            </a:r>
            <a:r>
              <a:rPr lang="sk-SK" b="1" dirty="0"/>
              <a:t>efektívne využitie finančných </a:t>
            </a:r>
            <a:r>
              <a:rPr lang="sk-SK" b="1" dirty="0" smtClean="0"/>
              <a:t>prostriedkov </a:t>
            </a:r>
            <a:r>
              <a:rPr lang="sk-SK" dirty="0" smtClean="0"/>
              <a:t>a </a:t>
            </a:r>
            <a:r>
              <a:rPr lang="sk-SK" b="1" dirty="0" smtClean="0"/>
              <a:t>plnenie cieľov projektu </a:t>
            </a:r>
            <a:endParaRPr lang="sk-SK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k-SK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dirty="0" smtClean="0"/>
              <a:t>Zodpovedný </a:t>
            </a:r>
            <a:r>
              <a:rPr lang="sk-SK" dirty="0"/>
              <a:t>za predloženie záverečnej správy v </a:t>
            </a:r>
            <a:r>
              <a:rPr lang="sk-SK" dirty="0" smtClean="0"/>
              <a:t>určenom termíne (t.j. do </a:t>
            </a:r>
            <a:r>
              <a:rPr lang="sk-SK" dirty="0" smtClean="0"/>
              <a:t>14.7.2017</a:t>
            </a:r>
            <a:r>
              <a:rPr lang="sk-SK" dirty="0" smtClean="0"/>
              <a:t>) </a:t>
            </a:r>
            <a:endParaRPr lang="sk-SK" dirty="0"/>
          </a:p>
          <a:p>
            <a:pPr algn="just"/>
            <a:endParaRPr lang="sk-SK" dirty="0"/>
          </a:p>
          <a:p>
            <a:pPr algn="just"/>
            <a:r>
              <a:rPr lang="sk-SK" b="1" dirty="0" smtClean="0">
                <a:solidFill>
                  <a:srgbClr val="C00000"/>
                </a:solidFill>
              </a:rPr>
              <a:t>Spoluriešiteľ projektu </a:t>
            </a:r>
            <a:r>
              <a:rPr lang="sk-SK" b="1" dirty="0" smtClean="0"/>
              <a:t>- </a:t>
            </a:r>
            <a:r>
              <a:rPr lang="sk-SK" dirty="0"/>
              <a:t>p</a:t>
            </a:r>
            <a:r>
              <a:rPr lang="sk-SK" dirty="0" smtClean="0"/>
              <a:t>odieľa </a:t>
            </a:r>
            <a:r>
              <a:rPr lang="sk-SK" dirty="0"/>
              <a:t>sa na riešení projektu</a:t>
            </a:r>
          </a:p>
          <a:p>
            <a:pPr algn="just"/>
            <a:endParaRPr lang="sk-SK" sz="2800" dirty="0"/>
          </a:p>
        </p:txBody>
      </p:sp>
      <p:sp>
        <p:nvSpPr>
          <p:cNvPr id="5" name="Rectangle 16"/>
          <p:cNvSpPr/>
          <p:nvPr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 smtClean="0"/>
              <a:t>Riešitelia projektu</a:t>
            </a:r>
            <a:endParaRPr lang="en-US" sz="3000" b="1" dirty="0"/>
          </a:p>
        </p:txBody>
      </p:sp>
      <p:pic>
        <p:nvPicPr>
          <p:cNvPr id="6" name="Picture 11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587" y="4667662"/>
            <a:ext cx="2975598" cy="2479898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53" y="31767"/>
            <a:ext cx="1429447" cy="1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45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441296" y="1146404"/>
            <a:ext cx="853506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800" b="1" dirty="0" smtClean="0">
                <a:solidFill>
                  <a:srgbClr val="C00000"/>
                </a:solidFill>
              </a:rPr>
              <a:t>Vedúci </a:t>
            </a:r>
            <a:r>
              <a:rPr lang="sk-SK" sz="2800" b="1" dirty="0">
                <a:solidFill>
                  <a:srgbClr val="C00000"/>
                </a:solidFill>
              </a:rPr>
              <a:t>a spoluriešitelia </a:t>
            </a:r>
            <a:r>
              <a:rPr lang="sk-SK" sz="2800" b="1" dirty="0" smtClean="0">
                <a:solidFill>
                  <a:srgbClr val="C00000"/>
                </a:solidFill>
              </a:rPr>
              <a:t>projektu</a:t>
            </a:r>
          </a:p>
          <a:p>
            <a:pPr algn="just"/>
            <a:endParaRPr lang="sk-SK" sz="2800" b="1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800" dirty="0"/>
              <a:t>h</a:t>
            </a:r>
            <a:r>
              <a:rPr lang="sk-SK" sz="2800" dirty="0" smtClean="0"/>
              <a:t>lavný </a:t>
            </a:r>
            <a:r>
              <a:rPr lang="sk-SK" sz="2800" dirty="0"/>
              <a:t>pracovný pomer s fakultou alebo </a:t>
            </a:r>
            <a:r>
              <a:rPr lang="sk-SK" sz="2800" dirty="0" smtClean="0"/>
              <a:t>doktorand </a:t>
            </a:r>
            <a:r>
              <a:rPr lang="sk-SK" sz="2800" dirty="0"/>
              <a:t>denného štúdia na </a:t>
            </a:r>
            <a:r>
              <a:rPr lang="sk-SK" sz="2800" dirty="0" smtClean="0"/>
              <a:t>Prírodovedeckej fakulte UPJŠ.</a:t>
            </a:r>
            <a:endParaRPr lang="sk-SK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l-PL" sz="2800" dirty="0"/>
              <a:t>k</a:t>
            </a:r>
            <a:r>
              <a:rPr lang="pl-PL" sz="2800" dirty="0" smtClean="0"/>
              <a:t> </a:t>
            </a:r>
            <a:r>
              <a:rPr lang="pl-PL" sz="2800" dirty="0" smtClean="0"/>
              <a:t>5.2.2016 </a:t>
            </a:r>
            <a:r>
              <a:rPr lang="pl-PL" sz="2800" b="1" dirty="0"/>
              <a:t>menej ako 30 rokov 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800" dirty="0"/>
              <a:t>j</a:t>
            </a:r>
            <a:r>
              <a:rPr lang="sk-SK" sz="2800" dirty="0" smtClean="0"/>
              <a:t>edna </a:t>
            </a:r>
            <a:r>
              <a:rPr lang="sk-SK" sz="2800" dirty="0"/>
              <a:t>osoba môže byť </a:t>
            </a:r>
            <a:r>
              <a:rPr lang="sk-SK" sz="2800" dirty="0" smtClean="0"/>
              <a:t>zahrnutá ako vedúci </a:t>
            </a:r>
            <a:r>
              <a:rPr lang="sk-SK" sz="2800" dirty="0"/>
              <a:t>alebo </a:t>
            </a:r>
            <a:r>
              <a:rPr lang="sk-SK" sz="2800" dirty="0" smtClean="0"/>
              <a:t>spoluriešiteľ </a:t>
            </a:r>
            <a:r>
              <a:rPr lang="sk-SK" sz="2800" dirty="0"/>
              <a:t>iba v návrhu </a:t>
            </a:r>
            <a:r>
              <a:rPr lang="sk-SK" sz="2800" b="1" dirty="0"/>
              <a:t>jedného projektu </a:t>
            </a:r>
            <a:r>
              <a:rPr lang="sk-SK" sz="2800" dirty="0" smtClean="0"/>
              <a:t>v rámci jednej výzvy</a:t>
            </a:r>
            <a:endParaRPr lang="sk-SK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800" dirty="0"/>
              <a:t>n</a:t>
            </a:r>
            <a:r>
              <a:rPr lang="sk-SK" sz="2800" dirty="0" smtClean="0"/>
              <a:t>esmie </a:t>
            </a:r>
            <a:r>
              <a:rPr lang="sk-SK" sz="2800" dirty="0"/>
              <a:t>byť vedúcim iného prebiehajúceho VVGS projektu (univerzitného alebo fakultného</a:t>
            </a:r>
            <a:r>
              <a:rPr lang="sk-SK" sz="2800" dirty="0" smtClean="0"/>
              <a:t>) aj v rámci iných výziev</a:t>
            </a:r>
            <a:endParaRPr lang="sk-SK" sz="2800" dirty="0"/>
          </a:p>
        </p:txBody>
      </p:sp>
      <p:sp>
        <p:nvSpPr>
          <p:cNvPr id="5" name="Rectangle 16"/>
          <p:cNvSpPr/>
          <p:nvPr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 smtClean="0"/>
              <a:t>Riešitelia projektu</a:t>
            </a:r>
            <a:endParaRPr lang="en-US" sz="3000" b="1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53" y="31767"/>
            <a:ext cx="1429447" cy="1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60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14724" y="789576"/>
            <a:ext cx="8535063" cy="575542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174625" algn="just"/>
            <a:r>
              <a:rPr lang="sk-SK" sz="1600" b="1" dirty="0" smtClean="0">
                <a:solidFill>
                  <a:srgbClr val="C00000"/>
                </a:solidFill>
              </a:rPr>
              <a:t>Prebiehajúce projekty:</a:t>
            </a:r>
          </a:p>
          <a:p>
            <a:pPr marL="174625" algn="just"/>
            <a:r>
              <a:rPr lang="sk-SK" sz="1600" b="1" dirty="0"/>
              <a:t>1) VVGS (univerzitné) pre roky 2015-2016  </a:t>
            </a:r>
          </a:p>
          <a:p>
            <a:pPr marL="174625" algn="just"/>
            <a:r>
              <a:rPr lang="sk-SK" sz="1600" b="1" dirty="0"/>
              <a:t>2) VVGS PF pre roky </a:t>
            </a:r>
            <a:r>
              <a:rPr lang="sk-SK" sz="1600" b="1" dirty="0" smtClean="0"/>
              <a:t>2015-2016</a:t>
            </a:r>
            <a:endParaRPr lang="sk-SK" sz="1600" b="1" dirty="0"/>
          </a:p>
          <a:p>
            <a:pPr marL="174625" algn="just"/>
            <a:r>
              <a:rPr lang="sk-SK" sz="1600" b="1" dirty="0" smtClean="0">
                <a:solidFill>
                  <a:srgbClr val="C00000"/>
                </a:solidFill>
              </a:rPr>
              <a:t>Projekt VVGS pre nasledujúce obdobie:</a:t>
            </a:r>
            <a:endParaRPr lang="sk-SK" sz="1600" b="1" dirty="0">
              <a:solidFill>
                <a:srgbClr val="C00000"/>
              </a:solidFill>
            </a:endParaRPr>
          </a:p>
          <a:p>
            <a:pPr marL="174625" algn="just"/>
            <a:r>
              <a:rPr lang="sk-SK" sz="1600" b="1" dirty="0"/>
              <a:t>3) VVGS PF pre roky 2016-2017</a:t>
            </a:r>
          </a:p>
          <a:p>
            <a:pPr marL="174625" algn="just"/>
            <a:r>
              <a:rPr lang="sk-SK" sz="1600" b="1" dirty="0" smtClean="0"/>
              <a:t>------------------------------------------------------------------------------------------------------------------------------------</a:t>
            </a:r>
            <a:endParaRPr lang="sk-SK" sz="1600" b="1" dirty="0"/>
          </a:p>
          <a:p>
            <a:pPr marL="174625" algn="just"/>
            <a:endParaRPr lang="sk-SK" sz="1600" b="1" dirty="0"/>
          </a:p>
          <a:p>
            <a:pPr marL="174625" algn="just"/>
            <a:r>
              <a:rPr lang="sk-SK" sz="1600" dirty="0"/>
              <a:t>1) </a:t>
            </a:r>
            <a:r>
              <a:rPr lang="sk-SK" sz="1600" dirty="0" smtClean="0"/>
              <a:t>Spoluriešiteľ projektu</a:t>
            </a:r>
            <a:endParaRPr lang="sk-SK" sz="1600" dirty="0"/>
          </a:p>
          <a:p>
            <a:pPr marL="174625" algn="just"/>
            <a:r>
              <a:rPr lang="sk-SK" sz="1600" dirty="0"/>
              <a:t>2) </a:t>
            </a:r>
            <a:r>
              <a:rPr lang="sk-SK" sz="1600" dirty="0" smtClean="0"/>
              <a:t>Vedúci projektu</a:t>
            </a:r>
            <a:endParaRPr lang="sk-SK" sz="1600" dirty="0"/>
          </a:p>
          <a:p>
            <a:pPr marL="174625" algn="just"/>
            <a:r>
              <a:rPr lang="sk-SK" sz="1600" b="1" dirty="0"/>
              <a:t>--------------------------------</a:t>
            </a:r>
          </a:p>
          <a:p>
            <a:pPr marL="174625" algn="just"/>
            <a:r>
              <a:rPr lang="sk-SK" sz="1600" b="1" dirty="0"/>
              <a:t>3) Spoluriešiteľ </a:t>
            </a:r>
            <a:r>
              <a:rPr lang="sk-SK" sz="1600" b="1" dirty="0" smtClean="0"/>
              <a:t>projektu (v </a:t>
            </a:r>
            <a:r>
              <a:rPr lang="sk-SK" sz="1600" b="1" dirty="0"/>
              <a:t>1 </a:t>
            </a:r>
            <a:r>
              <a:rPr lang="sk-SK" sz="1600" b="1" dirty="0" smtClean="0"/>
              <a:t>výzve)</a:t>
            </a:r>
            <a:endParaRPr lang="sk-SK" sz="1600" b="1" dirty="0"/>
          </a:p>
          <a:p>
            <a:pPr marL="174625" algn="just"/>
            <a:endParaRPr lang="sk-SK" sz="1600" b="1" dirty="0" smtClean="0"/>
          </a:p>
          <a:p>
            <a:pPr marL="174625" algn="just"/>
            <a:endParaRPr lang="sk-SK" sz="1600" b="1" dirty="0"/>
          </a:p>
          <a:p>
            <a:pPr marL="174625" algn="just"/>
            <a:r>
              <a:rPr lang="sk-SK" sz="1600" dirty="0" smtClean="0"/>
              <a:t>1</a:t>
            </a:r>
            <a:r>
              <a:rPr lang="sk-SK" sz="1600" dirty="0"/>
              <a:t>) Vedúci projektu</a:t>
            </a:r>
          </a:p>
          <a:p>
            <a:pPr marL="174625" algn="just"/>
            <a:r>
              <a:rPr lang="sk-SK" sz="1600" dirty="0" smtClean="0"/>
              <a:t>2</a:t>
            </a:r>
            <a:r>
              <a:rPr lang="sk-SK" sz="1600" dirty="0"/>
              <a:t>) Spoluriešiteľ </a:t>
            </a:r>
          </a:p>
          <a:p>
            <a:pPr marL="174625" algn="just"/>
            <a:r>
              <a:rPr lang="sk-SK" sz="1600" b="1" dirty="0"/>
              <a:t>--------------------------------</a:t>
            </a:r>
          </a:p>
          <a:p>
            <a:pPr marL="174625" algn="just"/>
            <a:r>
              <a:rPr lang="sk-SK" sz="1600" b="1" dirty="0"/>
              <a:t>3) </a:t>
            </a:r>
            <a:r>
              <a:rPr lang="sk-SK" sz="1600" b="1" dirty="0" smtClean="0"/>
              <a:t>Spoluriešiteľ projektu (v </a:t>
            </a:r>
            <a:r>
              <a:rPr lang="sk-SK" sz="1600" b="1" dirty="0"/>
              <a:t>1 </a:t>
            </a:r>
            <a:r>
              <a:rPr lang="sk-SK" sz="1600" b="1" dirty="0" smtClean="0"/>
              <a:t>výzve)</a:t>
            </a:r>
            <a:endParaRPr lang="sk-SK" sz="1600" b="1" dirty="0"/>
          </a:p>
          <a:p>
            <a:pPr marL="174625" algn="just"/>
            <a:endParaRPr lang="sk-SK" sz="1600" b="1" dirty="0" smtClean="0"/>
          </a:p>
          <a:p>
            <a:pPr marL="174625" algn="just"/>
            <a:endParaRPr lang="sk-SK" sz="1600" b="1" dirty="0"/>
          </a:p>
          <a:p>
            <a:pPr marL="174625" algn="just"/>
            <a:r>
              <a:rPr lang="sk-SK" sz="1600" dirty="0"/>
              <a:t>1) Spoluriešiteľ</a:t>
            </a:r>
          </a:p>
          <a:p>
            <a:pPr marL="174625" algn="just"/>
            <a:r>
              <a:rPr lang="sk-SK" sz="1600" dirty="0"/>
              <a:t>2) Spoluriešiteľ</a:t>
            </a:r>
          </a:p>
          <a:p>
            <a:pPr marL="174625" algn="just"/>
            <a:r>
              <a:rPr lang="sk-SK" sz="1600" b="1" dirty="0"/>
              <a:t>-------------------------------</a:t>
            </a:r>
          </a:p>
          <a:p>
            <a:pPr marL="174625" algn="just"/>
            <a:r>
              <a:rPr lang="sk-SK" sz="1600" b="1" dirty="0"/>
              <a:t>3) Vedúci </a:t>
            </a:r>
            <a:r>
              <a:rPr lang="sk-SK" sz="1600" b="1" dirty="0" smtClean="0"/>
              <a:t>projektu, </a:t>
            </a:r>
            <a:r>
              <a:rPr lang="sk-SK" sz="1600" b="1" dirty="0"/>
              <a:t>alebo </a:t>
            </a:r>
            <a:r>
              <a:rPr lang="sk-SK" sz="1600" b="1" dirty="0" smtClean="0"/>
              <a:t>spoluriešiteľ </a:t>
            </a:r>
            <a:r>
              <a:rPr lang="sk-SK" sz="1600" b="1" dirty="0"/>
              <a:t>(v 1 výzve</a:t>
            </a:r>
            <a:r>
              <a:rPr lang="sk-SK" sz="1600" b="1" dirty="0" smtClean="0"/>
              <a:t>)</a:t>
            </a:r>
            <a:endParaRPr lang="sk-SK" sz="1600" b="1" dirty="0"/>
          </a:p>
        </p:txBody>
      </p:sp>
      <p:sp>
        <p:nvSpPr>
          <p:cNvPr id="5" name="Rectangle 16"/>
          <p:cNvSpPr/>
          <p:nvPr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 smtClean="0"/>
              <a:t>Riešitelia projektu - príklady</a:t>
            </a:r>
            <a:endParaRPr lang="en-US" sz="3000" b="1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53" y="31767"/>
            <a:ext cx="1429447" cy="1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32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95680" y="1422661"/>
            <a:ext cx="835263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Každý </a:t>
            </a:r>
            <a:r>
              <a:rPr lang="sk-SK" sz="2800" dirty="0"/>
              <a:t>projekt má </a:t>
            </a:r>
            <a:r>
              <a:rPr lang="sk-SK" sz="2800" b="1" dirty="0">
                <a:solidFill>
                  <a:srgbClr val="C00000"/>
                </a:solidFill>
              </a:rPr>
              <a:t>odborného </a:t>
            </a:r>
            <a:r>
              <a:rPr lang="sk-SK" sz="2800" b="1" dirty="0" smtClean="0">
                <a:solidFill>
                  <a:srgbClr val="C00000"/>
                </a:solidFill>
              </a:rPr>
              <a:t>poradcu</a:t>
            </a:r>
          </a:p>
          <a:p>
            <a:r>
              <a:rPr lang="sk-SK" sz="2800" b="1" dirty="0" smtClean="0"/>
              <a:t> </a:t>
            </a:r>
            <a:endParaRPr lang="sk-SK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/>
              <a:t>d</a:t>
            </a:r>
            <a:r>
              <a:rPr lang="pl-PL" sz="2800" dirty="0" smtClean="0"/>
              <a:t>ohliada </a:t>
            </a:r>
            <a:r>
              <a:rPr lang="pl-PL" sz="2800" dirty="0"/>
              <a:t>na pôvodnosť návrhu projektu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/>
              <a:t>p</a:t>
            </a:r>
            <a:r>
              <a:rPr lang="pl-PL" sz="2800" dirty="0" smtClean="0"/>
              <a:t>oskytuje </a:t>
            </a:r>
            <a:r>
              <a:rPr lang="pl-PL" sz="2800" dirty="0"/>
              <a:t>odborné rady počas riešenia projektu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 smtClean="0"/>
              <a:t>spravidla ide o osobu z radov tvorivých zamestnancov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800" dirty="0" smtClean="0"/>
              <a:t>ak </a:t>
            </a:r>
            <a:r>
              <a:rPr lang="pl-PL" sz="2800" dirty="0"/>
              <a:t>je vedúcim projektu doktorand, tak poradcom je jeho školiteľ</a:t>
            </a:r>
          </a:p>
          <a:p>
            <a:endParaRPr lang="sk-SK" sz="2800" dirty="0"/>
          </a:p>
        </p:txBody>
      </p:sp>
      <p:sp>
        <p:nvSpPr>
          <p:cNvPr id="5" name="Rectangle 16"/>
          <p:cNvSpPr/>
          <p:nvPr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 smtClean="0"/>
              <a:t>Poradca projektu</a:t>
            </a:r>
            <a:endParaRPr lang="en-US" sz="3000" b="1" dirty="0"/>
          </a:p>
        </p:txBody>
      </p:sp>
      <p:pic>
        <p:nvPicPr>
          <p:cNvPr id="6" name="Picture 1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883" y="5243120"/>
            <a:ext cx="4498596" cy="1530476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53" y="31767"/>
            <a:ext cx="1429447" cy="1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8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66163" y="1058674"/>
            <a:ext cx="79852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dirty="0" smtClean="0"/>
              <a:t>Finančné prostriedky sa poskytujú na vybrané projekty vedúcim riešiteľom projektov na bežné výdavky.</a:t>
            </a:r>
          </a:p>
          <a:p>
            <a:pPr algn="just"/>
            <a:endParaRPr lang="pl-PL" sz="2800" dirty="0" smtClean="0"/>
          </a:p>
          <a:p>
            <a:pPr algn="just"/>
            <a:r>
              <a:rPr lang="pl-PL" sz="2800" dirty="0" smtClean="0"/>
              <a:t>Na </a:t>
            </a:r>
            <a:r>
              <a:rPr lang="pl-PL" sz="2800" dirty="0"/>
              <a:t>riešenie jedného projektu – </a:t>
            </a:r>
            <a:r>
              <a:rPr lang="pl-PL" sz="2800" b="1" dirty="0" smtClean="0">
                <a:solidFill>
                  <a:srgbClr val="C00000"/>
                </a:solidFill>
              </a:rPr>
              <a:t>max. </a:t>
            </a:r>
            <a:r>
              <a:rPr lang="pl-PL" sz="2800" b="1" dirty="0">
                <a:solidFill>
                  <a:srgbClr val="C00000"/>
                </a:solidFill>
              </a:rPr>
              <a:t>1000 EUR </a:t>
            </a:r>
            <a:r>
              <a:rPr lang="pl-PL" sz="2800" dirty="0"/>
              <a:t>(na celú dobu riešenia </a:t>
            </a:r>
            <a:r>
              <a:rPr lang="pl-PL" sz="2800" dirty="0" smtClean="0"/>
              <a:t>projektu, t. j. 15 mesiacov) </a:t>
            </a:r>
            <a:endParaRPr lang="pl-PL" sz="2800" dirty="0" smtClean="0"/>
          </a:p>
          <a:p>
            <a:pPr algn="just"/>
            <a:endParaRPr lang="pl-PL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800" dirty="0" smtClean="0"/>
              <a:t>Všetky finančné prostriedky </a:t>
            </a:r>
            <a:r>
              <a:rPr lang="pl-PL" sz="2800" dirty="0"/>
              <a:t>dostane vedúci projektu v 1. roku riešenia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800" b="1" dirty="0"/>
              <a:t>n</a:t>
            </a:r>
            <a:r>
              <a:rPr lang="pl-PL" sz="2800" b="1" dirty="0" smtClean="0"/>
              <a:t>ie</a:t>
            </a:r>
            <a:r>
              <a:rPr lang="pl-PL" sz="2800" dirty="0" smtClean="0"/>
              <a:t> </a:t>
            </a:r>
            <a:r>
              <a:rPr lang="pl-PL" sz="2800" b="1" dirty="0"/>
              <a:t>je</a:t>
            </a:r>
            <a:r>
              <a:rPr lang="pl-PL" sz="2800" dirty="0"/>
              <a:t> možné použiť ich na </a:t>
            </a:r>
            <a:r>
              <a:rPr lang="pl-PL" sz="2800" b="1" dirty="0"/>
              <a:t>režijné náklady pracoviska</a:t>
            </a:r>
          </a:p>
        </p:txBody>
      </p:sp>
      <p:sp>
        <p:nvSpPr>
          <p:cNvPr id="5" name="Rectangle 16"/>
          <p:cNvSpPr/>
          <p:nvPr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 smtClean="0"/>
              <a:t>Financovanie projektu</a:t>
            </a:r>
            <a:endParaRPr lang="en-US" sz="3000" b="1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53" y="0"/>
            <a:ext cx="1429447" cy="1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0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0" y="2082542"/>
            <a:ext cx="886968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b="1" i="1" dirty="0" smtClean="0">
                <a:latin typeface="Segoe Print" panose="02000600000000000000" pitchFamily="2" charset="0"/>
              </a:rPr>
              <a:t>Postup pri predkladaní žiadosti</a:t>
            </a:r>
            <a:endParaRPr lang="en-US" sz="6600" b="1" i="1" dirty="0">
              <a:latin typeface="Segoe Print" panose="02000600000000000000" pitchFamily="2" charset="0"/>
            </a:endParaRPr>
          </a:p>
        </p:txBody>
      </p:sp>
      <p:sp>
        <p:nvSpPr>
          <p:cNvPr id="7" name="AutoShape 22"/>
          <p:cNvSpPr>
            <a:spLocks noChangeAspect="1" noChangeArrowheads="1" noTextEdit="1"/>
          </p:cNvSpPr>
          <p:nvPr/>
        </p:nvSpPr>
        <p:spPr bwMode="auto">
          <a:xfrm>
            <a:off x="1737337" y="1777482"/>
            <a:ext cx="4317221" cy="92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Freeform 26"/>
          <p:cNvSpPr>
            <a:spLocks/>
          </p:cNvSpPr>
          <p:nvPr/>
        </p:nvSpPr>
        <p:spPr bwMode="auto">
          <a:xfrm>
            <a:off x="2733195" y="1816102"/>
            <a:ext cx="2759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0 w 2"/>
              <a:gd name="T4" fmla="*/ 2 w 2"/>
              <a:gd name="T5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FFE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Freeform 27"/>
          <p:cNvSpPr>
            <a:spLocks/>
          </p:cNvSpPr>
          <p:nvPr/>
        </p:nvSpPr>
        <p:spPr bwMode="auto">
          <a:xfrm>
            <a:off x="2735954" y="1816102"/>
            <a:ext cx="5517" cy="0"/>
          </a:xfrm>
          <a:custGeom>
            <a:avLst/>
            <a:gdLst>
              <a:gd name="T0" fmla="*/ 0 w 4"/>
              <a:gd name="T1" fmla="*/ 0 w 4"/>
              <a:gd name="T2" fmla="*/ 4 w 4"/>
              <a:gd name="T3" fmla="*/ 4 w 4"/>
              <a:gd name="T4" fmla="*/ 4 w 4"/>
              <a:gd name="T5" fmla="*/ 0 w 4"/>
              <a:gd name="T6" fmla="*/ 0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4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Freeform 34"/>
          <p:cNvSpPr>
            <a:spLocks/>
          </p:cNvSpPr>
          <p:nvPr/>
        </p:nvSpPr>
        <p:spPr bwMode="auto">
          <a:xfrm>
            <a:off x="5784214" y="2136100"/>
            <a:ext cx="270344" cy="253792"/>
          </a:xfrm>
          <a:custGeom>
            <a:avLst/>
            <a:gdLst>
              <a:gd name="T0" fmla="*/ 12 w 196"/>
              <a:gd name="T1" fmla="*/ 0 h 184"/>
              <a:gd name="T2" fmla="*/ 12 w 196"/>
              <a:gd name="T3" fmla="*/ 0 h 184"/>
              <a:gd name="T4" fmla="*/ 110 w 196"/>
              <a:gd name="T5" fmla="*/ 50 h 184"/>
              <a:gd name="T6" fmla="*/ 196 w 196"/>
              <a:gd name="T7" fmla="*/ 96 h 184"/>
              <a:gd name="T8" fmla="*/ 196 w 196"/>
              <a:gd name="T9" fmla="*/ 96 h 184"/>
              <a:gd name="T10" fmla="*/ 106 w 196"/>
              <a:gd name="T11" fmla="*/ 138 h 184"/>
              <a:gd name="T12" fmla="*/ 0 w 196"/>
              <a:gd name="T13" fmla="*/ 184 h 184"/>
              <a:gd name="T14" fmla="*/ 0 w 196"/>
              <a:gd name="T15" fmla="*/ 184 h 184"/>
              <a:gd name="T16" fmla="*/ 40 w 196"/>
              <a:gd name="T17" fmla="*/ 146 h 184"/>
              <a:gd name="T18" fmla="*/ 40 w 196"/>
              <a:gd name="T19" fmla="*/ 146 h 184"/>
              <a:gd name="T20" fmla="*/ 34 w 196"/>
              <a:gd name="T21" fmla="*/ 134 h 184"/>
              <a:gd name="T22" fmla="*/ 26 w 196"/>
              <a:gd name="T23" fmla="*/ 114 h 184"/>
              <a:gd name="T24" fmla="*/ 18 w 196"/>
              <a:gd name="T25" fmla="*/ 96 h 184"/>
              <a:gd name="T26" fmla="*/ 14 w 196"/>
              <a:gd name="T27" fmla="*/ 92 h 184"/>
              <a:gd name="T28" fmla="*/ 12 w 196"/>
              <a:gd name="T29" fmla="*/ 92 h 184"/>
              <a:gd name="T30" fmla="*/ 12 w 196"/>
              <a:gd name="T31" fmla="*/ 92 h 184"/>
              <a:gd name="T32" fmla="*/ 12 w 196"/>
              <a:gd name="T33" fmla="*/ 92 h 184"/>
              <a:gd name="T34" fmla="*/ 32 w 196"/>
              <a:gd name="T35" fmla="*/ 74 h 184"/>
              <a:gd name="T36" fmla="*/ 44 w 196"/>
              <a:gd name="T37" fmla="*/ 60 h 184"/>
              <a:gd name="T38" fmla="*/ 44 w 196"/>
              <a:gd name="T39" fmla="*/ 60 h 184"/>
              <a:gd name="T40" fmla="*/ 44 w 196"/>
              <a:gd name="T41" fmla="*/ 56 h 184"/>
              <a:gd name="T42" fmla="*/ 42 w 196"/>
              <a:gd name="T43" fmla="*/ 50 h 184"/>
              <a:gd name="T44" fmla="*/ 32 w 196"/>
              <a:gd name="T45" fmla="*/ 32 h 184"/>
              <a:gd name="T46" fmla="*/ 12 w 196"/>
              <a:gd name="T4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" h="184">
                <a:moveTo>
                  <a:pt x="12" y="0"/>
                </a:moveTo>
                <a:lnTo>
                  <a:pt x="12" y="0"/>
                </a:lnTo>
                <a:lnTo>
                  <a:pt x="110" y="50"/>
                </a:lnTo>
                <a:lnTo>
                  <a:pt x="196" y="96"/>
                </a:lnTo>
                <a:lnTo>
                  <a:pt x="196" y="96"/>
                </a:lnTo>
                <a:lnTo>
                  <a:pt x="106" y="138"/>
                </a:lnTo>
                <a:lnTo>
                  <a:pt x="0" y="184"/>
                </a:lnTo>
                <a:lnTo>
                  <a:pt x="0" y="184"/>
                </a:lnTo>
                <a:lnTo>
                  <a:pt x="40" y="146"/>
                </a:lnTo>
                <a:lnTo>
                  <a:pt x="40" y="146"/>
                </a:lnTo>
                <a:lnTo>
                  <a:pt x="34" y="134"/>
                </a:lnTo>
                <a:lnTo>
                  <a:pt x="26" y="114"/>
                </a:lnTo>
                <a:lnTo>
                  <a:pt x="18" y="96"/>
                </a:lnTo>
                <a:lnTo>
                  <a:pt x="14" y="92"/>
                </a:lnTo>
                <a:lnTo>
                  <a:pt x="12" y="92"/>
                </a:lnTo>
                <a:lnTo>
                  <a:pt x="12" y="92"/>
                </a:lnTo>
                <a:lnTo>
                  <a:pt x="12" y="92"/>
                </a:lnTo>
                <a:lnTo>
                  <a:pt x="32" y="74"/>
                </a:lnTo>
                <a:lnTo>
                  <a:pt x="44" y="60"/>
                </a:lnTo>
                <a:lnTo>
                  <a:pt x="44" y="60"/>
                </a:lnTo>
                <a:lnTo>
                  <a:pt x="44" y="56"/>
                </a:lnTo>
                <a:lnTo>
                  <a:pt x="42" y="50"/>
                </a:lnTo>
                <a:lnTo>
                  <a:pt x="32" y="32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464"/>
            <a:ext cx="9556115" cy="16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4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63878" y="1032510"/>
            <a:ext cx="80638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solidFill>
                  <a:srgbClr val="C00000"/>
                </a:solidFill>
              </a:rPr>
              <a:t>Podanie </a:t>
            </a:r>
            <a:r>
              <a:rPr lang="sk-SK" sz="2400" b="1" dirty="0">
                <a:solidFill>
                  <a:srgbClr val="C00000"/>
                </a:solidFill>
              </a:rPr>
              <a:t>žiadosti </a:t>
            </a:r>
            <a:endParaRPr lang="sk-SK" sz="24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/>
              <a:t>Cez informačný systém na </a:t>
            </a:r>
            <a:r>
              <a:rPr lang="sk-SK" sz="2400" b="1" dirty="0"/>
              <a:t>vvgs.ics.upjs.sk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dirty="0"/>
              <a:t>Elektronicky do </a:t>
            </a:r>
            <a:r>
              <a:rPr lang="pl-PL" sz="2400" b="1" dirty="0">
                <a:solidFill>
                  <a:srgbClr val="C00000"/>
                </a:solidFill>
              </a:rPr>
              <a:t>5</a:t>
            </a:r>
            <a:r>
              <a:rPr lang="pl-PL" sz="2400" b="1" dirty="0" smtClean="0">
                <a:solidFill>
                  <a:srgbClr val="C00000"/>
                </a:solidFill>
              </a:rPr>
              <a:t>.2.2016 </a:t>
            </a:r>
            <a:r>
              <a:rPr lang="pl-PL" sz="2400" b="1" dirty="0">
                <a:solidFill>
                  <a:srgbClr val="C00000"/>
                </a:solidFill>
              </a:rPr>
              <a:t>do 12:00 </a:t>
            </a:r>
            <a:r>
              <a:rPr lang="pl-PL" sz="2400" b="1" dirty="0" smtClean="0">
                <a:solidFill>
                  <a:srgbClr val="C00000"/>
                </a:solidFill>
              </a:rPr>
              <a:t>hod.</a:t>
            </a:r>
            <a:endParaRPr lang="pl-PL" sz="2400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l-PL" sz="2400" dirty="0">
              <a:solidFill>
                <a:srgbClr val="C00000"/>
              </a:solidFill>
            </a:endParaRPr>
          </a:p>
          <a:p>
            <a:r>
              <a:rPr lang="sk-SK" sz="2400" dirty="0" smtClean="0"/>
              <a:t>Finálnu </a:t>
            </a:r>
            <a:r>
              <a:rPr lang="sk-SK" sz="2400" dirty="0"/>
              <a:t>podpísanú papierovú verziu žiadosti </a:t>
            </a:r>
            <a:r>
              <a:rPr lang="sk-SK" sz="2400" dirty="0" smtClean="0"/>
              <a:t>               (1 exemplár) odovzdajte </a:t>
            </a:r>
            <a:r>
              <a:rPr lang="sk-SK" sz="2400" b="1" dirty="0"/>
              <a:t>riaditeľovi Vášho ústavu</a:t>
            </a:r>
            <a:r>
              <a:rPr lang="sk-SK" sz="2400" dirty="0"/>
              <a:t>, </a:t>
            </a:r>
            <a:r>
              <a:rPr lang="sk-SK" sz="2400" dirty="0" smtClean="0"/>
              <a:t>ktorý: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 smtClean="0"/>
              <a:t>posúdi </a:t>
            </a:r>
            <a:r>
              <a:rPr lang="sk-SK" sz="2400" dirty="0"/>
              <a:t>reálnosť realizácie projektu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/>
              <a:t>u</a:t>
            </a:r>
            <a:r>
              <a:rPr lang="sk-SK" sz="2400" dirty="0" smtClean="0"/>
              <a:t>rčí </a:t>
            </a:r>
            <a:r>
              <a:rPr lang="sk-SK" sz="2400" dirty="0"/>
              <a:t>jedného oponenta z radov pracovníkov ústavu </a:t>
            </a:r>
            <a:endParaRPr lang="sk-SK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400" dirty="0"/>
              <a:t>p</a:t>
            </a:r>
            <a:r>
              <a:rPr lang="sk-SK" sz="2400" dirty="0" smtClean="0"/>
              <a:t>odpíše žiadosť</a:t>
            </a:r>
            <a:endParaRPr lang="sk-SK" sz="24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400" dirty="0"/>
              <a:t>o</a:t>
            </a:r>
            <a:r>
              <a:rPr lang="pl-PL" sz="2400" dirty="0" smtClean="0"/>
              <a:t>došle projekt(y) </a:t>
            </a:r>
            <a:r>
              <a:rPr lang="pl-PL" sz="2400" dirty="0"/>
              <a:t>s návrhom na oponentov na </a:t>
            </a:r>
            <a:r>
              <a:rPr lang="sk-SK" sz="2400" b="1" dirty="0" smtClean="0"/>
              <a:t>Oddelenie </a:t>
            </a:r>
            <a:r>
              <a:rPr lang="sk-SK" sz="2400" b="1" dirty="0"/>
              <a:t>pre </a:t>
            </a:r>
            <a:r>
              <a:rPr lang="sk-SK" sz="2400" b="1" dirty="0" smtClean="0"/>
              <a:t>vedu, </a:t>
            </a:r>
            <a:r>
              <a:rPr lang="sk-SK" sz="2400" b="1" dirty="0"/>
              <a:t>výskum </a:t>
            </a:r>
            <a:r>
              <a:rPr lang="sk-SK" sz="2400" b="1" dirty="0" smtClean="0"/>
              <a:t>a rozvoj PF UPJŠ, </a:t>
            </a:r>
          </a:p>
          <a:p>
            <a:pPr lvl="1"/>
            <a:r>
              <a:rPr lang="sk-SK" sz="2400" b="1" dirty="0"/>
              <a:t> </a:t>
            </a:r>
            <a:r>
              <a:rPr lang="sk-SK" sz="2400" b="1" dirty="0" smtClean="0"/>
              <a:t>   </a:t>
            </a:r>
            <a:r>
              <a:rPr lang="pt-BR" sz="2400" b="1" dirty="0" smtClean="0"/>
              <a:t>Šrobárova </a:t>
            </a:r>
            <a:r>
              <a:rPr lang="pt-BR" sz="2400" b="1" dirty="0"/>
              <a:t>2, 041 54 Košice</a:t>
            </a:r>
            <a:endParaRPr lang="pl-PL" sz="2400" b="1" dirty="0"/>
          </a:p>
        </p:txBody>
      </p:sp>
      <p:sp>
        <p:nvSpPr>
          <p:cNvPr id="5" name="Rectangle 16"/>
          <p:cNvSpPr/>
          <p:nvPr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 smtClean="0"/>
              <a:t>Postup pri predkladaní žiadosti</a:t>
            </a:r>
            <a:endParaRPr lang="en-US" sz="3000" b="1" dirty="0"/>
          </a:p>
        </p:txBody>
      </p:sp>
      <p:pic>
        <p:nvPicPr>
          <p:cNvPr id="7" name="Picture 9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135" y="1515618"/>
            <a:ext cx="1419225" cy="5676900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53" y="0"/>
            <a:ext cx="1429447" cy="1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91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132523" y="455336"/>
            <a:ext cx="800431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sk-SK" sz="2800" b="1" dirty="0" smtClean="0"/>
              <a:t>VVGS PF UPJŠ - Vnútorný vedecký grantový systém Prírodovedeckej fakulty UPJŠ v Košiciach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sk-SK" b="1" dirty="0" smtClean="0">
                <a:solidFill>
                  <a:srgbClr val="C00000"/>
                </a:solidFill>
              </a:rPr>
              <a:t>Poslaním</a:t>
            </a:r>
            <a:r>
              <a:rPr lang="sk-SK" b="1" dirty="0" smtClean="0"/>
              <a:t> </a:t>
            </a:r>
            <a:r>
              <a:rPr lang="sk-SK" dirty="0" smtClean="0"/>
              <a:t>je: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dirty="0"/>
              <a:t>podporovať </a:t>
            </a:r>
            <a:r>
              <a:rPr lang="sk-SK" b="1" dirty="0"/>
              <a:t>rozvoj aktivít tvorivých pracovníkov a doktorandov </a:t>
            </a:r>
            <a:r>
              <a:rPr lang="sk-SK" dirty="0"/>
              <a:t>PF UPJŠ smerom k príprave a </a:t>
            </a:r>
            <a:r>
              <a:rPr lang="sk-SK" b="1" dirty="0"/>
              <a:t>získavaniu projektov </a:t>
            </a:r>
            <a:r>
              <a:rPr lang="sk-SK" dirty="0"/>
              <a:t>z externých zdrojov a k prezentácii originálnych výsledkov práce na významných vedeckých konferenciách alebo v renomovaných periodikách</a:t>
            </a:r>
            <a:r>
              <a:rPr lang="sk-SK" dirty="0" smtClean="0"/>
              <a:t>.</a:t>
            </a:r>
          </a:p>
          <a:p>
            <a:pPr marL="457200" indent="-45720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sk-SK" dirty="0" smtClean="0"/>
              <a:t>viesť mladých vedeckých pracovníkov do 30 rokov a doktorandov v dennej forme štúdia k samostatnej príprave, tvorbe a realizácii vlastných vedeckých projektov s cieľom osvojiť si princípy grantovej </a:t>
            </a:r>
            <a:r>
              <a:rPr lang="sk-SK" dirty="0" smtClean="0"/>
              <a:t>súťaže.</a:t>
            </a:r>
            <a:endParaRPr lang="sk-SK" dirty="0" smtClean="0"/>
          </a:p>
        </p:txBody>
      </p:sp>
      <p:sp>
        <p:nvSpPr>
          <p:cNvPr id="8" name="Rectangle 39"/>
          <p:cNvSpPr/>
          <p:nvPr/>
        </p:nvSpPr>
        <p:spPr>
          <a:xfrm>
            <a:off x="8268237" y="0"/>
            <a:ext cx="87576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tIns="205740" rtlCol="0" anchor="ctr" anchorCtr="0"/>
          <a:lstStyle/>
          <a:p>
            <a:r>
              <a:rPr lang="sk-SK" sz="4400" dirty="0" smtClean="0"/>
              <a:t>V </a:t>
            </a:r>
            <a:r>
              <a:rPr lang="sk-SK" sz="4400" dirty="0" err="1" smtClean="0"/>
              <a:t>V</a:t>
            </a:r>
            <a:r>
              <a:rPr lang="sk-SK" sz="4400" dirty="0" smtClean="0"/>
              <a:t> G S  P F  U P J Š  v  K 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89421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543458" y="2875782"/>
            <a:ext cx="8165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b="1" i="1" smtClean="0">
                <a:latin typeface="Segoe Print" panose="02000600000000000000" pitchFamily="2" charset="0"/>
              </a:rPr>
              <a:t>Ako byť úspešný?</a:t>
            </a:r>
            <a:endParaRPr lang="en-US" sz="6600" b="1" i="1" dirty="0">
              <a:latin typeface="Segoe Print" panose="02000600000000000000" pitchFamily="2" charset="0"/>
            </a:endParaRPr>
          </a:p>
        </p:txBody>
      </p:sp>
      <p:sp>
        <p:nvSpPr>
          <p:cNvPr id="7" name="AutoShape 22"/>
          <p:cNvSpPr>
            <a:spLocks noChangeAspect="1" noChangeArrowheads="1" noTextEdit="1"/>
          </p:cNvSpPr>
          <p:nvPr/>
        </p:nvSpPr>
        <p:spPr bwMode="auto">
          <a:xfrm>
            <a:off x="1737337" y="1777482"/>
            <a:ext cx="4317221" cy="92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 dirty="0"/>
          </a:p>
        </p:txBody>
      </p:sp>
      <p:sp>
        <p:nvSpPr>
          <p:cNvPr id="10" name="Freeform 26"/>
          <p:cNvSpPr>
            <a:spLocks/>
          </p:cNvSpPr>
          <p:nvPr/>
        </p:nvSpPr>
        <p:spPr bwMode="auto">
          <a:xfrm>
            <a:off x="2733195" y="1816102"/>
            <a:ext cx="2759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0 w 2"/>
              <a:gd name="T4" fmla="*/ 2 w 2"/>
              <a:gd name="T5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FFE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Freeform 27"/>
          <p:cNvSpPr>
            <a:spLocks/>
          </p:cNvSpPr>
          <p:nvPr/>
        </p:nvSpPr>
        <p:spPr bwMode="auto">
          <a:xfrm>
            <a:off x="2735954" y="1816102"/>
            <a:ext cx="5517" cy="0"/>
          </a:xfrm>
          <a:custGeom>
            <a:avLst/>
            <a:gdLst>
              <a:gd name="T0" fmla="*/ 0 w 4"/>
              <a:gd name="T1" fmla="*/ 0 w 4"/>
              <a:gd name="T2" fmla="*/ 4 w 4"/>
              <a:gd name="T3" fmla="*/ 4 w 4"/>
              <a:gd name="T4" fmla="*/ 4 w 4"/>
              <a:gd name="T5" fmla="*/ 0 w 4"/>
              <a:gd name="T6" fmla="*/ 0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4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Freeform 34"/>
          <p:cNvSpPr>
            <a:spLocks/>
          </p:cNvSpPr>
          <p:nvPr/>
        </p:nvSpPr>
        <p:spPr bwMode="auto">
          <a:xfrm>
            <a:off x="5784214" y="2136100"/>
            <a:ext cx="270344" cy="253792"/>
          </a:xfrm>
          <a:custGeom>
            <a:avLst/>
            <a:gdLst>
              <a:gd name="T0" fmla="*/ 12 w 196"/>
              <a:gd name="T1" fmla="*/ 0 h 184"/>
              <a:gd name="T2" fmla="*/ 12 w 196"/>
              <a:gd name="T3" fmla="*/ 0 h 184"/>
              <a:gd name="T4" fmla="*/ 110 w 196"/>
              <a:gd name="T5" fmla="*/ 50 h 184"/>
              <a:gd name="T6" fmla="*/ 196 w 196"/>
              <a:gd name="T7" fmla="*/ 96 h 184"/>
              <a:gd name="T8" fmla="*/ 196 w 196"/>
              <a:gd name="T9" fmla="*/ 96 h 184"/>
              <a:gd name="T10" fmla="*/ 106 w 196"/>
              <a:gd name="T11" fmla="*/ 138 h 184"/>
              <a:gd name="T12" fmla="*/ 0 w 196"/>
              <a:gd name="T13" fmla="*/ 184 h 184"/>
              <a:gd name="T14" fmla="*/ 0 w 196"/>
              <a:gd name="T15" fmla="*/ 184 h 184"/>
              <a:gd name="T16" fmla="*/ 40 w 196"/>
              <a:gd name="T17" fmla="*/ 146 h 184"/>
              <a:gd name="T18" fmla="*/ 40 w 196"/>
              <a:gd name="T19" fmla="*/ 146 h 184"/>
              <a:gd name="T20" fmla="*/ 34 w 196"/>
              <a:gd name="T21" fmla="*/ 134 h 184"/>
              <a:gd name="T22" fmla="*/ 26 w 196"/>
              <a:gd name="T23" fmla="*/ 114 h 184"/>
              <a:gd name="T24" fmla="*/ 18 w 196"/>
              <a:gd name="T25" fmla="*/ 96 h 184"/>
              <a:gd name="T26" fmla="*/ 14 w 196"/>
              <a:gd name="T27" fmla="*/ 92 h 184"/>
              <a:gd name="T28" fmla="*/ 12 w 196"/>
              <a:gd name="T29" fmla="*/ 92 h 184"/>
              <a:gd name="T30" fmla="*/ 12 w 196"/>
              <a:gd name="T31" fmla="*/ 92 h 184"/>
              <a:gd name="T32" fmla="*/ 12 w 196"/>
              <a:gd name="T33" fmla="*/ 92 h 184"/>
              <a:gd name="T34" fmla="*/ 32 w 196"/>
              <a:gd name="T35" fmla="*/ 74 h 184"/>
              <a:gd name="T36" fmla="*/ 44 w 196"/>
              <a:gd name="T37" fmla="*/ 60 h 184"/>
              <a:gd name="T38" fmla="*/ 44 w 196"/>
              <a:gd name="T39" fmla="*/ 60 h 184"/>
              <a:gd name="T40" fmla="*/ 44 w 196"/>
              <a:gd name="T41" fmla="*/ 56 h 184"/>
              <a:gd name="T42" fmla="*/ 42 w 196"/>
              <a:gd name="T43" fmla="*/ 50 h 184"/>
              <a:gd name="T44" fmla="*/ 32 w 196"/>
              <a:gd name="T45" fmla="*/ 32 h 184"/>
              <a:gd name="T46" fmla="*/ 12 w 196"/>
              <a:gd name="T4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" h="184">
                <a:moveTo>
                  <a:pt x="12" y="0"/>
                </a:moveTo>
                <a:lnTo>
                  <a:pt x="12" y="0"/>
                </a:lnTo>
                <a:lnTo>
                  <a:pt x="110" y="50"/>
                </a:lnTo>
                <a:lnTo>
                  <a:pt x="196" y="96"/>
                </a:lnTo>
                <a:lnTo>
                  <a:pt x="196" y="96"/>
                </a:lnTo>
                <a:lnTo>
                  <a:pt x="106" y="138"/>
                </a:lnTo>
                <a:lnTo>
                  <a:pt x="0" y="184"/>
                </a:lnTo>
                <a:lnTo>
                  <a:pt x="0" y="184"/>
                </a:lnTo>
                <a:lnTo>
                  <a:pt x="40" y="146"/>
                </a:lnTo>
                <a:lnTo>
                  <a:pt x="40" y="146"/>
                </a:lnTo>
                <a:lnTo>
                  <a:pt x="34" y="134"/>
                </a:lnTo>
                <a:lnTo>
                  <a:pt x="26" y="114"/>
                </a:lnTo>
                <a:lnTo>
                  <a:pt x="18" y="96"/>
                </a:lnTo>
                <a:lnTo>
                  <a:pt x="14" y="92"/>
                </a:lnTo>
                <a:lnTo>
                  <a:pt x="12" y="92"/>
                </a:lnTo>
                <a:lnTo>
                  <a:pt x="12" y="92"/>
                </a:lnTo>
                <a:lnTo>
                  <a:pt x="12" y="92"/>
                </a:lnTo>
                <a:lnTo>
                  <a:pt x="32" y="74"/>
                </a:lnTo>
                <a:lnTo>
                  <a:pt x="44" y="60"/>
                </a:lnTo>
                <a:lnTo>
                  <a:pt x="44" y="60"/>
                </a:lnTo>
                <a:lnTo>
                  <a:pt x="44" y="56"/>
                </a:lnTo>
                <a:lnTo>
                  <a:pt x="42" y="50"/>
                </a:lnTo>
                <a:lnTo>
                  <a:pt x="32" y="32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91464"/>
            <a:ext cx="9556115" cy="16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33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502100" y="837167"/>
            <a:ext cx="7590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dirty="0" smtClean="0"/>
              <a:t>Formálne </a:t>
            </a:r>
            <a:r>
              <a:rPr lang="sk-SK" sz="2800" dirty="0"/>
              <a:t>vieme, ako vyplniť projekt...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800" dirty="0" smtClean="0"/>
              <a:t>Rady </a:t>
            </a:r>
            <a:r>
              <a:rPr lang="sk-SK" sz="2800" dirty="0"/>
              <a:t>a triky, ako byť úspešný pri jeho podaní: </a:t>
            </a:r>
          </a:p>
        </p:txBody>
      </p:sp>
      <p:sp>
        <p:nvSpPr>
          <p:cNvPr id="5" name="Rectangle 16"/>
          <p:cNvSpPr/>
          <p:nvPr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 smtClean="0"/>
              <a:t>Ako byť úspešný?</a:t>
            </a:r>
            <a:endParaRPr lang="en-US" sz="3000" b="1" dirty="0"/>
          </a:p>
        </p:txBody>
      </p:sp>
      <p:sp>
        <p:nvSpPr>
          <p:cNvPr id="24" name="TextBox 15"/>
          <p:cNvSpPr txBox="1"/>
          <p:nvPr/>
        </p:nvSpPr>
        <p:spPr>
          <a:xfrm>
            <a:off x="1847837" y="2668983"/>
            <a:ext cx="2464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Názov projektu</a:t>
            </a:r>
            <a:endParaRPr lang="en-US" sz="2800" b="1" dirty="0"/>
          </a:p>
        </p:txBody>
      </p:sp>
      <p:sp>
        <p:nvSpPr>
          <p:cNvPr id="25" name="Rectangle 25"/>
          <p:cNvSpPr/>
          <p:nvPr/>
        </p:nvSpPr>
        <p:spPr>
          <a:xfrm>
            <a:off x="502100" y="2583920"/>
            <a:ext cx="728360" cy="631793"/>
          </a:xfrm>
          <a:prstGeom prst="rect">
            <a:avLst/>
          </a:prstGeom>
          <a:noFill/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Freeform 26"/>
          <p:cNvSpPr/>
          <p:nvPr/>
        </p:nvSpPr>
        <p:spPr>
          <a:xfrm>
            <a:off x="512623" y="2178377"/>
            <a:ext cx="1152387" cy="1037336"/>
          </a:xfrm>
          <a:custGeom>
            <a:avLst/>
            <a:gdLst>
              <a:gd name="connsiteX0" fmla="*/ 638629 w 4746172"/>
              <a:gd name="connsiteY0" fmla="*/ 2046515 h 4572000"/>
              <a:gd name="connsiteX1" fmla="*/ 0 w 4746172"/>
              <a:gd name="connsiteY1" fmla="*/ 3120572 h 4572000"/>
              <a:gd name="connsiteX2" fmla="*/ 1770743 w 4746172"/>
              <a:gd name="connsiteY2" fmla="*/ 4572000 h 4572000"/>
              <a:gd name="connsiteX3" fmla="*/ 4746172 w 4746172"/>
              <a:gd name="connsiteY3" fmla="*/ 812800 h 4572000"/>
              <a:gd name="connsiteX4" fmla="*/ 3875315 w 4746172"/>
              <a:gd name="connsiteY4" fmla="*/ 0 h 4572000"/>
              <a:gd name="connsiteX5" fmla="*/ 1872343 w 4746172"/>
              <a:gd name="connsiteY5" fmla="*/ 3585029 h 4572000"/>
              <a:gd name="connsiteX6" fmla="*/ 638629 w 4746172"/>
              <a:gd name="connsiteY6" fmla="*/ 2046515 h 4572000"/>
              <a:gd name="connsiteX0" fmla="*/ 638629 w 4746172"/>
              <a:gd name="connsiteY0" fmla="*/ 2046515 h 4572000"/>
              <a:gd name="connsiteX1" fmla="*/ 0 w 4746172"/>
              <a:gd name="connsiteY1" fmla="*/ 3120572 h 4572000"/>
              <a:gd name="connsiteX2" fmla="*/ 1770743 w 4746172"/>
              <a:gd name="connsiteY2" fmla="*/ 4572000 h 4572000"/>
              <a:gd name="connsiteX3" fmla="*/ 4746172 w 4746172"/>
              <a:gd name="connsiteY3" fmla="*/ 812800 h 4572000"/>
              <a:gd name="connsiteX4" fmla="*/ 3875315 w 4746172"/>
              <a:gd name="connsiteY4" fmla="*/ 0 h 4572000"/>
              <a:gd name="connsiteX5" fmla="*/ 1756228 w 4746172"/>
              <a:gd name="connsiteY5" fmla="*/ 3889829 h 4572000"/>
              <a:gd name="connsiteX6" fmla="*/ 638629 w 4746172"/>
              <a:gd name="connsiteY6" fmla="*/ 2046515 h 4572000"/>
              <a:gd name="connsiteX0" fmla="*/ 522515 w 4746172"/>
              <a:gd name="connsiteY0" fmla="*/ 1741715 h 4572000"/>
              <a:gd name="connsiteX1" fmla="*/ 0 w 4746172"/>
              <a:gd name="connsiteY1" fmla="*/ 3120572 h 4572000"/>
              <a:gd name="connsiteX2" fmla="*/ 1770743 w 4746172"/>
              <a:gd name="connsiteY2" fmla="*/ 4572000 h 4572000"/>
              <a:gd name="connsiteX3" fmla="*/ 4746172 w 4746172"/>
              <a:gd name="connsiteY3" fmla="*/ 812800 h 4572000"/>
              <a:gd name="connsiteX4" fmla="*/ 3875315 w 4746172"/>
              <a:gd name="connsiteY4" fmla="*/ 0 h 4572000"/>
              <a:gd name="connsiteX5" fmla="*/ 1756228 w 4746172"/>
              <a:gd name="connsiteY5" fmla="*/ 3889829 h 4572000"/>
              <a:gd name="connsiteX6" fmla="*/ 522515 w 4746172"/>
              <a:gd name="connsiteY6" fmla="*/ 1741715 h 4572000"/>
              <a:gd name="connsiteX0" fmla="*/ 522515 w 4746172"/>
              <a:gd name="connsiteY0" fmla="*/ 2104572 h 4934857"/>
              <a:gd name="connsiteX1" fmla="*/ 0 w 4746172"/>
              <a:gd name="connsiteY1" fmla="*/ 3483429 h 4934857"/>
              <a:gd name="connsiteX2" fmla="*/ 1770743 w 4746172"/>
              <a:gd name="connsiteY2" fmla="*/ 4934857 h 4934857"/>
              <a:gd name="connsiteX3" fmla="*/ 4746172 w 4746172"/>
              <a:gd name="connsiteY3" fmla="*/ 1175657 h 4934857"/>
              <a:gd name="connsiteX4" fmla="*/ 4397829 w 4746172"/>
              <a:gd name="connsiteY4" fmla="*/ 0 h 4934857"/>
              <a:gd name="connsiteX5" fmla="*/ 1756228 w 4746172"/>
              <a:gd name="connsiteY5" fmla="*/ 4252686 h 4934857"/>
              <a:gd name="connsiteX6" fmla="*/ 522515 w 4746172"/>
              <a:gd name="connsiteY6" fmla="*/ 2104572 h 4934857"/>
              <a:gd name="connsiteX0" fmla="*/ 522515 w 4746172"/>
              <a:gd name="connsiteY0" fmla="*/ 1654629 h 4484914"/>
              <a:gd name="connsiteX1" fmla="*/ 0 w 4746172"/>
              <a:gd name="connsiteY1" fmla="*/ 3033486 h 4484914"/>
              <a:gd name="connsiteX2" fmla="*/ 1770743 w 4746172"/>
              <a:gd name="connsiteY2" fmla="*/ 4484914 h 4484914"/>
              <a:gd name="connsiteX3" fmla="*/ 4746172 w 4746172"/>
              <a:gd name="connsiteY3" fmla="*/ 725714 h 4484914"/>
              <a:gd name="connsiteX4" fmla="*/ 3860800 w 4746172"/>
              <a:gd name="connsiteY4" fmla="*/ 0 h 4484914"/>
              <a:gd name="connsiteX5" fmla="*/ 1756228 w 4746172"/>
              <a:gd name="connsiteY5" fmla="*/ 3802743 h 4484914"/>
              <a:gd name="connsiteX6" fmla="*/ 522515 w 4746172"/>
              <a:gd name="connsiteY6" fmla="*/ 1654629 h 4484914"/>
              <a:gd name="connsiteX0" fmla="*/ 522515 w 5442858"/>
              <a:gd name="connsiteY0" fmla="*/ 2380343 h 5210628"/>
              <a:gd name="connsiteX1" fmla="*/ 0 w 5442858"/>
              <a:gd name="connsiteY1" fmla="*/ 3759200 h 5210628"/>
              <a:gd name="connsiteX2" fmla="*/ 1770743 w 5442858"/>
              <a:gd name="connsiteY2" fmla="*/ 5210628 h 5210628"/>
              <a:gd name="connsiteX3" fmla="*/ 5442858 w 5442858"/>
              <a:gd name="connsiteY3" fmla="*/ 0 h 5210628"/>
              <a:gd name="connsiteX4" fmla="*/ 3860800 w 5442858"/>
              <a:gd name="connsiteY4" fmla="*/ 725714 h 5210628"/>
              <a:gd name="connsiteX5" fmla="*/ 1756228 w 5442858"/>
              <a:gd name="connsiteY5" fmla="*/ 4528457 h 5210628"/>
              <a:gd name="connsiteX6" fmla="*/ 522515 w 5442858"/>
              <a:gd name="connsiteY6" fmla="*/ 2380343 h 5210628"/>
              <a:gd name="connsiteX0" fmla="*/ 522515 w 4949372"/>
              <a:gd name="connsiteY0" fmla="*/ 1654629 h 4484914"/>
              <a:gd name="connsiteX1" fmla="*/ 0 w 4949372"/>
              <a:gd name="connsiteY1" fmla="*/ 3033486 h 4484914"/>
              <a:gd name="connsiteX2" fmla="*/ 1770743 w 4949372"/>
              <a:gd name="connsiteY2" fmla="*/ 4484914 h 4484914"/>
              <a:gd name="connsiteX3" fmla="*/ 4949372 w 4949372"/>
              <a:gd name="connsiteY3" fmla="*/ 43543 h 4484914"/>
              <a:gd name="connsiteX4" fmla="*/ 3860800 w 4949372"/>
              <a:gd name="connsiteY4" fmla="*/ 0 h 4484914"/>
              <a:gd name="connsiteX5" fmla="*/ 1756228 w 4949372"/>
              <a:gd name="connsiteY5" fmla="*/ 3802743 h 4484914"/>
              <a:gd name="connsiteX6" fmla="*/ 522515 w 4949372"/>
              <a:gd name="connsiteY6" fmla="*/ 1654629 h 4484914"/>
              <a:gd name="connsiteX0" fmla="*/ 522515 w 4949372"/>
              <a:gd name="connsiteY0" fmla="*/ 2307772 h 5138057"/>
              <a:gd name="connsiteX1" fmla="*/ 0 w 4949372"/>
              <a:gd name="connsiteY1" fmla="*/ 3686629 h 5138057"/>
              <a:gd name="connsiteX2" fmla="*/ 1770743 w 4949372"/>
              <a:gd name="connsiteY2" fmla="*/ 5138057 h 5138057"/>
              <a:gd name="connsiteX3" fmla="*/ 4949372 w 4949372"/>
              <a:gd name="connsiteY3" fmla="*/ 696686 h 5138057"/>
              <a:gd name="connsiteX4" fmla="*/ 4441372 w 4949372"/>
              <a:gd name="connsiteY4" fmla="*/ 0 h 5138057"/>
              <a:gd name="connsiteX5" fmla="*/ 1756228 w 4949372"/>
              <a:gd name="connsiteY5" fmla="*/ 4455886 h 5138057"/>
              <a:gd name="connsiteX6" fmla="*/ 522515 w 4949372"/>
              <a:gd name="connsiteY6" fmla="*/ 2307772 h 5138057"/>
              <a:gd name="connsiteX0" fmla="*/ 522515 w 4949372"/>
              <a:gd name="connsiteY0" fmla="*/ 2554515 h 5384800"/>
              <a:gd name="connsiteX1" fmla="*/ 0 w 4949372"/>
              <a:gd name="connsiteY1" fmla="*/ 3933372 h 5384800"/>
              <a:gd name="connsiteX2" fmla="*/ 1770743 w 4949372"/>
              <a:gd name="connsiteY2" fmla="*/ 5384800 h 5384800"/>
              <a:gd name="connsiteX3" fmla="*/ 4949372 w 4949372"/>
              <a:gd name="connsiteY3" fmla="*/ 943429 h 5384800"/>
              <a:gd name="connsiteX4" fmla="*/ 4078515 w 4949372"/>
              <a:gd name="connsiteY4" fmla="*/ 0 h 5384800"/>
              <a:gd name="connsiteX5" fmla="*/ 1756228 w 4949372"/>
              <a:gd name="connsiteY5" fmla="*/ 4702629 h 5384800"/>
              <a:gd name="connsiteX6" fmla="*/ 522515 w 4949372"/>
              <a:gd name="connsiteY6" fmla="*/ 2554515 h 5384800"/>
              <a:gd name="connsiteX0" fmla="*/ 522515 w 4949372"/>
              <a:gd name="connsiteY0" fmla="*/ 1698172 h 4528457"/>
              <a:gd name="connsiteX1" fmla="*/ 0 w 4949372"/>
              <a:gd name="connsiteY1" fmla="*/ 3077029 h 4528457"/>
              <a:gd name="connsiteX2" fmla="*/ 1770743 w 4949372"/>
              <a:gd name="connsiteY2" fmla="*/ 4528457 h 4528457"/>
              <a:gd name="connsiteX3" fmla="*/ 4949372 w 4949372"/>
              <a:gd name="connsiteY3" fmla="*/ 87086 h 4528457"/>
              <a:gd name="connsiteX4" fmla="*/ 3280229 w 4949372"/>
              <a:gd name="connsiteY4" fmla="*/ 0 h 4528457"/>
              <a:gd name="connsiteX5" fmla="*/ 1756228 w 4949372"/>
              <a:gd name="connsiteY5" fmla="*/ 3846286 h 4528457"/>
              <a:gd name="connsiteX6" fmla="*/ 522515 w 4949372"/>
              <a:gd name="connsiteY6" fmla="*/ 1698172 h 4528457"/>
              <a:gd name="connsiteX0" fmla="*/ 522515 w 4034972"/>
              <a:gd name="connsiteY0" fmla="*/ 1698172 h 4528457"/>
              <a:gd name="connsiteX1" fmla="*/ 0 w 4034972"/>
              <a:gd name="connsiteY1" fmla="*/ 3077029 h 4528457"/>
              <a:gd name="connsiteX2" fmla="*/ 1770743 w 4034972"/>
              <a:gd name="connsiteY2" fmla="*/ 4528457 h 4528457"/>
              <a:gd name="connsiteX3" fmla="*/ 4034972 w 4034972"/>
              <a:gd name="connsiteY3" fmla="*/ 1117600 h 4528457"/>
              <a:gd name="connsiteX4" fmla="*/ 3280229 w 4034972"/>
              <a:gd name="connsiteY4" fmla="*/ 0 h 4528457"/>
              <a:gd name="connsiteX5" fmla="*/ 1756228 w 4034972"/>
              <a:gd name="connsiteY5" fmla="*/ 3846286 h 4528457"/>
              <a:gd name="connsiteX6" fmla="*/ 522515 w 4034972"/>
              <a:gd name="connsiteY6" fmla="*/ 1698172 h 4528457"/>
              <a:gd name="connsiteX0" fmla="*/ 522515 w 4238172"/>
              <a:gd name="connsiteY0" fmla="*/ 1698172 h 4528457"/>
              <a:gd name="connsiteX1" fmla="*/ 0 w 4238172"/>
              <a:gd name="connsiteY1" fmla="*/ 3077029 h 4528457"/>
              <a:gd name="connsiteX2" fmla="*/ 1770743 w 4238172"/>
              <a:gd name="connsiteY2" fmla="*/ 4528457 h 4528457"/>
              <a:gd name="connsiteX3" fmla="*/ 4238172 w 4238172"/>
              <a:gd name="connsiteY3" fmla="*/ 754743 h 4528457"/>
              <a:gd name="connsiteX4" fmla="*/ 3280229 w 4238172"/>
              <a:gd name="connsiteY4" fmla="*/ 0 h 4528457"/>
              <a:gd name="connsiteX5" fmla="*/ 1756228 w 4238172"/>
              <a:gd name="connsiteY5" fmla="*/ 3846286 h 4528457"/>
              <a:gd name="connsiteX6" fmla="*/ 522515 w 4238172"/>
              <a:gd name="connsiteY6" fmla="*/ 1698172 h 4528457"/>
              <a:gd name="connsiteX0" fmla="*/ 522515 w 4383315"/>
              <a:gd name="connsiteY0" fmla="*/ 1698172 h 4528457"/>
              <a:gd name="connsiteX1" fmla="*/ 0 w 4383315"/>
              <a:gd name="connsiteY1" fmla="*/ 3077029 h 4528457"/>
              <a:gd name="connsiteX2" fmla="*/ 1770743 w 4383315"/>
              <a:gd name="connsiteY2" fmla="*/ 4528457 h 4528457"/>
              <a:gd name="connsiteX3" fmla="*/ 4383315 w 4383315"/>
              <a:gd name="connsiteY3" fmla="*/ 783772 h 4528457"/>
              <a:gd name="connsiteX4" fmla="*/ 3280229 w 4383315"/>
              <a:gd name="connsiteY4" fmla="*/ 0 h 4528457"/>
              <a:gd name="connsiteX5" fmla="*/ 1756228 w 4383315"/>
              <a:gd name="connsiteY5" fmla="*/ 3846286 h 4528457"/>
              <a:gd name="connsiteX6" fmla="*/ 522515 w 4383315"/>
              <a:gd name="connsiteY6" fmla="*/ 1698172 h 4528457"/>
              <a:gd name="connsiteX0" fmla="*/ 522515 w 4325258"/>
              <a:gd name="connsiteY0" fmla="*/ 1698172 h 4528457"/>
              <a:gd name="connsiteX1" fmla="*/ 0 w 4325258"/>
              <a:gd name="connsiteY1" fmla="*/ 3077029 h 4528457"/>
              <a:gd name="connsiteX2" fmla="*/ 1770743 w 4325258"/>
              <a:gd name="connsiteY2" fmla="*/ 4528457 h 4528457"/>
              <a:gd name="connsiteX3" fmla="*/ 4325258 w 4325258"/>
              <a:gd name="connsiteY3" fmla="*/ 595086 h 4528457"/>
              <a:gd name="connsiteX4" fmla="*/ 3280229 w 4325258"/>
              <a:gd name="connsiteY4" fmla="*/ 0 h 4528457"/>
              <a:gd name="connsiteX5" fmla="*/ 1756228 w 4325258"/>
              <a:gd name="connsiteY5" fmla="*/ 3846286 h 4528457"/>
              <a:gd name="connsiteX6" fmla="*/ 522515 w 4325258"/>
              <a:gd name="connsiteY6" fmla="*/ 1698172 h 4528457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615544"/>
              <a:gd name="connsiteY0" fmla="*/ 1741715 h 4572000"/>
              <a:gd name="connsiteX1" fmla="*/ 0 w 4615544"/>
              <a:gd name="connsiteY1" fmla="*/ 3120572 h 4572000"/>
              <a:gd name="connsiteX2" fmla="*/ 1770743 w 4615544"/>
              <a:gd name="connsiteY2" fmla="*/ 4572000 h 4572000"/>
              <a:gd name="connsiteX3" fmla="*/ 4615544 w 4615544"/>
              <a:gd name="connsiteY3" fmla="*/ 856343 h 4572000"/>
              <a:gd name="connsiteX4" fmla="*/ 3280229 w 4615544"/>
              <a:gd name="connsiteY4" fmla="*/ 0 h 4572000"/>
              <a:gd name="connsiteX5" fmla="*/ 1756228 w 4615544"/>
              <a:gd name="connsiteY5" fmla="*/ 3889829 h 4572000"/>
              <a:gd name="connsiteX6" fmla="*/ 522515 w 4615544"/>
              <a:gd name="connsiteY6" fmla="*/ 1741715 h 4572000"/>
              <a:gd name="connsiteX0" fmla="*/ 522515 w 4615544"/>
              <a:gd name="connsiteY0" fmla="*/ 1741715 h 4572000"/>
              <a:gd name="connsiteX1" fmla="*/ 0 w 4615544"/>
              <a:gd name="connsiteY1" fmla="*/ 3120572 h 4572000"/>
              <a:gd name="connsiteX2" fmla="*/ 1770743 w 4615544"/>
              <a:gd name="connsiteY2" fmla="*/ 4572000 h 4572000"/>
              <a:gd name="connsiteX3" fmla="*/ 4615544 w 4615544"/>
              <a:gd name="connsiteY3" fmla="*/ 856343 h 4572000"/>
              <a:gd name="connsiteX4" fmla="*/ 3280229 w 4615544"/>
              <a:gd name="connsiteY4" fmla="*/ 0 h 4572000"/>
              <a:gd name="connsiteX5" fmla="*/ 1756228 w 4615544"/>
              <a:gd name="connsiteY5" fmla="*/ 3889829 h 4572000"/>
              <a:gd name="connsiteX6" fmla="*/ 522515 w 4615544"/>
              <a:gd name="connsiteY6" fmla="*/ 1741715 h 4572000"/>
              <a:gd name="connsiteX0" fmla="*/ 522515 w 4557487"/>
              <a:gd name="connsiteY0" fmla="*/ 1741715 h 4572000"/>
              <a:gd name="connsiteX1" fmla="*/ 0 w 4557487"/>
              <a:gd name="connsiteY1" fmla="*/ 3120572 h 4572000"/>
              <a:gd name="connsiteX2" fmla="*/ 1770743 w 4557487"/>
              <a:gd name="connsiteY2" fmla="*/ 4572000 h 4572000"/>
              <a:gd name="connsiteX3" fmla="*/ 4557487 w 4557487"/>
              <a:gd name="connsiteY3" fmla="*/ 667657 h 4572000"/>
              <a:gd name="connsiteX4" fmla="*/ 3280229 w 4557487"/>
              <a:gd name="connsiteY4" fmla="*/ 0 h 4572000"/>
              <a:gd name="connsiteX5" fmla="*/ 1756228 w 4557487"/>
              <a:gd name="connsiteY5" fmla="*/ 3889829 h 4572000"/>
              <a:gd name="connsiteX6" fmla="*/ 522515 w 4557487"/>
              <a:gd name="connsiteY6" fmla="*/ 1741715 h 4572000"/>
              <a:gd name="connsiteX0" fmla="*/ 522515 w 4673602"/>
              <a:gd name="connsiteY0" fmla="*/ 1822594 h 4652879"/>
              <a:gd name="connsiteX1" fmla="*/ 0 w 4673602"/>
              <a:gd name="connsiteY1" fmla="*/ 3201451 h 4652879"/>
              <a:gd name="connsiteX2" fmla="*/ 1770743 w 4673602"/>
              <a:gd name="connsiteY2" fmla="*/ 4652879 h 4652879"/>
              <a:gd name="connsiteX3" fmla="*/ 4673602 w 4673602"/>
              <a:gd name="connsiteY3" fmla="*/ 429222 h 4652879"/>
              <a:gd name="connsiteX4" fmla="*/ 3280229 w 4673602"/>
              <a:gd name="connsiteY4" fmla="*/ 80879 h 4652879"/>
              <a:gd name="connsiteX5" fmla="*/ 1756228 w 4673602"/>
              <a:gd name="connsiteY5" fmla="*/ 3970708 h 4652879"/>
              <a:gd name="connsiteX6" fmla="*/ 522515 w 4673602"/>
              <a:gd name="connsiteY6" fmla="*/ 1822594 h 4652879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836353 h 4666638"/>
              <a:gd name="connsiteX1" fmla="*/ 0 w 4673602"/>
              <a:gd name="connsiteY1" fmla="*/ 3215210 h 4666638"/>
              <a:gd name="connsiteX2" fmla="*/ 1770743 w 4673602"/>
              <a:gd name="connsiteY2" fmla="*/ 4666638 h 4666638"/>
              <a:gd name="connsiteX3" fmla="*/ 4673602 w 4673602"/>
              <a:gd name="connsiteY3" fmla="*/ 442981 h 4666638"/>
              <a:gd name="connsiteX4" fmla="*/ 3280229 w 4673602"/>
              <a:gd name="connsiteY4" fmla="*/ 94638 h 4666638"/>
              <a:gd name="connsiteX5" fmla="*/ 1756228 w 4673602"/>
              <a:gd name="connsiteY5" fmla="*/ 3984467 h 4666638"/>
              <a:gd name="connsiteX6" fmla="*/ 522515 w 4673602"/>
              <a:gd name="connsiteY6" fmla="*/ 1836353 h 4666638"/>
              <a:gd name="connsiteX0" fmla="*/ 522515 w 4673602"/>
              <a:gd name="connsiteY0" fmla="*/ 1836353 h 4666638"/>
              <a:gd name="connsiteX1" fmla="*/ 0 w 4673602"/>
              <a:gd name="connsiteY1" fmla="*/ 3215210 h 4666638"/>
              <a:gd name="connsiteX2" fmla="*/ 1770743 w 4673602"/>
              <a:gd name="connsiteY2" fmla="*/ 4666638 h 4666638"/>
              <a:gd name="connsiteX3" fmla="*/ 4673602 w 4673602"/>
              <a:gd name="connsiteY3" fmla="*/ 442981 h 4666638"/>
              <a:gd name="connsiteX4" fmla="*/ 3280229 w 4673602"/>
              <a:gd name="connsiteY4" fmla="*/ 94638 h 4666638"/>
              <a:gd name="connsiteX5" fmla="*/ 1756228 w 4673602"/>
              <a:gd name="connsiteY5" fmla="*/ 3984467 h 4666638"/>
              <a:gd name="connsiteX6" fmla="*/ 522515 w 4673602"/>
              <a:gd name="connsiteY6" fmla="*/ 1836353 h 4666638"/>
              <a:gd name="connsiteX0" fmla="*/ 522515 w 4673602"/>
              <a:gd name="connsiteY0" fmla="*/ 1836353 h 4666638"/>
              <a:gd name="connsiteX1" fmla="*/ 0 w 4673602"/>
              <a:gd name="connsiteY1" fmla="*/ 3215210 h 4666638"/>
              <a:gd name="connsiteX2" fmla="*/ 1770743 w 4673602"/>
              <a:gd name="connsiteY2" fmla="*/ 4666638 h 4666638"/>
              <a:gd name="connsiteX3" fmla="*/ 4673602 w 4673602"/>
              <a:gd name="connsiteY3" fmla="*/ 442981 h 4666638"/>
              <a:gd name="connsiteX4" fmla="*/ 3280229 w 4673602"/>
              <a:gd name="connsiteY4" fmla="*/ 94638 h 4666638"/>
              <a:gd name="connsiteX5" fmla="*/ 1756228 w 4673602"/>
              <a:gd name="connsiteY5" fmla="*/ 3984467 h 4666638"/>
              <a:gd name="connsiteX6" fmla="*/ 522515 w 4673602"/>
              <a:gd name="connsiteY6" fmla="*/ 1836353 h 4666638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3602" h="4572000">
                <a:moveTo>
                  <a:pt x="522515" y="1741715"/>
                </a:moveTo>
                <a:cubicBezTo>
                  <a:pt x="478972" y="2302934"/>
                  <a:pt x="420914" y="2588381"/>
                  <a:pt x="0" y="3120572"/>
                </a:cubicBezTo>
                <a:cubicBezTo>
                  <a:pt x="616676" y="3403996"/>
                  <a:pt x="988774" y="3607703"/>
                  <a:pt x="1770743" y="4572000"/>
                </a:cubicBezTo>
                <a:cubicBezTo>
                  <a:pt x="2244877" y="3144762"/>
                  <a:pt x="2689982" y="1644953"/>
                  <a:pt x="4673602" y="348343"/>
                </a:cubicBezTo>
                <a:lnTo>
                  <a:pt x="3280229" y="0"/>
                </a:lnTo>
                <a:cubicBezTo>
                  <a:pt x="1988458" y="1412725"/>
                  <a:pt x="2162628" y="1867504"/>
                  <a:pt x="1727200" y="3439886"/>
                </a:cubicBezTo>
                <a:cubicBezTo>
                  <a:pt x="1533676" y="2854477"/>
                  <a:pt x="1499809" y="2602896"/>
                  <a:pt x="522515" y="174171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15"/>
          <p:cNvSpPr txBox="1"/>
          <p:nvPr/>
        </p:nvSpPr>
        <p:spPr>
          <a:xfrm>
            <a:off x="1847838" y="3823690"/>
            <a:ext cx="2328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Angličtina</a:t>
            </a:r>
            <a:endParaRPr lang="en-US" sz="2800" b="1" dirty="0"/>
          </a:p>
        </p:txBody>
      </p:sp>
      <p:sp>
        <p:nvSpPr>
          <p:cNvPr id="28" name="Rectangle 25"/>
          <p:cNvSpPr/>
          <p:nvPr/>
        </p:nvSpPr>
        <p:spPr>
          <a:xfrm>
            <a:off x="502100" y="3738627"/>
            <a:ext cx="728360" cy="631793"/>
          </a:xfrm>
          <a:prstGeom prst="rect">
            <a:avLst/>
          </a:prstGeom>
          <a:noFill/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9" name="Freeform 26"/>
          <p:cNvSpPr/>
          <p:nvPr/>
        </p:nvSpPr>
        <p:spPr>
          <a:xfrm>
            <a:off x="512623" y="3333084"/>
            <a:ext cx="1152387" cy="1037336"/>
          </a:xfrm>
          <a:custGeom>
            <a:avLst/>
            <a:gdLst>
              <a:gd name="connsiteX0" fmla="*/ 638629 w 4746172"/>
              <a:gd name="connsiteY0" fmla="*/ 2046515 h 4572000"/>
              <a:gd name="connsiteX1" fmla="*/ 0 w 4746172"/>
              <a:gd name="connsiteY1" fmla="*/ 3120572 h 4572000"/>
              <a:gd name="connsiteX2" fmla="*/ 1770743 w 4746172"/>
              <a:gd name="connsiteY2" fmla="*/ 4572000 h 4572000"/>
              <a:gd name="connsiteX3" fmla="*/ 4746172 w 4746172"/>
              <a:gd name="connsiteY3" fmla="*/ 812800 h 4572000"/>
              <a:gd name="connsiteX4" fmla="*/ 3875315 w 4746172"/>
              <a:gd name="connsiteY4" fmla="*/ 0 h 4572000"/>
              <a:gd name="connsiteX5" fmla="*/ 1872343 w 4746172"/>
              <a:gd name="connsiteY5" fmla="*/ 3585029 h 4572000"/>
              <a:gd name="connsiteX6" fmla="*/ 638629 w 4746172"/>
              <a:gd name="connsiteY6" fmla="*/ 2046515 h 4572000"/>
              <a:gd name="connsiteX0" fmla="*/ 638629 w 4746172"/>
              <a:gd name="connsiteY0" fmla="*/ 2046515 h 4572000"/>
              <a:gd name="connsiteX1" fmla="*/ 0 w 4746172"/>
              <a:gd name="connsiteY1" fmla="*/ 3120572 h 4572000"/>
              <a:gd name="connsiteX2" fmla="*/ 1770743 w 4746172"/>
              <a:gd name="connsiteY2" fmla="*/ 4572000 h 4572000"/>
              <a:gd name="connsiteX3" fmla="*/ 4746172 w 4746172"/>
              <a:gd name="connsiteY3" fmla="*/ 812800 h 4572000"/>
              <a:gd name="connsiteX4" fmla="*/ 3875315 w 4746172"/>
              <a:gd name="connsiteY4" fmla="*/ 0 h 4572000"/>
              <a:gd name="connsiteX5" fmla="*/ 1756228 w 4746172"/>
              <a:gd name="connsiteY5" fmla="*/ 3889829 h 4572000"/>
              <a:gd name="connsiteX6" fmla="*/ 638629 w 4746172"/>
              <a:gd name="connsiteY6" fmla="*/ 2046515 h 4572000"/>
              <a:gd name="connsiteX0" fmla="*/ 522515 w 4746172"/>
              <a:gd name="connsiteY0" fmla="*/ 1741715 h 4572000"/>
              <a:gd name="connsiteX1" fmla="*/ 0 w 4746172"/>
              <a:gd name="connsiteY1" fmla="*/ 3120572 h 4572000"/>
              <a:gd name="connsiteX2" fmla="*/ 1770743 w 4746172"/>
              <a:gd name="connsiteY2" fmla="*/ 4572000 h 4572000"/>
              <a:gd name="connsiteX3" fmla="*/ 4746172 w 4746172"/>
              <a:gd name="connsiteY3" fmla="*/ 812800 h 4572000"/>
              <a:gd name="connsiteX4" fmla="*/ 3875315 w 4746172"/>
              <a:gd name="connsiteY4" fmla="*/ 0 h 4572000"/>
              <a:gd name="connsiteX5" fmla="*/ 1756228 w 4746172"/>
              <a:gd name="connsiteY5" fmla="*/ 3889829 h 4572000"/>
              <a:gd name="connsiteX6" fmla="*/ 522515 w 4746172"/>
              <a:gd name="connsiteY6" fmla="*/ 1741715 h 4572000"/>
              <a:gd name="connsiteX0" fmla="*/ 522515 w 4746172"/>
              <a:gd name="connsiteY0" fmla="*/ 2104572 h 4934857"/>
              <a:gd name="connsiteX1" fmla="*/ 0 w 4746172"/>
              <a:gd name="connsiteY1" fmla="*/ 3483429 h 4934857"/>
              <a:gd name="connsiteX2" fmla="*/ 1770743 w 4746172"/>
              <a:gd name="connsiteY2" fmla="*/ 4934857 h 4934857"/>
              <a:gd name="connsiteX3" fmla="*/ 4746172 w 4746172"/>
              <a:gd name="connsiteY3" fmla="*/ 1175657 h 4934857"/>
              <a:gd name="connsiteX4" fmla="*/ 4397829 w 4746172"/>
              <a:gd name="connsiteY4" fmla="*/ 0 h 4934857"/>
              <a:gd name="connsiteX5" fmla="*/ 1756228 w 4746172"/>
              <a:gd name="connsiteY5" fmla="*/ 4252686 h 4934857"/>
              <a:gd name="connsiteX6" fmla="*/ 522515 w 4746172"/>
              <a:gd name="connsiteY6" fmla="*/ 2104572 h 4934857"/>
              <a:gd name="connsiteX0" fmla="*/ 522515 w 4746172"/>
              <a:gd name="connsiteY0" fmla="*/ 1654629 h 4484914"/>
              <a:gd name="connsiteX1" fmla="*/ 0 w 4746172"/>
              <a:gd name="connsiteY1" fmla="*/ 3033486 h 4484914"/>
              <a:gd name="connsiteX2" fmla="*/ 1770743 w 4746172"/>
              <a:gd name="connsiteY2" fmla="*/ 4484914 h 4484914"/>
              <a:gd name="connsiteX3" fmla="*/ 4746172 w 4746172"/>
              <a:gd name="connsiteY3" fmla="*/ 725714 h 4484914"/>
              <a:gd name="connsiteX4" fmla="*/ 3860800 w 4746172"/>
              <a:gd name="connsiteY4" fmla="*/ 0 h 4484914"/>
              <a:gd name="connsiteX5" fmla="*/ 1756228 w 4746172"/>
              <a:gd name="connsiteY5" fmla="*/ 3802743 h 4484914"/>
              <a:gd name="connsiteX6" fmla="*/ 522515 w 4746172"/>
              <a:gd name="connsiteY6" fmla="*/ 1654629 h 4484914"/>
              <a:gd name="connsiteX0" fmla="*/ 522515 w 5442858"/>
              <a:gd name="connsiteY0" fmla="*/ 2380343 h 5210628"/>
              <a:gd name="connsiteX1" fmla="*/ 0 w 5442858"/>
              <a:gd name="connsiteY1" fmla="*/ 3759200 h 5210628"/>
              <a:gd name="connsiteX2" fmla="*/ 1770743 w 5442858"/>
              <a:gd name="connsiteY2" fmla="*/ 5210628 h 5210628"/>
              <a:gd name="connsiteX3" fmla="*/ 5442858 w 5442858"/>
              <a:gd name="connsiteY3" fmla="*/ 0 h 5210628"/>
              <a:gd name="connsiteX4" fmla="*/ 3860800 w 5442858"/>
              <a:gd name="connsiteY4" fmla="*/ 725714 h 5210628"/>
              <a:gd name="connsiteX5" fmla="*/ 1756228 w 5442858"/>
              <a:gd name="connsiteY5" fmla="*/ 4528457 h 5210628"/>
              <a:gd name="connsiteX6" fmla="*/ 522515 w 5442858"/>
              <a:gd name="connsiteY6" fmla="*/ 2380343 h 5210628"/>
              <a:gd name="connsiteX0" fmla="*/ 522515 w 4949372"/>
              <a:gd name="connsiteY0" fmla="*/ 1654629 h 4484914"/>
              <a:gd name="connsiteX1" fmla="*/ 0 w 4949372"/>
              <a:gd name="connsiteY1" fmla="*/ 3033486 h 4484914"/>
              <a:gd name="connsiteX2" fmla="*/ 1770743 w 4949372"/>
              <a:gd name="connsiteY2" fmla="*/ 4484914 h 4484914"/>
              <a:gd name="connsiteX3" fmla="*/ 4949372 w 4949372"/>
              <a:gd name="connsiteY3" fmla="*/ 43543 h 4484914"/>
              <a:gd name="connsiteX4" fmla="*/ 3860800 w 4949372"/>
              <a:gd name="connsiteY4" fmla="*/ 0 h 4484914"/>
              <a:gd name="connsiteX5" fmla="*/ 1756228 w 4949372"/>
              <a:gd name="connsiteY5" fmla="*/ 3802743 h 4484914"/>
              <a:gd name="connsiteX6" fmla="*/ 522515 w 4949372"/>
              <a:gd name="connsiteY6" fmla="*/ 1654629 h 4484914"/>
              <a:gd name="connsiteX0" fmla="*/ 522515 w 4949372"/>
              <a:gd name="connsiteY0" fmla="*/ 2307772 h 5138057"/>
              <a:gd name="connsiteX1" fmla="*/ 0 w 4949372"/>
              <a:gd name="connsiteY1" fmla="*/ 3686629 h 5138057"/>
              <a:gd name="connsiteX2" fmla="*/ 1770743 w 4949372"/>
              <a:gd name="connsiteY2" fmla="*/ 5138057 h 5138057"/>
              <a:gd name="connsiteX3" fmla="*/ 4949372 w 4949372"/>
              <a:gd name="connsiteY3" fmla="*/ 696686 h 5138057"/>
              <a:gd name="connsiteX4" fmla="*/ 4441372 w 4949372"/>
              <a:gd name="connsiteY4" fmla="*/ 0 h 5138057"/>
              <a:gd name="connsiteX5" fmla="*/ 1756228 w 4949372"/>
              <a:gd name="connsiteY5" fmla="*/ 4455886 h 5138057"/>
              <a:gd name="connsiteX6" fmla="*/ 522515 w 4949372"/>
              <a:gd name="connsiteY6" fmla="*/ 2307772 h 5138057"/>
              <a:gd name="connsiteX0" fmla="*/ 522515 w 4949372"/>
              <a:gd name="connsiteY0" fmla="*/ 2554515 h 5384800"/>
              <a:gd name="connsiteX1" fmla="*/ 0 w 4949372"/>
              <a:gd name="connsiteY1" fmla="*/ 3933372 h 5384800"/>
              <a:gd name="connsiteX2" fmla="*/ 1770743 w 4949372"/>
              <a:gd name="connsiteY2" fmla="*/ 5384800 h 5384800"/>
              <a:gd name="connsiteX3" fmla="*/ 4949372 w 4949372"/>
              <a:gd name="connsiteY3" fmla="*/ 943429 h 5384800"/>
              <a:gd name="connsiteX4" fmla="*/ 4078515 w 4949372"/>
              <a:gd name="connsiteY4" fmla="*/ 0 h 5384800"/>
              <a:gd name="connsiteX5" fmla="*/ 1756228 w 4949372"/>
              <a:gd name="connsiteY5" fmla="*/ 4702629 h 5384800"/>
              <a:gd name="connsiteX6" fmla="*/ 522515 w 4949372"/>
              <a:gd name="connsiteY6" fmla="*/ 2554515 h 5384800"/>
              <a:gd name="connsiteX0" fmla="*/ 522515 w 4949372"/>
              <a:gd name="connsiteY0" fmla="*/ 1698172 h 4528457"/>
              <a:gd name="connsiteX1" fmla="*/ 0 w 4949372"/>
              <a:gd name="connsiteY1" fmla="*/ 3077029 h 4528457"/>
              <a:gd name="connsiteX2" fmla="*/ 1770743 w 4949372"/>
              <a:gd name="connsiteY2" fmla="*/ 4528457 h 4528457"/>
              <a:gd name="connsiteX3" fmla="*/ 4949372 w 4949372"/>
              <a:gd name="connsiteY3" fmla="*/ 87086 h 4528457"/>
              <a:gd name="connsiteX4" fmla="*/ 3280229 w 4949372"/>
              <a:gd name="connsiteY4" fmla="*/ 0 h 4528457"/>
              <a:gd name="connsiteX5" fmla="*/ 1756228 w 4949372"/>
              <a:gd name="connsiteY5" fmla="*/ 3846286 h 4528457"/>
              <a:gd name="connsiteX6" fmla="*/ 522515 w 4949372"/>
              <a:gd name="connsiteY6" fmla="*/ 1698172 h 4528457"/>
              <a:gd name="connsiteX0" fmla="*/ 522515 w 4034972"/>
              <a:gd name="connsiteY0" fmla="*/ 1698172 h 4528457"/>
              <a:gd name="connsiteX1" fmla="*/ 0 w 4034972"/>
              <a:gd name="connsiteY1" fmla="*/ 3077029 h 4528457"/>
              <a:gd name="connsiteX2" fmla="*/ 1770743 w 4034972"/>
              <a:gd name="connsiteY2" fmla="*/ 4528457 h 4528457"/>
              <a:gd name="connsiteX3" fmla="*/ 4034972 w 4034972"/>
              <a:gd name="connsiteY3" fmla="*/ 1117600 h 4528457"/>
              <a:gd name="connsiteX4" fmla="*/ 3280229 w 4034972"/>
              <a:gd name="connsiteY4" fmla="*/ 0 h 4528457"/>
              <a:gd name="connsiteX5" fmla="*/ 1756228 w 4034972"/>
              <a:gd name="connsiteY5" fmla="*/ 3846286 h 4528457"/>
              <a:gd name="connsiteX6" fmla="*/ 522515 w 4034972"/>
              <a:gd name="connsiteY6" fmla="*/ 1698172 h 4528457"/>
              <a:gd name="connsiteX0" fmla="*/ 522515 w 4238172"/>
              <a:gd name="connsiteY0" fmla="*/ 1698172 h 4528457"/>
              <a:gd name="connsiteX1" fmla="*/ 0 w 4238172"/>
              <a:gd name="connsiteY1" fmla="*/ 3077029 h 4528457"/>
              <a:gd name="connsiteX2" fmla="*/ 1770743 w 4238172"/>
              <a:gd name="connsiteY2" fmla="*/ 4528457 h 4528457"/>
              <a:gd name="connsiteX3" fmla="*/ 4238172 w 4238172"/>
              <a:gd name="connsiteY3" fmla="*/ 754743 h 4528457"/>
              <a:gd name="connsiteX4" fmla="*/ 3280229 w 4238172"/>
              <a:gd name="connsiteY4" fmla="*/ 0 h 4528457"/>
              <a:gd name="connsiteX5" fmla="*/ 1756228 w 4238172"/>
              <a:gd name="connsiteY5" fmla="*/ 3846286 h 4528457"/>
              <a:gd name="connsiteX6" fmla="*/ 522515 w 4238172"/>
              <a:gd name="connsiteY6" fmla="*/ 1698172 h 4528457"/>
              <a:gd name="connsiteX0" fmla="*/ 522515 w 4383315"/>
              <a:gd name="connsiteY0" fmla="*/ 1698172 h 4528457"/>
              <a:gd name="connsiteX1" fmla="*/ 0 w 4383315"/>
              <a:gd name="connsiteY1" fmla="*/ 3077029 h 4528457"/>
              <a:gd name="connsiteX2" fmla="*/ 1770743 w 4383315"/>
              <a:gd name="connsiteY2" fmla="*/ 4528457 h 4528457"/>
              <a:gd name="connsiteX3" fmla="*/ 4383315 w 4383315"/>
              <a:gd name="connsiteY3" fmla="*/ 783772 h 4528457"/>
              <a:gd name="connsiteX4" fmla="*/ 3280229 w 4383315"/>
              <a:gd name="connsiteY4" fmla="*/ 0 h 4528457"/>
              <a:gd name="connsiteX5" fmla="*/ 1756228 w 4383315"/>
              <a:gd name="connsiteY5" fmla="*/ 3846286 h 4528457"/>
              <a:gd name="connsiteX6" fmla="*/ 522515 w 4383315"/>
              <a:gd name="connsiteY6" fmla="*/ 1698172 h 4528457"/>
              <a:gd name="connsiteX0" fmla="*/ 522515 w 4325258"/>
              <a:gd name="connsiteY0" fmla="*/ 1698172 h 4528457"/>
              <a:gd name="connsiteX1" fmla="*/ 0 w 4325258"/>
              <a:gd name="connsiteY1" fmla="*/ 3077029 h 4528457"/>
              <a:gd name="connsiteX2" fmla="*/ 1770743 w 4325258"/>
              <a:gd name="connsiteY2" fmla="*/ 4528457 h 4528457"/>
              <a:gd name="connsiteX3" fmla="*/ 4325258 w 4325258"/>
              <a:gd name="connsiteY3" fmla="*/ 595086 h 4528457"/>
              <a:gd name="connsiteX4" fmla="*/ 3280229 w 4325258"/>
              <a:gd name="connsiteY4" fmla="*/ 0 h 4528457"/>
              <a:gd name="connsiteX5" fmla="*/ 1756228 w 4325258"/>
              <a:gd name="connsiteY5" fmla="*/ 3846286 h 4528457"/>
              <a:gd name="connsiteX6" fmla="*/ 522515 w 4325258"/>
              <a:gd name="connsiteY6" fmla="*/ 1698172 h 4528457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615544"/>
              <a:gd name="connsiteY0" fmla="*/ 1741715 h 4572000"/>
              <a:gd name="connsiteX1" fmla="*/ 0 w 4615544"/>
              <a:gd name="connsiteY1" fmla="*/ 3120572 h 4572000"/>
              <a:gd name="connsiteX2" fmla="*/ 1770743 w 4615544"/>
              <a:gd name="connsiteY2" fmla="*/ 4572000 h 4572000"/>
              <a:gd name="connsiteX3" fmla="*/ 4615544 w 4615544"/>
              <a:gd name="connsiteY3" fmla="*/ 856343 h 4572000"/>
              <a:gd name="connsiteX4" fmla="*/ 3280229 w 4615544"/>
              <a:gd name="connsiteY4" fmla="*/ 0 h 4572000"/>
              <a:gd name="connsiteX5" fmla="*/ 1756228 w 4615544"/>
              <a:gd name="connsiteY5" fmla="*/ 3889829 h 4572000"/>
              <a:gd name="connsiteX6" fmla="*/ 522515 w 4615544"/>
              <a:gd name="connsiteY6" fmla="*/ 1741715 h 4572000"/>
              <a:gd name="connsiteX0" fmla="*/ 522515 w 4615544"/>
              <a:gd name="connsiteY0" fmla="*/ 1741715 h 4572000"/>
              <a:gd name="connsiteX1" fmla="*/ 0 w 4615544"/>
              <a:gd name="connsiteY1" fmla="*/ 3120572 h 4572000"/>
              <a:gd name="connsiteX2" fmla="*/ 1770743 w 4615544"/>
              <a:gd name="connsiteY2" fmla="*/ 4572000 h 4572000"/>
              <a:gd name="connsiteX3" fmla="*/ 4615544 w 4615544"/>
              <a:gd name="connsiteY3" fmla="*/ 856343 h 4572000"/>
              <a:gd name="connsiteX4" fmla="*/ 3280229 w 4615544"/>
              <a:gd name="connsiteY4" fmla="*/ 0 h 4572000"/>
              <a:gd name="connsiteX5" fmla="*/ 1756228 w 4615544"/>
              <a:gd name="connsiteY5" fmla="*/ 3889829 h 4572000"/>
              <a:gd name="connsiteX6" fmla="*/ 522515 w 4615544"/>
              <a:gd name="connsiteY6" fmla="*/ 1741715 h 4572000"/>
              <a:gd name="connsiteX0" fmla="*/ 522515 w 4557487"/>
              <a:gd name="connsiteY0" fmla="*/ 1741715 h 4572000"/>
              <a:gd name="connsiteX1" fmla="*/ 0 w 4557487"/>
              <a:gd name="connsiteY1" fmla="*/ 3120572 h 4572000"/>
              <a:gd name="connsiteX2" fmla="*/ 1770743 w 4557487"/>
              <a:gd name="connsiteY2" fmla="*/ 4572000 h 4572000"/>
              <a:gd name="connsiteX3" fmla="*/ 4557487 w 4557487"/>
              <a:gd name="connsiteY3" fmla="*/ 667657 h 4572000"/>
              <a:gd name="connsiteX4" fmla="*/ 3280229 w 4557487"/>
              <a:gd name="connsiteY4" fmla="*/ 0 h 4572000"/>
              <a:gd name="connsiteX5" fmla="*/ 1756228 w 4557487"/>
              <a:gd name="connsiteY5" fmla="*/ 3889829 h 4572000"/>
              <a:gd name="connsiteX6" fmla="*/ 522515 w 4557487"/>
              <a:gd name="connsiteY6" fmla="*/ 1741715 h 4572000"/>
              <a:gd name="connsiteX0" fmla="*/ 522515 w 4673602"/>
              <a:gd name="connsiteY0" fmla="*/ 1822594 h 4652879"/>
              <a:gd name="connsiteX1" fmla="*/ 0 w 4673602"/>
              <a:gd name="connsiteY1" fmla="*/ 3201451 h 4652879"/>
              <a:gd name="connsiteX2" fmla="*/ 1770743 w 4673602"/>
              <a:gd name="connsiteY2" fmla="*/ 4652879 h 4652879"/>
              <a:gd name="connsiteX3" fmla="*/ 4673602 w 4673602"/>
              <a:gd name="connsiteY3" fmla="*/ 429222 h 4652879"/>
              <a:gd name="connsiteX4" fmla="*/ 3280229 w 4673602"/>
              <a:gd name="connsiteY4" fmla="*/ 80879 h 4652879"/>
              <a:gd name="connsiteX5" fmla="*/ 1756228 w 4673602"/>
              <a:gd name="connsiteY5" fmla="*/ 3970708 h 4652879"/>
              <a:gd name="connsiteX6" fmla="*/ 522515 w 4673602"/>
              <a:gd name="connsiteY6" fmla="*/ 1822594 h 4652879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836353 h 4666638"/>
              <a:gd name="connsiteX1" fmla="*/ 0 w 4673602"/>
              <a:gd name="connsiteY1" fmla="*/ 3215210 h 4666638"/>
              <a:gd name="connsiteX2" fmla="*/ 1770743 w 4673602"/>
              <a:gd name="connsiteY2" fmla="*/ 4666638 h 4666638"/>
              <a:gd name="connsiteX3" fmla="*/ 4673602 w 4673602"/>
              <a:gd name="connsiteY3" fmla="*/ 442981 h 4666638"/>
              <a:gd name="connsiteX4" fmla="*/ 3280229 w 4673602"/>
              <a:gd name="connsiteY4" fmla="*/ 94638 h 4666638"/>
              <a:gd name="connsiteX5" fmla="*/ 1756228 w 4673602"/>
              <a:gd name="connsiteY5" fmla="*/ 3984467 h 4666638"/>
              <a:gd name="connsiteX6" fmla="*/ 522515 w 4673602"/>
              <a:gd name="connsiteY6" fmla="*/ 1836353 h 4666638"/>
              <a:gd name="connsiteX0" fmla="*/ 522515 w 4673602"/>
              <a:gd name="connsiteY0" fmla="*/ 1836353 h 4666638"/>
              <a:gd name="connsiteX1" fmla="*/ 0 w 4673602"/>
              <a:gd name="connsiteY1" fmla="*/ 3215210 h 4666638"/>
              <a:gd name="connsiteX2" fmla="*/ 1770743 w 4673602"/>
              <a:gd name="connsiteY2" fmla="*/ 4666638 h 4666638"/>
              <a:gd name="connsiteX3" fmla="*/ 4673602 w 4673602"/>
              <a:gd name="connsiteY3" fmla="*/ 442981 h 4666638"/>
              <a:gd name="connsiteX4" fmla="*/ 3280229 w 4673602"/>
              <a:gd name="connsiteY4" fmla="*/ 94638 h 4666638"/>
              <a:gd name="connsiteX5" fmla="*/ 1756228 w 4673602"/>
              <a:gd name="connsiteY5" fmla="*/ 3984467 h 4666638"/>
              <a:gd name="connsiteX6" fmla="*/ 522515 w 4673602"/>
              <a:gd name="connsiteY6" fmla="*/ 1836353 h 4666638"/>
              <a:gd name="connsiteX0" fmla="*/ 522515 w 4673602"/>
              <a:gd name="connsiteY0" fmla="*/ 1836353 h 4666638"/>
              <a:gd name="connsiteX1" fmla="*/ 0 w 4673602"/>
              <a:gd name="connsiteY1" fmla="*/ 3215210 h 4666638"/>
              <a:gd name="connsiteX2" fmla="*/ 1770743 w 4673602"/>
              <a:gd name="connsiteY2" fmla="*/ 4666638 h 4666638"/>
              <a:gd name="connsiteX3" fmla="*/ 4673602 w 4673602"/>
              <a:gd name="connsiteY3" fmla="*/ 442981 h 4666638"/>
              <a:gd name="connsiteX4" fmla="*/ 3280229 w 4673602"/>
              <a:gd name="connsiteY4" fmla="*/ 94638 h 4666638"/>
              <a:gd name="connsiteX5" fmla="*/ 1756228 w 4673602"/>
              <a:gd name="connsiteY5" fmla="*/ 3984467 h 4666638"/>
              <a:gd name="connsiteX6" fmla="*/ 522515 w 4673602"/>
              <a:gd name="connsiteY6" fmla="*/ 1836353 h 4666638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3602" h="4572000">
                <a:moveTo>
                  <a:pt x="522515" y="1741715"/>
                </a:moveTo>
                <a:cubicBezTo>
                  <a:pt x="478972" y="2302934"/>
                  <a:pt x="420914" y="2588381"/>
                  <a:pt x="0" y="3120572"/>
                </a:cubicBezTo>
                <a:cubicBezTo>
                  <a:pt x="616676" y="3403996"/>
                  <a:pt x="988774" y="3607703"/>
                  <a:pt x="1770743" y="4572000"/>
                </a:cubicBezTo>
                <a:cubicBezTo>
                  <a:pt x="2244877" y="3144762"/>
                  <a:pt x="2689982" y="1644953"/>
                  <a:pt x="4673602" y="348343"/>
                </a:cubicBezTo>
                <a:lnTo>
                  <a:pt x="3280229" y="0"/>
                </a:lnTo>
                <a:cubicBezTo>
                  <a:pt x="1988458" y="1412725"/>
                  <a:pt x="2162628" y="1867504"/>
                  <a:pt x="1727200" y="3439886"/>
                </a:cubicBezTo>
                <a:cubicBezTo>
                  <a:pt x="1533676" y="2854477"/>
                  <a:pt x="1499809" y="2602896"/>
                  <a:pt x="522515" y="174171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0" name="TextBox 15"/>
          <p:cNvSpPr txBox="1"/>
          <p:nvPr/>
        </p:nvSpPr>
        <p:spPr>
          <a:xfrm>
            <a:off x="1858361" y="5075048"/>
            <a:ext cx="2328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Anotácia</a:t>
            </a:r>
            <a:endParaRPr lang="en-US" sz="2800" b="1" dirty="0"/>
          </a:p>
        </p:txBody>
      </p:sp>
      <p:sp>
        <p:nvSpPr>
          <p:cNvPr id="31" name="Rectangle 25"/>
          <p:cNvSpPr/>
          <p:nvPr/>
        </p:nvSpPr>
        <p:spPr>
          <a:xfrm>
            <a:off x="512623" y="4989985"/>
            <a:ext cx="728360" cy="631793"/>
          </a:xfrm>
          <a:prstGeom prst="rect">
            <a:avLst/>
          </a:prstGeom>
          <a:noFill/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Freeform 26"/>
          <p:cNvSpPr/>
          <p:nvPr/>
        </p:nvSpPr>
        <p:spPr>
          <a:xfrm>
            <a:off x="523146" y="4584442"/>
            <a:ext cx="1152387" cy="1037336"/>
          </a:xfrm>
          <a:custGeom>
            <a:avLst/>
            <a:gdLst>
              <a:gd name="connsiteX0" fmla="*/ 638629 w 4746172"/>
              <a:gd name="connsiteY0" fmla="*/ 2046515 h 4572000"/>
              <a:gd name="connsiteX1" fmla="*/ 0 w 4746172"/>
              <a:gd name="connsiteY1" fmla="*/ 3120572 h 4572000"/>
              <a:gd name="connsiteX2" fmla="*/ 1770743 w 4746172"/>
              <a:gd name="connsiteY2" fmla="*/ 4572000 h 4572000"/>
              <a:gd name="connsiteX3" fmla="*/ 4746172 w 4746172"/>
              <a:gd name="connsiteY3" fmla="*/ 812800 h 4572000"/>
              <a:gd name="connsiteX4" fmla="*/ 3875315 w 4746172"/>
              <a:gd name="connsiteY4" fmla="*/ 0 h 4572000"/>
              <a:gd name="connsiteX5" fmla="*/ 1872343 w 4746172"/>
              <a:gd name="connsiteY5" fmla="*/ 3585029 h 4572000"/>
              <a:gd name="connsiteX6" fmla="*/ 638629 w 4746172"/>
              <a:gd name="connsiteY6" fmla="*/ 2046515 h 4572000"/>
              <a:gd name="connsiteX0" fmla="*/ 638629 w 4746172"/>
              <a:gd name="connsiteY0" fmla="*/ 2046515 h 4572000"/>
              <a:gd name="connsiteX1" fmla="*/ 0 w 4746172"/>
              <a:gd name="connsiteY1" fmla="*/ 3120572 h 4572000"/>
              <a:gd name="connsiteX2" fmla="*/ 1770743 w 4746172"/>
              <a:gd name="connsiteY2" fmla="*/ 4572000 h 4572000"/>
              <a:gd name="connsiteX3" fmla="*/ 4746172 w 4746172"/>
              <a:gd name="connsiteY3" fmla="*/ 812800 h 4572000"/>
              <a:gd name="connsiteX4" fmla="*/ 3875315 w 4746172"/>
              <a:gd name="connsiteY4" fmla="*/ 0 h 4572000"/>
              <a:gd name="connsiteX5" fmla="*/ 1756228 w 4746172"/>
              <a:gd name="connsiteY5" fmla="*/ 3889829 h 4572000"/>
              <a:gd name="connsiteX6" fmla="*/ 638629 w 4746172"/>
              <a:gd name="connsiteY6" fmla="*/ 2046515 h 4572000"/>
              <a:gd name="connsiteX0" fmla="*/ 522515 w 4746172"/>
              <a:gd name="connsiteY0" fmla="*/ 1741715 h 4572000"/>
              <a:gd name="connsiteX1" fmla="*/ 0 w 4746172"/>
              <a:gd name="connsiteY1" fmla="*/ 3120572 h 4572000"/>
              <a:gd name="connsiteX2" fmla="*/ 1770743 w 4746172"/>
              <a:gd name="connsiteY2" fmla="*/ 4572000 h 4572000"/>
              <a:gd name="connsiteX3" fmla="*/ 4746172 w 4746172"/>
              <a:gd name="connsiteY3" fmla="*/ 812800 h 4572000"/>
              <a:gd name="connsiteX4" fmla="*/ 3875315 w 4746172"/>
              <a:gd name="connsiteY4" fmla="*/ 0 h 4572000"/>
              <a:gd name="connsiteX5" fmla="*/ 1756228 w 4746172"/>
              <a:gd name="connsiteY5" fmla="*/ 3889829 h 4572000"/>
              <a:gd name="connsiteX6" fmla="*/ 522515 w 4746172"/>
              <a:gd name="connsiteY6" fmla="*/ 1741715 h 4572000"/>
              <a:gd name="connsiteX0" fmla="*/ 522515 w 4746172"/>
              <a:gd name="connsiteY0" fmla="*/ 2104572 h 4934857"/>
              <a:gd name="connsiteX1" fmla="*/ 0 w 4746172"/>
              <a:gd name="connsiteY1" fmla="*/ 3483429 h 4934857"/>
              <a:gd name="connsiteX2" fmla="*/ 1770743 w 4746172"/>
              <a:gd name="connsiteY2" fmla="*/ 4934857 h 4934857"/>
              <a:gd name="connsiteX3" fmla="*/ 4746172 w 4746172"/>
              <a:gd name="connsiteY3" fmla="*/ 1175657 h 4934857"/>
              <a:gd name="connsiteX4" fmla="*/ 4397829 w 4746172"/>
              <a:gd name="connsiteY4" fmla="*/ 0 h 4934857"/>
              <a:gd name="connsiteX5" fmla="*/ 1756228 w 4746172"/>
              <a:gd name="connsiteY5" fmla="*/ 4252686 h 4934857"/>
              <a:gd name="connsiteX6" fmla="*/ 522515 w 4746172"/>
              <a:gd name="connsiteY6" fmla="*/ 2104572 h 4934857"/>
              <a:gd name="connsiteX0" fmla="*/ 522515 w 4746172"/>
              <a:gd name="connsiteY0" fmla="*/ 1654629 h 4484914"/>
              <a:gd name="connsiteX1" fmla="*/ 0 w 4746172"/>
              <a:gd name="connsiteY1" fmla="*/ 3033486 h 4484914"/>
              <a:gd name="connsiteX2" fmla="*/ 1770743 w 4746172"/>
              <a:gd name="connsiteY2" fmla="*/ 4484914 h 4484914"/>
              <a:gd name="connsiteX3" fmla="*/ 4746172 w 4746172"/>
              <a:gd name="connsiteY3" fmla="*/ 725714 h 4484914"/>
              <a:gd name="connsiteX4" fmla="*/ 3860800 w 4746172"/>
              <a:gd name="connsiteY4" fmla="*/ 0 h 4484914"/>
              <a:gd name="connsiteX5" fmla="*/ 1756228 w 4746172"/>
              <a:gd name="connsiteY5" fmla="*/ 3802743 h 4484914"/>
              <a:gd name="connsiteX6" fmla="*/ 522515 w 4746172"/>
              <a:gd name="connsiteY6" fmla="*/ 1654629 h 4484914"/>
              <a:gd name="connsiteX0" fmla="*/ 522515 w 5442858"/>
              <a:gd name="connsiteY0" fmla="*/ 2380343 h 5210628"/>
              <a:gd name="connsiteX1" fmla="*/ 0 w 5442858"/>
              <a:gd name="connsiteY1" fmla="*/ 3759200 h 5210628"/>
              <a:gd name="connsiteX2" fmla="*/ 1770743 w 5442858"/>
              <a:gd name="connsiteY2" fmla="*/ 5210628 h 5210628"/>
              <a:gd name="connsiteX3" fmla="*/ 5442858 w 5442858"/>
              <a:gd name="connsiteY3" fmla="*/ 0 h 5210628"/>
              <a:gd name="connsiteX4" fmla="*/ 3860800 w 5442858"/>
              <a:gd name="connsiteY4" fmla="*/ 725714 h 5210628"/>
              <a:gd name="connsiteX5" fmla="*/ 1756228 w 5442858"/>
              <a:gd name="connsiteY5" fmla="*/ 4528457 h 5210628"/>
              <a:gd name="connsiteX6" fmla="*/ 522515 w 5442858"/>
              <a:gd name="connsiteY6" fmla="*/ 2380343 h 5210628"/>
              <a:gd name="connsiteX0" fmla="*/ 522515 w 4949372"/>
              <a:gd name="connsiteY0" fmla="*/ 1654629 h 4484914"/>
              <a:gd name="connsiteX1" fmla="*/ 0 w 4949372"/>
              <a:gd name="connsiteY1" fmla="*/ 3033486 h 4484914"/>
              <a:gd name="connsiteX2" fmla="*/ 1770743 w 4949372"/>
              <a:gd name="connsiteY2" fmla="*/ 4484914 h 4484914"/>
              <a:gd name="connsiteX3" fmla="*/ 4949372 w 4949372"/>
              <a:gd name="connsiteY3" fmla="*/ 43543 h 4484914"/>
              <a:gd name="connsiteX4" fmla="*/ 3860800 w 4949372"/>
              <a:gd name="connsiteY4" fmla="*/ 0 h 4484914"/>
              <a:gd name="connsiteX5" fmla="*/ 1756228 w 4949372"/>
              <a:gd name="connsiteY5" fmla="*/ 3802743 h 4484914"/>
              <a:gd name="connsiteX6" fmla="*/ 522515 w 4949372"/>
              <a:gd name="connsiteY6" fmla="*/ 1654629 h 4484914"/>
              <a:gd name="connsiteX0" fmla="*/ 522515 w 4949372"/>
              <a:gd name="connsiteY0" fmla="*/ 2307772 h 5138057"/>
              <a:gd name="connsiteX1" fmla="*/ 0 w 4949372"/>
              <a:gd name="connsiteY1" fmla="*/ 3686629 h 5138057"/>
              <a:gd name="connsiteX2" fmla="*/ 1770743 w 4949372"/>
              <a:gd name="connsiteY2" fmla="*/ 5138057 h 5138057"/>
              <a:gd name="connsiteX3" fmla="*/ 4949372 w 4949372"/>
              <a:gd name="connsiteY3" fmla="*/ 696686 h 5138057"/>
              <a:gd name="connsiteX4" fmla="*/ 4441372 w 4949372"/>
              <a:gd name="connsiteY4" fmla="*/ 0 h 5138057"/>
              <a:gd name="connsiteX5" fmla="*/ 1756228 w 4949372"/>
              <a:gd name="connsiteY5" fmla="*/ 4455886 h 5138057"/>
              <a:gd name="connsiteX6" fmla="*/ 522515 w 4949372"/>
              <a:gd name="connsiteY6" fmla="*/ 2307772 h 5138057"/>
              <a:gd name="connsiteX0" fmla="*/ 522515 w 4949372"/>
              <a:gd name="connsiteY0" fmla="*/ 2554515 h 5384800"/>
              <a:gd name="connsiteX1" fmla="*/ 0 w 4949372"/>
              <a:gd name="connsiteY1" fmla="*/ 3933372 h 5384800"/>
              <a:gd name="connsiteX2" fmla="*/ 1770743 w 4949372"/>
              <a:gd name="connsiteY2" fmla="*/ 5384800 h 5384800"/>
              <a:gd name="connsiteX3" fmla="*/ 4949372 w 4949372"/>
              <a:gd name="connsiteY3" fmla="*/ 943429 h 5384800"/>
              <a:gd name="connsiteX4" fmla="*/ 4078515 w 4949372"/>
              <a:gd name="connsiteY4" fmla="*/ 0 h 5384800"/>
              <a:gd name="connsiteX5" fmla="*/ 1756228 w 4949372"/>
              <a:gd name="connsiteY5" fmla="*/ 4702629 h 5384800"/>
              <a:gd name="connsiteX6" fmla="*/ 522515 w 4949372"/>
              <a:gd name="connsiteY6" fmla="*/ 2554515 h 5384800"/>
              <a:gd name="connsiteX0" fmla="*/ 522515 w 4949372"/>
              <a:gd name="connsiteY0" fmla="*/ 1698172 h 4528457"/>
              <a:gd name="connsiteX1" fmla="*/ 0 w 4949372"/>
              <a:gd name="connsiteY1" fmla="*/ 3077029 h 4528457"/>
              <a:gd name="connsiteX2" fmla="*/ 1770743 w 4949372"/>
              <a:gd name="connsiteY2" fmla="*/ 4528457 h 4528457"/>
              <a:gd name="connsiteX3" fmla="*/ 4949372 w 4949372"/>
              <a:gd name="connsiteY3" fmla="*/ 87086 h 4528457"/>
              <a:gd name="connsiteX4" fmla="*/ 3280229 w 4949372"/>
              <a:gd name="connsiteY4" fmla="*/ 0 h 4528457"/>
              <a:gd name="connsiteX5" fmla="*/ 1756228 w 4949372"/>
              <a:gd name="connsiteY5" fmla="*/ 3846286 h 4528457"/>
              <a:gd name="connsiteX6" fmla="*/ 522515 w 4949372"/>
              <a:gd name="connsiteY6" fmla="*/ 1698172 h 4528457"/>
              <a:gd name="connsiteX0" fmla="*/ 522515 w 4034972"/>
              <a:gd name="connsiteY0" fmla="*/ 1698172 h 4528457"/>
              <a:gd name="connsiteX1" fmla="*/ 0 w 4034972"/>
              <a:gd name="connsiteY1" fmla="*/ 3077029 h 4528457"/>
              <a:gd name="connsiteX2" fmla="*/ 1770743 w 4034972"/>
              <a:gd name="connsiteY2" fmla="*/ 4528457 h 4528457"/>
              <a:gd name="connsiteX3" fmla="*/ 4034972 w 4034972"/>
              <a:gd name="connsiteY3" fmla="*/ 1117600 h 4528457"/>
              <a:gd name="connsiteX4" fmla="*/ 3280229 w 4034972"/>
              <a:gd name="connsiteY4" fmla="*/ 0 h 4528457"/>
              <a:gd name="connsiteX5" fmla="*/ 1756228 w 4034972"/>
              <a:gd name="connsiteY5" fmla="*/ 3846286 h 4528457"/>
              <a:gd name="connsiteX6" fmla="*/ 522515 w 4034972"/>
              <a:gd name="connsiteY6" fmla="*/ 1698172 h 4528457"/>
              <a:gd name="connsiteX0" fmla="*/ 522515 w 4238172"/>
              <a:gd name="connsiteY0" fmla="*/ 1698172 h 4528457"/>
              <a:gd name="connsiteX1" fmla="*/ 0 w 4238172"/>
              <a:gd name="connsiteY1" fmla="*/ 3077029 h 4528457"/>
              <a:gd name="connsiteX2" fmla="*/ 1770743 w 4238172"/>
              <a:gd name="connsiteY2" fmla="*/ 4528457 h 4528457"/>
              <a:gd name="connsiteX3" fmla="*/ 4238172 w 4238172"/>
              <a:gd name="connsiteY3" fmla="*/ 754743 h 4528457"/>
              <a:gd name="connsiteX4" fmla="*/ 3280229 w 4238172"/>
              <a:gd name="connsiteY4" fmla="*/ 0 h 4528457"/>
              <a:gd name="connsiteX5" fmla="*/ 1756228 w 4238172"/>
              <a:gd name="connsiteY5" fmla="*/ 3846286 h 4528457"/>
              <a:gd name="connsiteX6" fmla="*/ 522515 w 4238172"/>
              <a:gd name="connsiteY6" fmla="*/ 1698172 h 4528457"/>
              <a:gd name="connsiteX0" fmla="*/ 522515 w 4383315"/>
              <a:gd name="connsiteY0" fmla="*/ 1698172 h 4528457"/>
              <a:gd name="connsiteX1" fmla="*/ 0 w 4383315"/>
              <a:gd name="connsiteY1" fmla="*/ 3077029 h 4528457"/>
              <a:gd name="connsiteX2" fmla="*/ 1770743 w 4383315"/>
              <a:gd name="connsiteY2" fmla="*/ 4528457 h 4528457"/>
              <a:gd name="connsiteX3" fmla="*/ 4383315 w 4383315"/>
              <a:gd name="connsiteY3" fmla="*/ 783772 h 4528457"/>
              <a:gd name="connsiteX4" fmla="*/ 3280229 w 4383315"/>
              <a:gd name="connsiteY4" fmla="*/ 0 h 4528457"/>
              <a:gd name="connsiteX5" fmla="*/ 1756228 w 4383315"/>
              <a:gd name="connsiteY5" fmla="*/ 3846286 h 4528457"/>
              <a:gd name="connsiteX6" fmla="*/ 522515 w 4383315"/>
              <a:gd name="connsiteY6" fmla="*/ 1698172 h 4528457"/>
              <a:gd name="connsiteX0" fmla="*/ 522515 w 4325258"/>
              <a:gd name="connsiteY0" fmla="*/ 1698172 h 4528457"/>
              <a:gd name="connsiteX1" fmla="*/ 0 w 4325258"/>
              <a:gd name="connsiteY1" fmla="*/ 3077029 h 4528457"/>
              <a:gd name="connsiteX2" fmla="*/ 1770743 w 4325258"/>
              <a:gd name="connsiteY2" fmla="*/ 4528457 h 4528457"/>
              <a:gd name="connsiteX3" fmla="*/ 4325258 w 4325258"/>
              <a:gd name="connsiteY3" fmla="*/ 595086 h 4528457"/>
              <a:gd name="connsiteX4" fmla="*/ 3280229 w 4325258"/>
              <a:gd name="connsiteY4" fmla="*/ 0 h 4528457"/>
              <a:gd name="connsiteX5" fmla="*/ 1756228 w 4325258"/>
              <a:gd name="connsiteY5" fmla="*/ 3846286 h 4528457"/>
              <a:gd name="connsiteX6" fmla="*/ 522515 w 4325258"/>
              <a:gd name="connsiteY6" fmla="*/ 1698172 h 4528457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615544"/>
              <a:gd name="connsiteY0" fmla="*/ 1741715 h 4572000"/>
              <a:gd name="connsiteX1" fmla="*/ 0 w 4615544"/>
              <a:gd name="connsiteY1" fmla="*/ 3120572 h 4572000"/>
              <a:gd name="connsiteX2" fmla="*/ 1770743 w 4615544"/>
              <a:gd name="connsiteY2" fmla="*/ 4572000 h 4572000"/>
              <a:gd name="connsiteX3" fmla="*/ 4615544 w 4615544"/>
              <a:gd name="connsiteY3" fmla="*/ 856343 h 4572000"/>
              <a:gd name="connsiteX4" fmla="*/ 3280229 w 4615544"/>
              <a:gd name="connsiteY4" fmla="*/ 0 h 4572000"/>
              <a:gd name="connsiteX5" fmla="*/ 1756228 w 4615544"/>
              <a:gd name="connsiteY5" fmla="*/ 3889829 h 4572000"/>
              <a:gd name="connsiteX6" fmla="*/ 522515 w 4615544"/>
              <a:gd name="connsiteY6" fmla="*/ 1741715 h 4572000"/>
              <a:gd name="connsiteX0" fmla="*/ 522515 w 4615544"/>
              <a:gd name="connsiteY0" fmla="*/ 1741715 h 4572000"/>
              <a:gd name="connsiteX1" fmla="*/ 0 w 4615544"/>
              <a:gd name="connsiteY1" fmla="*/ 3120572 h 4572000"/>
              <a:gd name="connsiteX2" fmla="*/ 1770743 w 4615544"/>
              <a:gd name="connsiteY2" fmla="*/ 4572000 h 4572000"/>
              <a:gd name="connsiteX3" fmla="*/ 4615544 w 4615544"/>
              <a:gd name="connsiteY3" fmla="*/ 856343 h 4572000"/>
              <a:gd name="connsiteX4" fmla="*/ 3280229 w 4615544"/>
              <a:gd name="connsiteY4" fmla="*/ 0 h 4572000"/>
              <a:gd name="connsiteX5" fmla="*/ 1756228 w 4615544"/>
              <a:gd name="connsiteY5" fmla="*/ 3889829 h 4572000"/>
              <a:gd name="connsiteX6" fmla="*/ 522515 w 4615544"/>
              <a:gd name="connsiteY6" fmla="*/ 1741715 h 4572000"/>
              <a:gd name="connsiteX0" fmla="*/ 522515 w 4557487"/>
              <a:gd name="connsiteY0" fmla="*/ 1741715 h 4572000"/>
              <a:gd name="connsiteX1" fmla="*/ 0 w 4557487"/>
              <a:gd name="connsiteY1" fmla="*/ 3120572 h 4572000"/>
              <a:gd name="connsiteX2" fmla="*/ 1770743 w 4557487"/>
              <a:gd name="connsiteY2" fmla="*/ 4572000 h 4572000"/>
              <a:gd name="connsiteX3" fmla="*/ 4557487 w 4557487"/>
              <a:gd name="connsiteY3" fmla="*/ 667657 h 4572000"/>
              <a:gd name="connsiteX4" fmla="*/ 3280229 w 4557487"/>
              <a:gd name="connsiteY4" fmla="*/ 0 h 4572000"/>
              <a:gd name="connsiteX5" fmla="*/ 1756228 w 4557487"/>
              <a:gd name="connsiteY5" fmla="*/ 3889829 h 4572000"/>
              <a:gd name="connsiteX6" fmla="*/ 522515 w 4557487"/>
              <a:gd name="connsiteY6" fmla="*/ 1741715 h 4572000"/>
              <a:gd name="connsiteX0" fmla="*/ 522515 w 4673602"/>
              <a:gd name="connsiteY0" fmla="*/ 1822594 h 4652879"/>
              <a:gd name="connsiteX1" fmla="*/ 0 w 4673602"/>
              <a:gd name="connsiteY1" fmla="*/ 3201451 h 4652879"/>
              <a:gd name="connsiteX2" fmla="*/ 1770743 w 4673602"/>
              <a:gd name="connsiteY2" fmla="*/ 4652879 h 4652879"/>
              <a:gd name="connsiteX3" fmla="*/ 4673602 w 4673602"/>
              <a:gd name="connsiteY3" fmla="*/ 429222 h 4652879"/>
              <a:gd name="connsiteX4" fmla="*/ 3280229 w 4673602"/>
              <a:gd name="connsiteY4" fmla="*/ 80879 h 4652879"/>
              <a:gd name="connsiteX5" fmla="*/ 1756228 w 4673602"/>
              <a:gd name="connsiteY5" fmla="*/ 3970708 h 4652879"/>
              <a:gd name="connsiteX6" fmla="*/ 522515 w 4673602"/>
              <a:gd name="connsiteY6" fmla="*/ 1822594 h 4652879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836353 h 4666638"/>
              <a:gd name="connsiteX1" fmla="*/ 0 w 4673602"/>
              <a:gd name="connsiteY1" fmla="*/ 3215210 h 4666638"/>
              <a:gd name="connsiteX2" fmla="*/ 1770743 w 4673602"/>
              <a:gd name="connsiteY2" fmla="*/ 4666638 h 4666638"/>
              <a:gd name="connsiteX3" fmla="*/ 4673602 w 4673602"/>
              <a:gd name="connsiteY3" fmla="*/ 442981 h 4666638"/>
              <a:gd name="connsiteX4" fmla="*/ 3280229 w 4673602"/>
              <a:gd name="connsiteY4" fmla="*/ 94638 h 4666638"/>
              <a:gd name="connsiteX5" fmla="*/ 1756228 w 4673602"/>
              <a:gd name="connsiteY5" fmla="*/ 3984467 h 4666638"/>
              <a:gd name="connsiteX6" fmla="*/ 522515 w 4673602"/>
              <a:gd name="connsiteY6" fmla="*/ 1836353 h 4666638"/>
              <a:gd name="connsiteX0" fmla="*/ 522515 w 4673602"/>
              <a:gd name="connsiteY0" fmla="*/ 1836353 h 4666638"/>
              <a:gd name="connsiteX1" fmla="*/ 0 w 4673602"/>
              <a:gd name="connsiteY1" fmla="*/ 3215210 h 4666638"/>
              <a:gd name="connsiteX2" fmla="*/ 1770743 w 4673602"/>
              <a:gd name="connsiteY2" fmla="*/ 4666638 h 4666638"/>
              <a:gd name="connsiteX3" fmla="*/ 4673602 w 4673602"/>
              <a:gd name="connsiteY3" fmla="*/ 442981 h 4666638"/>
              <a:gd name="connsiteX4" fmla="*/ 3280229 w 4673602"/>
              <a:gd name="connsiteY4" fmla="*/ 94638 h 4666638"/>
              <a:gd name="connsiteX5" fmla="*/ 1756228 w 4673602"/>
              <a:gd name="connsiteY5" fmla="*/ 3984467 h 4666638"/>
              <a:gd name="connsiteX6" fmla="*/ 522515 w 4673602"/>
              <a:gd name="connsiteY6" fmla="*/ 1836353 h 4666638"/>
              <a:gd name="connsiteX0" fmla="*/ 522515 w 4673602"/>
              <a:gd name="connsiteY0" fmla="*/ 1836353 h 4666638"/>
              <a:gd name="connsiteX1" fmla="*/ 0 w 4673602"/>
              <a:gd name="connsiteY1" fmla="*/ 3215210 h 4666638"/>
              <a:gd name="connsiteX2" fmla="*/ 1770743 w 4673602"/>
              <a:gd name="connsiteY2" fmla="*/ 4666638 h 4666638"/>
              <a:gd name="connsiteX3" fmla="*/ 4673602 w 4673602"/>
              <a:gd name="connsiteY3" fmla="*/ 442981 h 4666638"/>
              <a:gd name="connsiteX4" fmla="*/ 3280229 w 4673602"/>
              <a:gd name="connsiteY4" fmla="*/ 94638 h 4666638"/>
              <a:gd name="connsiteX5" fmla="*/ 1756228 w 4673602"/>
              <a:gd name="connsiteY5" fmla="*/ 3984467 h 4666638"/>
              <a:gd name="connsiteX6" fmla="*/ 522515 w 4673602"/>
              <a:gd name="connsiteY6" fmla="*/ 1836353 h 4666638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3602" h="4572000">
                <a:moveTo>
                  <a:pt x="522515" y="1741715"/>
                </a:moveTo>
                <a:cubicBezTo>
                  <a:pt x="478972" y="2302934"/>
                  <a:pt x="420914" y="2588381"/>
                  <a:pt x="0" y="3120572"/>
                </a:cubicBezTo>
                <a:cubicBezTo>
                  <a:pt x="616676" y="3403996"/>
                  <a:pt x="988774" y="3607703"/>
                  <a:pt x="1770743" y="4572000"/>
                </a:cubicBezTo>
                <a:cubicBezTo>
                  <a:pt x="2244877" y="3144762"/>
                  <a:pt x="2689982" y="1644953"/>
                  <a:pt x="4673602" y="348343"/>
                </a:cubicBezTo>
                <a:lnTo>
                  <a:pt x="3280229" y="0"/>
                </a:lnTo>
                <a:cubicBezTo>
                  <a:pt x="1988458" y="1412725"/>
                  <a:pt x="2162628" y="1867504"/>
                  <a:pt x="1727200" y="3439886"/>
                </a:cubicBezTo>
                <a:cubicBezTo>
                  <a:pt x="1533676" y="2854477"/>
                  <a:pt x="1499809" y="2602896"/>
                  <a:pt x="522515" y="174171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TextBox 15"/>
          <p:cNvSpPr txBox="1"/>
          <p:nvPr/>
        </p:nvSpPr>
        <p:spPr>
          <a:xfrm>
            <a:off x="6081938" y="2356861"/>
            <a:ext cx="25180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Predpokladaný prínos</a:t>
            </a:r>
            <a:endParaRPr lang="en-US" sz="2800" b="1" dirty="0"/>
          </a:p>
        </p:txBody>
      </p:sp>
      <p:sp>
        <p:nvSpPr>
          <p:cNvPr id="34" name="Rectangle 25"/>
          <p:cNvSpPr/>
          <p:nvPr/>
        </p:nvSpPr>
        <p:spPr>
          <a:xfrm>
            <a:off x="502100" y="6128993"/>
            <a:ext cx="728360" cy="631793"/>
          </a:xfrm>
          <a:prstGeom prst="rect">
            <a:avLst/>
          </a:prstGeom>
          <a:noFill/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Freeform 26"/>
          <p:cNvSpPr/>
          <p:nvPr/>
        </p:nvSpPr>
        <p:spPr>
          <a:xfrm>
            <a:off x="512623" y="5723450"/>
            <a:ext cx="1152387" cy="1037336"/>
          </a:xfrm>
          <a:custGeom>
            <a:avLst/>
            <a:gdLst>
              <a:gd name="connsiteX0" fmla="*/ 638629 w 4746172"/>
              <a:gd name="connsiteY0" fmla="*/ 2046515 h 4572000"/>
              <a:gd name="connsiteX1" fmla="*/ 0 w 4746172"/>
              <a:gd name="connsiteY1" fmla="*/ 3120572 h 4572000"/>
              <a:gd name="connsiteX2" fmla="*/ 1770743 w 4746172"/>
              <a:gd name="connsiteY2" fmla="*/ 4572000 h 4572000"/>
              <a:gd name="connsiteX3" fmla="*/ 4746172 w 4746172"/>
              <a:gd name="connsiteY3" fmla="*/ 812800 h 4572000"/>
              <a:gd name="connsiteX4" fmla="*/ 3875315 w 4746172"/>
              <a:gd name="connsiteY4" fmla="*/ 0 h 4572000"/>
              <a:gd name="connsiteX5" fmla="*/ 1872343 w 4746172"/>
              <a:gd name="connsiteY5" fmla="*/ 3585029 h 4572000"/>
              <a:gd name="connsiteX6" fmla="*/ 638629 w 4746172"/>
              <a:gd name="connsiteY6" fmla="*/ 2046515 h 4572000"/>
              <a:gd name="connsiteX0" fmla="*/ 638629 w 4746172"/>
              <a:gd name="connsiteY0" fmla="*/ 2046515 h 4572000"/>
              <a:gd name="connsiteX1" fmla="*/ 0 w 4746172"/>
              <a:gd name="connsiteY1" fmla="*/ 3120572 h 4572000"/>
              <a:gd name="connsiteX2" fmla="*/ 1770743 w 4746172"/>
              <a:gd name="connsiteY2" fmla="*/ 4572000 h 4572000"/>
              <a:gd name="connsiteX3" fmla="*/ 4746172 w 4746172"/>
              <a:gd name="connsiteY3" fmla="*/ 812800 h 4572000"/>
              <a:gd name="connsiteX4" fmla="*/ 3875315 w 4746172"/>
              <a:gd name="connsiteY4" fmla="*/ 0 h 4572000"/>
              <a:gd name="connsiteX5" fmla="*/ 1756228 w 4746172"/>
              <a:gd name="connsiteY5" fmla="*/ 3889829 h 4572000"/>
              <a:gd name="connsiteX6" fmla="*/ 638629 w 4746172"/>
              <a:gd name="connsiteY6" fmla="*/ 2046515 h 4572000"/>
              <a:gd name="connsiteX0" fmla="*/ 522515 w 4746172"/>
              <a:gd name="connsiteY0" fmla="*/ 1741715 h 4572000"/>
              <a:gd name="connsiteX1" fmla="*/ 0 w 4746172"/>
              <a:gd name="connsiteY1" fmla="*/ 3120572 h 4572000"/>
              <a:gd name="connsiteX2" fmla="*/ 1770743 w 4746172"/>
              <a:gd name="connsiteY2" fmla="*/ 4572000 h 4572000"/>
              <a:gd name="connsiteX3" fmla="*/ 4746172 w 4746172"/>
              <a:gd name="connsiteY3" fmla="*/ 812800 h 4572000"/>
              <a:gd name="connsiteX4" fmla="*/ 3875315 w 4746172"/>
              <a:gd name="connsiteY4" fmla="*/ 0 h 4572000"/>
              <a:gd name="connsiteX5" fmla="*/ 1756228 w 4746172"/>
              <a:gd name="connsiteY5" fmla="*/ 3889829 h 4572000"/>
              <a:gd name="connsiteX6" fmla="*/ 522515 w 4746172"/>
              <a:gd name="connsiteY6" fmla="*/ 1741715 h 4572000"/>
              <a:gd name="connsiteX0" fmla="*/ 522515 w 4746172"/>
              <a:gd name="connsiteY0" fmla="*/ 2104572 h 4934857"/>
              <a:gd name="connsiteX1" fmla="*/ 0 w 4746172"/>
              <a:gd name="connsiteY1" fmla="*/ 3483429 h 4934857"/>
              <a:gd name="connsiteX2" fmla="*/ 1770743 w 4746172"/>
              <a:gd name="connsiteY2" fmla="*/ 4934857 h 4934857"/>
              <a:gd name="connsiteX3" fmla="*/ 4746172 w 4746172"/>
              <a:gd name="connsiteY3" fmla="*/ 1175657 h 4934857"/>
              <a:gd name="connsiteX4" fmla="*/ 4397829 w 4746172"/>
              <a:gd name="connsiteY4" fmla="*/ 0 h 4934857"/>
              <a:gd name="connsiteX5" fmla="*/ 1756228 w 4746172"/>
              <a:gd name="connsiteY5" fmla="*/ 4252686 h 4934857"/>
              <a:gd name="connsiteX6" fmla="*/ 522515 w 4746172"/>
              <a:gd name="connsiteY6" fmla="*/ 2104572 h 4934857"/>
              <a:gd name="connsiteX0" fmla="*/ 522515 w 4746172"/>
              <a:gd name="connsiteY0" fmla="*/ 1654629 h 4484914"/>
              <a:gd name="connsiteX1" fmla="*/ 0 w 4746172"/>
              <a:gd name="connsiteY1" fmla="*/ 3033486 h 4484914"/>
              <a:gd name="connsiteX2" fmla="*/ 1770743 w 4746172"/>
              <a:gd name="connsiteY2" fmla="*/ 4484914 h 4484914"/>
              <a:gd name="connsiteX3" fmla="*/ 4746172 w 4746172"/>
              <a:gd name="connsiteY3" fmla="*/ 725714 h 4484914"/>
              <a:gd name="connsiteX4" fmla="*/ 3860800 w 4746172"/>
              <a:gd name="connsiteY4" fmla="*/ 0 h 4484914"/>
              <a:gd name="connsiteX5" fmla="*/ 1756228 w 4746172"/>
              <a:gd name="connsiteY5" fmla="*/ 3802743 h 4484914"/>
              <a:gd name="connsiteX6" fmla="*/ 522515 w 4746172"/>
              <a:gd name="connsiteY6" fmla="*/ 1654629 h 4484914"/>
              <a:gd name="connsiteX0" fmla="*/ 522515 w 5442858"/>
              <a:gd name="connsiteY0" fmla="*/ 2380343 h 5210628"/>
              <a:gd name="connsiteX1" fmla="*/ 0 w 5442858"/>
              <a:gd name="connsiteY1" fmla="*/ 3759200 h 5210628"/>
              <a:gd name="connsiteX2" fmla="*/ 1770743 w 5442858"/>
              <a:gd name="connsiteY2" fmla="*/ 5210628 h 5210628"/>
              <a:gd name="connsiteX3" fmla="*/ 5442858 w 5442858"/>
              <a:gd name="connsiteY3" fmla="*/ 0 h 5210628"/>
              <a:gd name="connsiteX4" fmla="*/ 3860800 w 5442858"/>
              <a:gd name="connsiteY4" fmla="*/ 725714 h 5210628"/>
              <a:gd name="connsiteX5" fmla="*/ 1756228 w 5442858"/>
              <a:gd name="connsiteY5" fmla="*/ 4528457 h 5210628"/>
              <a:gd name="connsiteX6" fmla="*/ 522515 w 5442858"/>
              <a:gd name="connsiteY6" fmla="*/ 2380343 h 5210628"/>
              <a:gd name="connsiteX0" fmla="*/ 522515 w 4949372"/>
              <a:gd name="connsiteY0" fmla="*/ 1654629 h 4484914"/>
              <a:gd name="connsiteX1" fmla="*/ 0 w 4949372"/>
              <a:gd name="connsiteY1" fmla="*/ 3033486 h 4484914"/>
              <a:gd name="connsiteX2" fmla="*/ 1770743 w 4949372"/>
              <a:gd name="connsiteY2" fmla="*/ 4484914 h 4484914"/>
              <a:gd name="connsiteX3" fmla="*/ 4949372 w 4949372"/>
              <a:gd name="connsiteY3" fmla="*/ 43543 h 4484914"/>
              <a:gd name="connsiteX4" fmla="*/ 3860800 w 4949372"/>
              <a:gd name="connsiteY4" fmla="*/ 0 h 4484914"/>
              <a:gd name="connsiteX5" fmla="*/ 1756228 w 4949372"/>
              <a:gd name="connsiteY5" fmla="*/ 3802743 h 4484914"/>
              <a:gd name="connsiteX6" fmla="*/ 522515 w 4949372"/>
              <a:gd name="connsiteY6" fmla="*/ 1654629 h 4484914"/>
              <a:gd name="connsiteX0" fmla="*/ 522515 w 4949372"/>
              <a:gd name="connsiteY0" fmla="*/ 2307772 h 5138057"/>
              <a:gd name="connsiteX1" fmla="*/ 0 w 4949372"/>
              <a:gd name="connsiteY1" fmla="*/ 3686629 h 5138057"/>
              <a:gd name="connsiteX2" fmla="*/ 1770743 w 4949372"/>
              <a:gd name="connsiteY2" fmla="*/ 5138057 h 5138057"/>
              <a:gd name="connsiteX3" fmla="*/ 4949372 w 4949372"/>
              <a:gd name="connsiteY3" fmla="*/ 696686 h 5138057"/>
              <a:gd name="connsiteX4" fmla="*/ 4441372 w 4949372"/>
              <a:gd name="connsiteY4" fmla="*/ 0 h 5138057"/>
              <a:gd name="connsiteX5" fmla="*/ 1756228 w 4949372"/>
              <a:gd name="connsiteY5" fmla="*/ 4455886 h 5138057"/>
              <a:gd name="connsiteX6" fmla="*/ 522515 w 4949372"/>
              <a:gd name="connsiteY6" fmla="*/ 2307772 h 5138057"/>
              <a:gd name="connsiteX0" fmla="*/ 522515 w 4949372"/>
              <a:gd name="connsiteY0" fmla="*/ 2554515 h 5384800"/>
              <a:gd name="connsiteX1" fmla="*/ 0 w 4949372"/>
              <a:gd name="connsiteY1" fmla="*/ 3933372 h 5384800"/>
              <a:gd name="connsiteX2" fmla="*/ 1770743 w 4949372"/>
              <a:gd name="connsiteY2" fmla="*/ 5384800 h 5384800"/>
              <a:gd name="connsiteX3" fmla="*/ 4949372 w 4949372"/>
              <a:gd name="connsiteY3" fmla="*/ 943429 h 5384800"/>
              <a:gd name="connsiteX4" fmla="*/ 4078515 w 4949372"/>
              <a:gd name="connsiteY4" fmla="*/ 0 h 5384800"/>
              <a:gd name="connsiteX5" fmla="*/ 1756228 w 4949372"/>
              <a:gd name="connsiteY5" fmla="*/ 4702629 h 5384800"/>
              <a:gd name="connsiteX6" fmla="*/ 522515 w 4949372"/>
              <a:gd name="connsiteY6" fmla="*/ 2554515 h 5384800"/>
              <a:gd name="connsiteX0" fmla="*/ 522515 w 4949372"/>
              <a:gd name="connsiteY0" fmla="*/ 1698172 h 4528457"/>
              <a:gd name="connsiteX1" fmla="*/ 0 w 4949372"/>
              <a:gd name="connsiteY1" fmla="*/ 3077029 h 4528457"/>
              <a:gd name="connsiteX2" fmla="*/ 1770743 w 4949372"/>
              <a:gd name="connsiteY2" fmla="*/ 4528457 h 4528457"/>
              <a:gd name="connsiteX3" fmla="*/ 4949372 w 4949372"/>
              <a:gd name="connsiteY3" fmla="*/ 87086 h 4528457"/>
              <a:gd name="connsiteX4" fmla="*/ 3280229 w 4949372"/>
              <a:gd name="connsiteY4" fmla="*/ 0 h 4528457"/>
              <a:gd name="connsiteX5" fmla="*/ 1756228 w 4949372"/>
              <a:gd name="connsiteY5" fmla="*/ 3846286 h 4528457"/>
              <a:gd name="connsiteX6" fmla="*/ 522515 w 4949372"/>
              <a:gd name="connsiteY6" fmla="*/ 1698172 h 4528457"/>
              <a:gd name="connsiteX0" fmla="*/ 522515 w 4034972"/>
              <a:gd name="connsiteY0" fmla="*/ 1698172 h 4528457"/>
              <a:gd name="connsiteX1" fmla="*/ 0 w 4034972"/>
              <a:gd name="connsiteY1" fmla="*/ 3077029 h 4528457"/>
              <a:gd name="connsiteX2" fmla="*/ 1770743 w 4034972"/>
              <a:gd name="connsiteY2" fmla="*/ 4528457 h 4528457"/>
              <a:gd name="connsiteX3" fmla="*/ 4034972 w 4034972"/>
              <a:gd name="connsiteY3" fmla="*/ 1117600 h 4528457"/>
              <a:gd name="connsiteX4" fmla="*/ 3280229 w 4034972"/>
              <a:gd name="connsiteY4" fmla="*/ 0 h 4528457"/>
              <a:gd name="connsiteX5" fmla="*/ 1756228 w 4034972"/>
              <a:gd name="connsiteY5" fmla="*/ 3846286 h 4528457"/>
              <a:gd name="connsiteX6" fmla="*/ 522515 w 4034972"/>
              <a:gd name="connsiteY6" fmla="*/ 1698172 h 4528457"/>
              <a:gd name="connsiteX0" fmla="*/ 522515 w 4238172"/>
              <a:gd name="connsiteY0" fmla="*/ 1698172 h 4528457"/>
              <a:gd name="connsiteX1" fmla="*/ 0 w 4238172"/>
              <a:gd name="connsiteY1" fmla="*/ 3077029 h 4528457"/>
              <a:gd name="connsiteX2" fmla="*/ 1770743 w 4238172"/>
              <a:gd name="connsiteY2" fmla="*/ 4528457 h 4528457"/>
              <a:gd name="connsiteX3" fmla="*/ 4238172 w 4238172"/>
              <a:gd name="connsiteY3" fmla="*/ 754743 h 4528457"/>
              <a:gd name="connsiteX4" fmla="*/ 3280229 w 4238172"/>
              <a:gd name="connsiteY4" fmla="*/ 0 h 4528457"/>
              <a:gd name="connsiteX5" fmla="*/ 1756228 w 4238172"/>
              <a:gd name="connsiteY5" fmla="*/ 3846286 h 4528457"/>
              <a:gd name="connsiteX6" fmla="*/ 522515 w 4238172"/>
              <a:gd name="connsiteY6" fmla="*/ 1698172 h 4528457"/>
              <a:gd name="connsiteX0" fmla="*/ 522515 w 4383315"/>
              <a:gd name="connsiteY0" fmla="*/ 1698172 h 4528457"/>
              <a:gd name="connsiteX1" fmla="*/ 0 w 4383315"/>
              <a:gd name="connsiteY1" fmla="*/ 3077029 h 4528457"/>
              <a:gd name="connsiteX2" fmla="*/ 1770743 w 4383315"/>
              <a:gd name="connsiteY2" fmla="*/ 4528457 h 4528457"/>
              <a:gd name="connsiteX3" fmla="*/ 4383315 w 4383315"/>
              <a:gd name="connsiteY3" fmla="*/ 783772 h 4528457"/>
              <a:gd name="connsiteX4" fmla="*/ 3280229 w 4383315"/>
              <a:gd name="connsiteY4" fmla="*/ 0 h 4528457"/>
              <a:gd name="connsiteX5" fmla="*/ 1756228 w 4383315"/>
              <a:gd name="connsiteY5" fmla="*/ 3846286 h 4528457"/>
              <a:gd name="connsiteX6" fmla="*/ 522515 w 4383315"/>
              <a:gd name="connsiteY6" fmla="*/ 1698172 h 4528457"/>
              <a:gd name="connsiteX0" fmla="*/ 522515 w 4325258"/>
              <a:gd name="connsiteY0" fmla="*/ 1698172 h 4528457"/>
              <a:gd name="connsiteX1" fmla="*/ 0 w 4325258"/>
              <a:gd name="connsiteY1" fmla="*/ 3077029 h 4528457"/>
              <a:gd name="connsiteX2" fmla="*/ 1770743 w 4325258"/>
              <a:gd name="connsiteY2" fmla="*/ 4528457 h 4528457"/>
              <a:gd name="connsiteX3" fmla="*/ 4325258 w 4325258"/>
              <a:gd name="connsiteY3" fmla="*/ 595086 h 4528457"/>
              <a:gd name="connsiteX4" fmla="*/ 3280229 w 4325258"/>
              <a:gd name="connsiteY4" fmla="*/ 0 h 4528457"/>
              <a:gd name="connsiteX5" fmla="*/ 1756228 w 4325258"/>
              <a:gd name="connsiteY5" fmla="*/ 3846286 h 4528457"/>
              <a:gd name="connsiteX6" fmla="*/ 522515 w 4325258"/>
              <a:gd name="connsiteY6" fmla="*/ 1698172 h 4528457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615544"/>
              <a:gd name="connsiteY0" fmla="*/ 1741715 h 4572000"/>
              <a:gd name="connsiteX1" fmla="*/ 0 w 4615544"/>
              <a:gd name="connsiteY1" fmla="*/ 3120572 h 4572000"/>
              <a:gd name="connsiteX2" fmla="*/ 1770743 w 4615544"/>
              <a:gd name="connsiteY2" fmla="*/ 4572000 h 4572000"/>
              <a:gd name="connsiteX3" fmla="*/ 4615544 w 4615544"/>
              <a:gd name="connsiteY3" fmla="*/ 856343 h 4572000"/>
              <a:gd name="connsiteX4" fmla="*/ 3280229 w 4615544"/>
              <a:gd name="connsiteY4" fmla="*/ 0 h 4572000"/>
              <a:gd name="connsiteX5" fmla="*/ 1756228 w 4615544"/>
              <a:gd name="connsiteY5" fmla="*/ 3889829 h 4572000"/>
              <a:gd name="connsiteX6" fmla="*/ 522515 w 4615544"/>
              <a:gd name="connsiteY6" fmla="*/ 1741715 h 4572000"/>
              <a:gd name="connsiteX0" fmla="*/ 522515 w 4615544"/>
              <a:gd name="connsiteY0" fmla="*/ 1741715 h 4572000"/>
              <a:gd name="connsiteX1" fmla="*/ 0 w 4615544"/>
              <a:gd name="connsiteY1" fmla="*/ 3120572 h 4572000"/>
              <a:gd name="connsiteX2" fmla="*/ 1770743 w 4615544"/>
              <a:gd name="connsiteY2" fmla="*/ 4572000 h 4572000"/>
              <a:gd name="connsiteX3" fmla="*/ 4615544 w 4615544"/>
              <a:gd name="connsiteY3" fmla="*/ 856343 h 4572000"/>
              <a:gd name="connsiteX4" fmla="*/ 3280229 w 4615544"/>
              <a:gd name="connsiteY4" fmla="*/ 0 h 4572000"/>
              <a:gd name="connsiteX5" fmla="*/ 1756228 w 4615544"/>
              <a:gd name="connsiteY5" fmla="*/ 3889829 h 4572000"/>
              <a:gd name="connsiteX6" fmla="*/ 522515 w 4615544"/>
              <a:gd name="connsiteY6" fmla="*/ 1741715 h 4572000"/>
              <a:gd name="connsiteX0" fmla="*/ 522515 w 4557487"/>
              <a:gd name="connsiteY0" fmla="*/ 1741715 h 4572000"/>
              <a:gd name="connsiteX1" fmla="*/ 0 w 4557487"/>
              <a:gd name="connsiteY1" fmla="*/ 3120572 h 4572000"/>
              <a:gd name="connsiteX2" fmla="*/ 1770743 w 4557487"/>
              <a:gd name="connsiteY2" fmla="*/ 4572000 h 4572000"/>
              <a:gd name="connsiteX3" fmla="*/ 4557487 w 4557487"/>
              <a:gd name="connsiteY3" fmla="*/ 667657 h 4572000"/>
              <a:gd name="connsiteX4" fmla="*/ 3280229 w 4557487"/>
              <a:gd name="connsiteY4" fmla="*/ 0 h 4572000"/>
              <a:gd name="connsiteX5" fmla="*/ 1756228 w 4557487"/>
              <a:gd name="connsiteY5" fmla="*/ 3889829 h 4572000"/>
              <a:gd name="connsiteX6" fmla="*/ 522515 w 4557487"/>
              <a:gd name="connsiteY6" fmla="*/ 1741715 h 4572000"/>
              <a:gd name="connsiteX0" fmla="*/ 522515 w 4673602"/>
              <a:gd name="connsiteY0" fmla="*/ 1822594 h 4652879"/>
              <a:gd name="connsiteX1" fmla="*/ 0 w 4673602"/>
              <a:gd name="connsiteY1" fmla="*/ 3201451 h 4652879"/>
              <a:gd name="connsiteX2" fmla="*/ 1770743 w 4673602"/>
              <a:gd name="connsiteY2" fmla="*/ 4652879 h 4652879"/>
              <a:gd name="connsiteX3" fmla="*/ 4673602 w 4673602"/>
              <a:gd name="connsiteY3" fmla="*/ 429222 h 4652879"/>
              <a:gd name="connsiteX4" fmla="*/ 3280229 w 4673602"/>
              <a:gd name="connsiteY4" fmla="*/ 80879 h 4652879"/>
              <a:gd name="connsiteX5" fmla="*/ 1756228 w 4673602"/>
              <a:gd name="connsiteY5" fmla="*/ 3970708 h 4652879"/>
              <a:gd name="connsiteX6" fmla="*/ 522515 w 4673602"/>
              <a:gd name="connsiteY6" fmla="*/ 1822594 h 4652879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836353 h 4666638"/>
              <a:gd name="connsiteX1" fmla="*/ 0 w 4673602"/>
              <a:gd name="connsiteY1" fmla="*/ 3215210 h 4666638"/>
              <a:gd name="connsiteX2" fmla="*/ 1770743 w 4673602"/>
              <a:gd name="connsiteY2" fmla="*/ 4666638 h 4666638"/>
              <a:gd name="connsiteX3" fmla="*/ 4673602 w 4673602"/>
              <a:gd name="connsiteY3" fmla="*/ 442981 h 4666638"/>
              <a:gd name="connsiteX4" fmla="*/ 3280229 w 4673602"/>
              <a:gd name="connsiteY4" fmla="*/ 94638 h 4666638"/>
              <a:gd name="connsiteX5" fmla="*/ 1756228 w 4673602"/>
              <a:gd name="connsiteY5" fmla="*/ 3984467 h 4666638"/>
              <a:gd name="connsiteX6" fmla="*/ 522515 w 4673602"/>
              <a:gd name="connsiteY6" fmla="*/ 1836353 h 4666638"/>
              <a:gd name="connsiteX0" fmla="*/ 522515 w 4673602"/>
              <a:gd name="connsiteY0" fmla="*/ 1836353 h 4666638"/>
              <a:gd name="connsiteX1" fmla="*/ 0 w 4673602"/>
              <a:gd name="connsiteY1" fmla="*/ 3215210 h 4666638"/>
              <a:gd name="connsiteX2" fmla="*/ 1770743 w 4673602"/>
              <a:gd name="connsiteY2" fmla="*/ 4666638 h 4666638"/>
              <a:gd name="connsiteX3" fmla="*/ 4673602 w 4673602"/>
              <a:gd name="connsiteY3" fmla="*/ 442981 h 4666638"/>
              <a:gd name="connsiteX4" fmla="*/ 3280229 w 4673602"/>
              <a:gd name="connsiteY4" fmla="*/ 94638 h 4666638"/>
              <a:gd name="connsiteX5" fmla="*/ 1756228 w 4673602"/>
              <a:gd name="connsiteY5" fmla="*/ 3984467 h 4666638"/>
              <a:gd name="connsiteX6" fmla="*/ 522515 w 4673602"/>
              <a:gd name="connsiteY6" fmla="*/ 1836353 h 4666638"/>
              <a:gd name="connsiteX0" fmla="*/ 522515 w 4673602"/>
              <a:gd name="connsiteY0" fmla="*/ 1836353 h 4666638"/>
              <a:gd name="connsiteX1" fmla="*/ 0 w 4673602"/>
              <a:gd name="connsiteY1" fmla="*/ 3215210 h 4666638"/>
              <a:gd name="connsiteX2" fmla="*/ 1770743 w 4673602"/>
              <a:gd name="connsiteY2" fmla="*/ 4666638 h 4666638"/>
              <a:gd name="connsiteX3" fmla="*/ 4673602 w 4673602"/>
              <a:gd name="connsiteY3" fmla="*/ 442981 h 4666638"/>
              <a:gd name="connsiteX4" fmla="*/ 3280229 w 4673602"/>
              <a:gd name="connsiteY4" fmla="*/ 94638 h 4666638"/>
              <a:gd name="connsiteX5" fmla="*/ 1756228 w 4673602"/>
              <a:gd name="connsiteY5" fmla="*/ 3984467 h 4666638"/>
              <a:gd name="connsiteX6" fmla="*/ 522515 w 4673602"/>
              <a:gd name="connsiteY6" fmla="*/ 1836353 h 4666638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3602" h="4572000">
                <a:moveTo>
                  <a:pt x="522515" y="1741715"/>
                </a:moveTo>
                <a:cubicBezTo>
                  <a:pt x="478972" y="2302934"/>
                  <a:pt x="420914" y="2588381"/>
                  <a:pt x="0" y="3120572"/>
                </a:cubicBezTo>
                <a:cubicBezTo>
                  <a:pt x="616676" y="3403996"/>
                  <a:pt x="988774" y="3607703"/>
                  <a:pt x="1770743" y="4572000"/>
                </a:cubicBezTo>
                <a:cubicBezTo>
                  <a:pt x="2244877" y="3144762"/>
                  <a:pt x="2689982" y="1644953"/>
                  <a:pt x="4673602" y="348343"/>
                </a:cubicBezTo>
                <a:lnTo>
                  <a:pt x="3280229" y="0"/>
                </a:lnTo>
                <a:cubicBezTo>
                  <a:pt x="1988458" y="1412725"/>
                  <a:pt x="2162628" y="1867504"/>
                  <a:pt x="1727200" y="3439886"/>
                </a:cubicBezTo>
                <a:cubicBezTo>
                  <a:pt x="1533676" y="2854477"/>
                  <a:pt x="1499809" y="2602896"/>
                  <a:pt x="522515" y="174171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TextBox 15"/>
          <p:cNvSpPr txBox="1"/>
          <p:nvPr/>
        </p:nvSpPr>
        <p:spPr>
          <a:xfrm>
            <a:off x="1817813" y="5852578"/>
            <a:ext cx="24941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Charakteristika projektu</a:t>
            </a:r>
            <a:endParaRPr lang="en-US" sz="2800" b="1" dirty="0"/>
          </a:p>
        </p:txBody>
      </p:sp>
      <p:sp>
        <p:nvSpPr>
          <p:cNvPr id="37" name="Rectangle 25"/>
          <p:cNvSpPr/>
          <p:nvPr/>
        </p:nvSpPr>
        <p:spPr>
          <a:xfrm>
            <a:off x="4867908" y="2555858"/>
            <a:ext cx="728360" cy="631793"/>
          </a:xfrm>
          <a:prstGeom prst="rect">
            <a:avLst/>
          </a:prstGeom>
          <a:noFill/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8" name="Freeform 26"/>
          <p:cNvSpPr/>
          <p:nvPr/>
        </p:nvSpPr>
        <p:spPr>
          <a:xfrm>
            <a:off x="4878431" y="2150315"/>
            <a:ext cx="1152387" cy="1037336"/>
          </a:xfrm>
          <a:custGeom>
            <a:avLst/>
            <a:gdLst>
              <a:gd name="connsiteX0" fmla="*/ 638629 w 4746172"/>
              <a:gd name="connsiteY0" fmla="*/ 2046515 h 4572000"/>
              <a:gd name="connsiteX1" fmla="*/ 0 w 4746172"/>
              <a:gd name="connsiteY1" fmla="*/ 3120572 h 4572000"/>
              <a:gd name="connsiteX2" fmla="*/ 1770743 w 4746172"/>
              <a:gd name="connsiteY2" fmla="*/ 4572000 h 4572000"/>
              <a:gd name="connsiteX3" fmla="*/ 4746172 w 4746172"/>
              <a:gd name="connsiteY3" fmla="*/ 812800 h 4572000"/>
              <a:gd name="connsiteX4" fmla="*/ 3875315 w 4746172"/>
              <a:gd name="connsiteY4" fmla="*/ 0 h 4572000"/>
              <a:gd name="connsiteX5" fmla="*/ 1872343 w 4746172"/>
              <a:gd name="connsiteY5" fmla="*/ 3585029 h 4572000"/>
              <a:gd name="connsiteX6" fmla="*/ 638629 w 4746172"/>
              <a:gd name="connsiteY6" fmla="*/ 2046515 h 4572000"/>
              <a:gd name="connsiteX0" fmla="*/ 638629 w 4746172"/>
              <a:gd name="connsiteY0" fmla="*/ 2046515 h 4572000"/>
              <a:gd name="connsiteX1" fmla="*/ 0 w 4746172"/>
              <a:gd name="connsiteY1" fmla="*/ 3120572 h 4572000"/>
              <a:gd name="connsiteX2" fmla="*/ 1770743 w 4746172"/>
              <a:gd name="connsiteY2" fmla="*/ 4572000 h 4572000"/>
              <a:gd name="connsiteX3" fmla="*/ 4746172 w 4746172"/>
              <a:gd name="connsiteY3" fmla="*/ 812800 h 4572000"/>
              <a:gd name="connsiteX4" fmla="*/ 3875315 w 4746172"/>
              <a:gd name="connsiteY4" fmla="*/ 0 h 4572000"/>
              <a:gd name="connsiteX5" fmla="*/ 1756228 w 4746172"/>
              <a:gd name="connsiteY5" fmla="*/ 3889829 h 4572000"/>
              <a:gd name="connsiteX6" fmla="*/ 638629 w 4746172"/>
              <a:gd name="connsiteY6" fmla="*/ 2046515 h 4572000"/>
              <a:gd name="connsiteX0" fmla="*/ 522515 w 4746172"/>
              <a:gd name="connsiteY0" fmla="*/ 1741715 h 4572000"/>
              <a:gd name="connsiteX1" fmla="*/ 0 w 4746172"/>
              <a:gd name="connsiteY1" fmla="*/ 3120572 h 4572000"/>
              <a:gd name="connsiteX2" fmla="*/ 1770743 w 4746172"/>
              <a:gd name="connsiteY2" fmla="*/ 4572000 h 4572000"/>
              <a:gd name="connsiteX3" fmla="*/ 4746172 w 4746172"/>
              <a:gd name="connsiteY3" fmla="*/ 812800 h 4572000"/>
              <a:gd name="connsiteX4" fmla="*/ 3875315 w 4746172"/>
              <a:gd name="connsiteY4" fmla="*/ 0 h 4572000"/>
              <a:gd name="connsiteX5" fmla="*/ 1756228 w 4746172"/>
              <a:gd name="connsiteY5" fmla="*/ 3889829 h 4572000"/>
              <a:gd name="connsiteX6" fmla="*/ 522515 w 4746172"/>
              <a:gd name="connsiteY6" fmla="*/ 1741715 h 4572000"/>
              <a:gd name="connsiteX0" fmla="*/ 522515 w 4746172"/>
              <a:gd name="connsiteY0" fmla="*/ 2104572 h 4934857"/>
              <a:gd name="connsiteX1" fmla="*/ 0 w 4746172"/>
              <a:gd name="connsiteY1" fmla="*/ 3483429 h 4934857"/>
              <a:gd name="connsiteX2" fmla="*/ 1770743 w 4746172"/>
              <a:gd name="connsiteY2" fmla="*/ 4934857 h 4934857"/>
              <a:gd name="connsiteX3" fmla="*/ 4746172 w 4746172"/>
              <a:gd name="connsiteY3" fmla="*/ 1175657 h 4934857"/>
              <a:gd name="connsiteX4" fmla="*/ 4397829 w 4746172"/>
              <a:gd name="connsiteY4" fmla="*/ 0 h 4934857"/>
              <a:gd name="connsiteX5" fmla="*/ 1756228 w 4746172"/>
              <a:gd name="connsiteY5" fmla="*/ 4252686 h 4934857"/>
              <a:gd name="connsiteX6" fmla="*/ 522515 w 4746172"/>
              <a:gd name="connsiteY6" fmla="*/ 2104572 h 4934857"/>
              <a:gd name="connsiteX0" fmla="*/ 522515 w 4746172"/>
              <a:gd name="connsiteY0" fmla="*/ 1654629 h 4484914"/>
              <a:gd name="connsiteX1" fmla="*/ 0 w 4746172"/>
              <a:gd name="connsiteY1" fmla="*/ 3033486 h 4484914"/>
              <a:gd name="connsiteX2" fmla="*/ 1770743 w 4746172"/>
              <a:gd name="connsiteY2" fmla="*/ 4484914 h 4484914"/>
              <a:gd name="connsiteX3" fmla="*/ 4746172 w 4746172"/>
              <a:gd name="connsiteY3" fmla="*/ 725714 h 4484914"/>
              <a:gd name="connsiteX4" fmla="*/ 3860800 w 4746172"/>
              <a:gd name="connsiteY4" fmla="*/ 0 h 4484914"/>
              <a:gd name="connsiteX5" fmla="*/ 1756228 w 4746172"/>
              <a:gd name="connsiteY5" fmla="*/ 3802743 h 4484914"/>
              <a:gd name="connsiteX6" fmla="*/ 522515 w 4746172"/>
              <a:gd name="connsiteY6" fmla="*/ 1654629 h 4484914"/>
              <a:gd name="connsiteX0" fmla="*/ 522515 w 5442858"/>
              <a:gd name="connsiteY0" fmla="*/ 2380343 h 5210628"/>
              <a:gd name="connsiteX1" fmla="*/ 0 w 5442858"/>
              <a:gd name="connsiteY1" fmla="*/ 3759200 h 5210628"/>
              <a:gd name="connsiteX2" fmla="*/ 1770743 w 5442858"/>
              <a:gd name="connsiteY2" fmla="*/ 5210628 h 5210628"/>
              <a:gd name="connsiteX3" fmla="*/ 5442858 w 5442858"/>
              <a:gd name="connsiteY3" fmla="*/ 0 h 5210628"/>
              <a:gd name="connsiteX4" fmla="*/ 3860800 w 5442858"/>
              <a:gd name="connsiteY4" fmla="*/ 725714 h 5210628"/>
              <a:gd name="connsiteX5" fmla="*/ 1756228 w 5442858"/>
              <a:gd name="connsiteY5" fmla="*/ 4528457 h 5210628"/>
              <a:gd name="connsiteX6" fmla="*/ 522515 w 5442858"/>
              <a:gd name="connsiteY6" fmla="*/ 2380343 h 5210628"/>
              <a:gd name="connsiteX0" fmla="*/ 522515 w 4949372"/>
              <a:gd name="connsiteY0" fmla="*/ 1654629 h 4484914"/>
              <a:gd name="connsiteX1" fmla="*/ 0 w 4949372"/>
              <a:gd name="connsiteY1" fmla="*/ 3033486 h 4484914"/>
              <a:gd name="connsiteX2" fmla="*/ 1770743 w 4949372"/>
              <a:gd name="connsiteY2" fmla="*/ 4484914 h 4484914"/>
              <a:gd name="connsiteX3" fmla="*/ 4949372 w 4949372"/>
              <a:gd name="connsiteY3" fmla="*/ 43543 h 4484914"/>
              <a:gd name="connsiteX4" fmla="*/ 3860800 w 4949372"/>
              <a:gd name="connsiteY4" fmla="*/ 0 h 4484914"/>
              <a:gd name="connsiteX5" fmla="*/ 1756228 w 4949372"/>
              <a:gd name="connsiteY5" fmla="*/ 3802743 h 4484914"/>
              <a:gd name="connsiteX6" fmla="*/ 522515 w 4949372"/>
              <a:gd name="connsiteY6" fmla="*/ 1654629 h 4484914"/>
              <a:gd name="connsiteX0" fmla="*/ 522515 w 4949372"/>
              <a:gd name="connsiteY0" fmla="*/ 2307772 h 5138057"/>
              <a:gd name="connsiteX1" fmla="*/ 0 w 4949372"/>
              <a:gd name="connsiteY1" fmla="*/ 3686629 h 5138057"/>
              <a:gd name="connsiteX2" fmla="*/ 1770743 w 4949372"/>
              <a:gd name="connsiteY2" fmla="*/ 5138057 h 5138057"/>
              <a:gd name="connsiteX3" fmla="*/ 4949372 w 4949372"/>
              <a:gd name="connsiteY3" fmla="*/ 696686 h 5138057"/>
              <a:gd name="connsiteX4" fmla="*/ 4441372 w 4949372"/>
              <a:gd name="connsiteY4" fmla="*/ 0 h 5138057"/>
              <a:gd name="connsiteX5" fmla="*/ 1756228 w 4949372"/>
              <a:gd name="connsiteY5" fmla="*/ 4455886 h 5138057"/>
              <a:gd name="connsiteX6" fmla="*/ 522515 w 4949372"/>
              <a:gd name="connsiteY6" fmla="*/ 2307772 h 5138057"/>
              <a:gd name="connsiteX0" fmla="*/ 522515 w 4949372"/>
              <a:gd name="connsiteY0" fmla="*/ 2554515 h 5384800"/>
              <a:gd name="connsiteX1" fmla="*/ 0 w 4949372"/>
              <a:gd name="connsiteY1" fmla="*/ 3933372 h 5384800"/>
              <a:gd name="connsiteX2" fmla="*/ 1770743 w 4949372"/>
              <a:gd name="connsiteY2" fmla="*/ 5384800 h 5384800"/>
              <a:gd name="connsiteX3" fmla="*/ 4949372 w 4949372"/>
              <a:gd name="connsiteY3" fmla="*/ 943429 h 5384800"/>
              <a:gd name="connsiteX4" fmla="*/ 4078515 w 4949372"/>
              <a:gd name="connsiteY4" fmla="*/ 0 h 5384800"/>
              <a:gd name="connsiteX5" fmla="*/ 1756228 w 4949372"/>
              <a:gd name="connsiteY5" fmla="*/ 4702629 h 5384800"/>
              <a:gd name="connsiteX6" fmla="*/ 522515 w 4949372"/>
              <a:gd name="connsiteY6" fmla="*/ 2554515 h 5384800"/>
              <a:gd name="connsiteX0" fmla="*/ 522515 w 4949372"/>
              <a:gd name="connsiteY0" fmla="*/ 1698172 h 4528457"/>
              <a:gd name="connsiteX1" fmla="*/ 0 w 4949372"/>
              <a:gd name="connsiteY1" fmla="*/ 3077029 h 4528457"/>
              <a:gd name="connsiteX2" fmla="*/ 1770743 w 4949372"/>
              <a:gd name="connsiteY2" fmla="*/ 4528457 h 4528457"/>
              <a:gd name="connsiteX3" fmla="*/ 4949372 w 4949372"/>
              <a:gd name="connsiteY3" fmla="*/ 87086 h 4528457"/>
              <a:gd name="connsiteX4" fmla="*/ 3280229 w 4949372"/>
              <a:gd name="connsiteY4" fmla="*/ 0 h 4528457"/>
              <a:gd name="connsiteX5" fmla="*/ 1756228 w 4949372"/>
              <a:gd name="connsiteY5" fmla="*/ 3846286 h 4528457"/>
              <a:gd name="connsiteX6" fmla="*/ 522515 w 4949372"/>
              <a:gd name="connsiteY6" fmla="*/ 1698172 h 4528457"/>
              <a:gd name="connsiteX0" fmla="*/ 522515 w 4034972"/>
              <a:gd name="connsiteY0" fmla="*/ 1698172 h 4528457"/>
              <a:gd name="connsiteX1" fmla="*/ 0 w 4034972"/>
              <a:gd name="connsiteY1" fmla="*/ 3077029 h 4528457"/>
              <a:gd name="connsiteX2" fmla="*/ 1770743 w 4034972"/>
              <a:gd name="connsiteY2" fmla="*/ 4528457 h 4528457"/>
              <a:gd name="connsiteX3" fmla="*/ 4034972 w 4034972"/>
              <a:gd name="connsiteY3" fmla="*/ 1117600 h 4528457"/>
              <a:gd name="connsiteX4" fmla="*/ 3280229 w 4034972"/>
              <a:gd name="connsiteY4" fmla="*/ 0 h 4528457"/>
              <a:gd name="connsiteX5" fmla="*/ 1756228 w 4034972"/>
              <a:gd name="connsiteY5" fmla="*/ 3846286 h 4528457"/>
              <a:gd name="connsiteX6" fmla="*/ 522515 w 4034972"/>
              <a:gd name="connsiteY6" fmla="*/ 1698172 h 4528457"/>
              <a:gd name="connsiteX0" fmla="*/ 522515 w 4238172"/>
              <a:gd name="connsiteY0" fmla="*/ 1698172 h 4528457"/>
              <a:gd name="connsiteX1" fmla="*/ 0 w 4238172"/>
              <a:gd name="connsiteY1" fmla="*/ 3077029 h 4528457"/>
              <a:gd name="connsiteX2" fmla="*/ 1770743 w 4238172"/>
              <a:gd name="connsiteY2" fmla="*/ 4528457 h 4528457"/>
              <a:gd name="connsiteX3" fmla="*/ 4238172 w 4238172"/>
              <a:gd name="connsiteY3" fmla="*/ 754743 h 4528457"/>
              <a:gd name="connsiteX4" fmla="*/ 3280229 w 4238172"/>
              <a:gd name="connsiteY4" fmla="*/ 0 h 4528457"/>
              <a:gd name="connsiteX5" fmla="*/ 1756228 w 4238172"/>
              <a:gd name="connsiteY5" fmla="*/ 3846286 h 4528457"/>
              <a:gd name="connsiteX6" fmla="*/ 522515 w 4238172"/>
              <a:gd name="connsiteY6" fmla="*/ 1698172 h 4528457"/>
              <a:gd name="connsiteX0" fmla="*/ 522515 w 4383315"/>
              <a:gd name="connsiteY0" fmla="*/ 1698172 h 4528457"/>
              <a:gd name="connsiteX1" fmla="*/ 0 w 4383315"/>
              <a:gd name="connsiteY1" fmla="*/ 3077029 h 4528457"/>
              <a:gd name="connsiteX2" fmla="*/ 1770743 w 4383315"/>
              <a:gd name="connsiteY2" fmla="*/ 4528457 h 4528457"/>
              <a:gd name="connsiteX3" fmla="*/ 4383315 w 4383315"/>
              <a:gd name="connsiteY3" fmla="*/ 783772 h 4528457"/>
              <a:gd name="connsiteX4" fmla="*/ 3280229 w 4383315"/>
              <a:gd name="connsiteY4" fmla="*/ 0 h 4528457"/>
              <a:gd name="connsiteX5" fmla="*/ 1756228 w 4383315"/>
              <a:gd name="connsiteY5" fmla="*/ 3846286 h 4528457"/>
              <a:gd name="connsiteX6" fmla="*/ 522515 w 4383315"/>
              <a:gd name="connsiteY6" fmla="*/ 1698172 h 4528457"/>
              <a:gd name="connsiteX0" fmla="*/ 522515 w 4325258"/>
              <a:gd name="connsiteY0" fmla="*/ 1698172 h 4528457"/>
              <a:gd name="connsiteX1" fmla="*/ 0 w 4325258"/>
              <a:gd name="connsiteY1" fmla="*/ 3077029 h 4528457"/>
              <a:gd name="connsiteX2" fmla="*/ 1770743 w 4325258"/>
              <a:gd name="connsiteY2" fmla="*/ 4528457 h 4528457"/>
              <a:gd name="connsiteX3" fmla="*/ 4325258 w 4325258"/>
              <a:gd name="connsiteY3" fmla="*/ 595086 h 4528457"/>
              <a:gd name="connsiteX4" fmla="*/ 3280229 w 4325258"/>
              <a:gd name="connsiteY4" fmla="*/ 0 h 4528457"/>
              <a:gd name="connsiteX5" fmla="*/ 1756228 w 4325258"/>
              <a:gd name="connsiteY5" fmla="*/ 3846286 h 4528457"/>
              <a:gd name="connsiteX6" fmla="*/ 522515 w 4325258"/>
              <a:gd name="connsiteY6" fmla="*/ 1698172 h 4528457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615544"/>
              <a:gd name="connsiteY0" fmla="*/ 1741715 h 4572000"/>
              <a:gd name="connsiteX1" fmla="*/ 0 w 4615544"/>
              <a:gd name="connsiteY1" fmla="*/ 3120572 h 4572000"/>
              <a:gd name="connsiteX2" fmla="*/ 1770743 w 4615544"/>
              <a:gd name="connsiteY2" fmla="*/ 4572000 h 4572000"/>
              <a:gd name="connsiteX3" fmla="*/ 4615544 w 4615544"/>
              <a:gd name="connsiteY3" fmla="*/ 856343 h 4572000"/>
              <a:gd name="connsiteX4" fmla="*/ 3280229 w 4615544"/>
              <a:gd name="connsiteY4" fmla="*/ 0 h 4572000"/>
              <a:gd name="connsiteX5" fmla="*/ 1756228 w 4615544"/>
              <a:gd name="connsiteY5" fmla="*/ 3889829 h 4572000"/>
              <a:gd name="connsiteX6" fmla="*/ 522515 w 4615544"/>
              <a:gd name="connsiteY6" fmla="*/ 1741715 h 4572000"/>
              <a:gd name="connsiteX0" fmla="*/ 522515 w 4615544"/>
              <a:gd name="connsiteY0" fmla="*/ 1741715 h 4572000"/>
              <a:gd name="connsiteX1" fmla="*/ 0 w 4615544"/>
              <a:gd name="connsiteY1" fmla="*/ 3120572 h 4572000"/>
              <a:gd name="connsiteX2" fmla="*/ 1770743 w 4615544"/>
              <a:gd name="connsiteY2" fmla="*/ 4572000 h 4572000"/>
              <a:gd name="connsiteX3" fmla="*/ 4615544 w 4615544"/>
              <a:gd name="connsiteY3" fmla="*/ 856343 h 4572000"/>
              <a:gd name="connsiteX4" fmla="*/ 3280229 w 4615544"/>
              <a:gd name="connsiteY4" fmla="*/ 0 h 4572000"/>
              <a:gd name="connsiteX5" fmla="*/ 1756228 w 4615544"/>
              <a:gd name="connsiteY5" fmla="*/ 3889829 h 4572000"/>
              <a:gd name="connsiteX6" fmla="*/ 522515 w 4615544"/>
              <a:gd name="connsiteY6" fmla="*/ 1741715 h 4572000"/>
              <a:gd name="connsiteX0" fmla="*/ 522515 w 4557487"/>
              <a:gd name="connsiteY0" fmla="*/ 1741715 h 4572000"/>
              <a:gd name="connsiteX1" fmla="*/ 0 w 4557487"/>
              <a:gd name="connsiteY1" fmla="*/ 3120572 h 4572000"/>
              <a:gd name="connsiteX2" fmla="*/ 1770743 w 4557487"/>
              <a:gd name="connsiteY2" fmla="*/ 4572000 h 4572000"/>
              <a:gd name="connsiteX3" fmla="*/ 4557487 w 4557487"/>
              <a:gd name="connsiteY3" fmla="*/ 667657 h 4572000"/>
              <a:gd name="connsiteX4" fmla="*/ 3280229 w 4557487"/>
              <a:gd name="connsiteY4" fmla="*/ 0 h 4572000"/>
              <a:gd name="connsiteX5" fmla="*/ 1756228 w 4557487"/>
              <a:gd name="connsiteY5" fmla="*/ 3889829 h 4572000"/>
              <a:gd name="connsiteX6" fmla="*/ 522515 w 4557487"/>
              <a:gd name="connsiteY6" fmla="*/ 1741715 h 4572000"/>
              <a:gd name="connsiteX0" fmla="*/ 522515 w 4673602"/>
              <a:gd name="connsiteY0" fmla="*/ 1822594 h 4652879"/>
              <a:gd name="connsiteX1" fmla="*/ 0 w 4673602"/>
              <a:gd name="connsiteY1" fmla="*/ 3201451 h 4652879"/>
              <a:gd name="connsiteX2" fmla="*/ 1770743 w 4673602"/>
              <a:gd name="connsiteY2" fmla="*/ 4652879 h 4652879"/>
              <a:gd name="connsiteX3" fmla="*/ 4673602 w 4673602"/>
              <a:gd name="connsiteY3" fmla="*/ 429222 h 4652879"/>
              <a:gd name="connsiteX4" fmla="*/ 3280229 w 4673602"/>
              <a:gd name="connsiteY4" fmla="*/ 80879 h 4652879"/>
              <a:gd name="connsiteX5" fmla="*/ 1756228 w 4673602"/>
              <a:gd name="connsiteY5" fmla="*/ 3970708 h 4652879"/>
              <a:gd name="connsiteX6" fmla="*/ 522515 w 4673602"/>
              <a:gd name="connsiteY6" fmla="*/ 1822594 h 4652879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836353 h 4666638"/>
              <a:gd name="connsiteX1" fmla="*/ 0 w 4673602"/>
              <a:gd name="connsiteY1" fmla="*/ 3215210 h 4666638"/>
              <a:gd name="connsiteX2" fmla="*/ 1770743 w 4673602"/>
              <a:gd name="connsiteY2" fmla="*/ 4666638 h 4666638"/>
              <a:gd name="connsiteX3" fmla="*/ 4673602 w 4673602"/>
              <a:gd name="connsiteY3" fmla="*/ 442981 h 4666638"/>
              <a:gd name="connsiteX4" fmla="*/ 3280229 w 4673602"/>
              <a:gd name="connsiteY4" fmla="*/ 94638 h 4666638"/>
              <a:gd name="connsiteX5" fmla="*/ 1756228 w 4673602"/>
              <a:gd name="connsiteY5" fmla="*/ 3984467 h 4666638"/>
              <a:gd name="connsiteX6" fmla="*/ 522515 w 4673602"/>
              <a:gd name="connsiteY6" fmla="*/ 1836353 h 4666638"/>
              <a:gd name="connsiteX0" fmla="*/ 522515 w 4673602"/>
              <a:gd name="connsiteY0" fmla="*/ 1836353 h 4666638"/>
              <a:gd name="connsiteX1" fmla="*/ 0 w 4673602"/>
              <a:gd name="connsiteY1" fmla="*/ 3215210 h 4666638"/>
              <a:gd name="connsiteX2" fmla="*/ 1770743 w 4673602"/>
              <a:gd name="connsiteY2" fmla="*/ 4666638 h 4666638"/>
              <a:gd name="connsiteX3" fmla="*/ 4673602 w 4673602"/>
              <a:gd name="connsiteY3" fmla="*/ 442981 h 4666638"/>
              <a:gd name="connsiteX4" fmla="*/ 3280229 w 4673602"/>
              <a:gd name="connsiteY4" fmla="*/ 94638 h 4666638"/>
              <a:gd name="connsiteX5" fmla="*/ 1756228 w 4673602"/>
              <a:gd name="connsiteY5" fmla="*/ 3984467 h 4666638"/>
              <a:gd name="connsiteX6" fmla="*/ 522515 w 4673602"/>
              <a:gd name="connsiteY6" fmla="*/ 1836353 h 4666638"/>
              <a:gd name="connsiteX0" fmla="*/ 522515 w 4673602"/>
              <a:gd name="connsiteY0" fmla="*/ 1836353 h 4666638"/>
              <a:gd name="connsiteX1" fmla="*/ 0 w 4673602"/>
              <a:gd name="connsiteY1" fmla="*/ 3215210 h 4666638"/>
              <a:gd name="connsiteX2" fmla="*/ 1770743 w 4673602"/>
              <a:gd name="connsiteY2" fmla="*/ 4666638 h 4666638"/>
              <a:gd name="connsiteX3" fmla="*/ 4673602 w 4673602"/>
              <a:gd name="connsiteY3" fmla="*/ 442981 h 4666638"/>
              <a:gd name="connsiteX4" fmla="*/ 3280229 w 4673602"/>
              <a:gd name="connsiteY4" fmla="*/ 94638 h 4666638"/>
              <a:gd name="connsiteX5" fmla="*/ 1756228 w 4673602"/>
              <a:gd name="connsiteY5" fmla="*/ 3984467 h 4666638"/>
              <a:gd name="connsiteX6" fmla="*/ 522515 w 4673602"/>
              <a:gd name="connsiteY6" fmla="*/ 1836353 h 4666638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3602" h="4572000">
                <a:moveTo>
                  <a:pt x="522515" y="1741715"/>
                </a:moveTo>
                <a:cubicBezTo>
                  <a:pt x="478972" y="2302934"/>
                  <a:pt x="420914" y="2588381"/>
                  <a:pt x="0" y="3120572"/>
                </a:cubicBezTo>
                <a:cubicBezTo>
                  <a:pt x="616676" y="3403996"/>
                  <a:pt x="988774" y="3607703"/>
                  <a:pt x="1770743" y="4572000"/>
                </a:cubicBezTo>
                <a:cubicBezTo>
                  <a:pt x="2244877" y="3144762"/>
                  <a:pt x="2689982" y="1644953"/>
                  <a:pt x="4673602" y="348343"/>
                </a:cubicBezTo>
                <a:lnTo>
                  <a:pt x="3280229" y="0"/>
                </a:lnTo>
                <a:cubicBezTo>
                  <a:pt x="1988458" y="1412725"/>
                  <a:pt x="2162628" y="1867504"/>
                  <a:pt x="1727200" y="3439886"/>
                </a:cubicBezTo>
                <a:cubicBezTo>
                  <a:pt x="1533676" y="2854477"/>
                  <a:pt x="1499809" y="2602896"/>
                  <a:pt x="522515" y="174171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9" name="TextBox 15"/>
          <p:cNvSpPr txBox="1"/>
          <p:nvPr/>
        </p:nvSpPr>
        <p:spPr>
          <a:xfrm>
            <a:off x="6081938" y="3768014"/>
            <a:ext cx="251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Postup</a:t>
            </a:r>
            <a:endParaRPr lang="en-US" sz="2800" b="1" dirty="0"/>
          </a:p>
        </p:txBody>
      </p:sp>
      <p:sp>
        <p:nvSpPr>
          <p:cNvPr id="40" name="Rectangle 25"/>
          <p:cNvSpPr/>
          <p:nvPr/>
        </p:nvSpPr>
        <p:spPr>
          <a:xfrm>
            <a:off x="4867908" y="3768014"/>
            <a:ext cx="728360" cy="631793"/>
          </a:xfrm>
          <a:prstGeom prst="rect">
            <a:avLst/>
          </a:prstGeom>
          <a:noFill/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1" name="Freeform 26"/>
          <p:cNvSpPr/>
          <p:nvPr/>
        </p:nvSpPr>
        <p:spPr>
          <a:xfrm>
            <a:off x="4878431" y="3362471"/>
            <a:ext cx="1152387" cy="1037336"/>
          </a:xfrm>
          <a:custGeom>
            <a:avLst/>
            <a:gdLst>
              <a:gd name="connsiteX0" fmla="*/ 638629 w 4746172"/>
              <a:gd name="connsiteY0" fmla="*/ 2046515 h 4572000"/>
              <a:gd name="connsiteX1" fmla="*/ 0 w 4746172"/>
              <a:gd name="connsiteY1" fmla="*/ 3120572 h 4572000"/>
              <a:gd name="connsiteX2" fmla="*/ 1770743 w 4746172"/>
              <a:gd name="connsiteY2" fmla="*/ 4572000 h 4572000"/>
              <a:gd name="connsiteX3" fmla="*/ 4746172 w 4746172"/>
              <a:gd name="connsiteY3" fmla="*/ 812800 h 4572000"/>
              <a:gd name="connsiteX4" fmla="*/ 3875315 w 4746172"/>
              <a:gd name="connsiteY4" fmla="*/ 0 h 4572000"/>
              <a:gd name="connsiteX5" fmla="*/ 1872343 w 4746172"/>
              <a:gd name="connsiteY5" fmla="*/ 3585029 h 4572000"/>
              <a:gd name="connsiteX6" fmla="*/ 638629 w 4746172"/>
              <a:gd name="connsiteY6" fmla="*/ 2046515 h 4572000"/>
              <a:gd name="connsiteX0" fmla="*/ 638629 w 4746172"/>
              <a:gd name="connsiteY0" fmla="*/ 2046515 h 4572000"/>
              <a:gd name="connsiteX1" fmla="*/ 0 w 4746172"/>
              <a:gd name="connsiteY1" fmla="*/ 3120572 h 4572000"/>
              <a:gd name="connsiteX2" fmla="*/ 1770743 w 4746172"/>
              <a:gd name="connsiteY2" fmla="*/ 4572000 h 4572000"/>
              <a:gd name="connsiteX3" fmla="*/ 4746172 w 4746172"/>
              <a:gd name="connsiteY3" fmla="*/ 812800 h 4572000"/>
              <a:gd name="connsiteX4" fmla="*/ 3875315 w 4746172"/>
              <a:gd name="connsiteY4" fmla="*/ 0 h 4572000"/>
              <a:gd name="connsiteX5" fmla="*/ 1756228 w 4746172"/>
              <a:gd name="connsiteY5" fmla="*/ 3889829 h 4572000"/>
              <a:gd name="connsiteX6" fmla="*/ 638629 w 4746172"/>
              <a:gd name="connsiteY6" fmla="*/ 2046515 h 4572000"/>
              <a:gd name="connsiteX0" fmla="*/ 522515 w 4746172"/>
              <a:gd name="connsiteY0" fmla="*/ 1741715 h 4572000"/>
              <a:gd name="connsiteX1" fmla="*/ 0 w 4746172"/>
              <a:gd name="connsiteY1" fmla="*/ 3120572 h 4572000"/>
              <a:gd name="connsiteX2" fmla="*/ 1770743 w 4746172"/>
              <a:gd name="connsiteY2" fmla="*/ 4572000 h 4572000"/>
              <a:gd name="connsiteX3" fmla="*/ 4746172 w 4746172"/>
              <a:gd name="connsiteY3" fmla="*/ 812800 h 4572000"/>
              <a:gd name="connsiteX4" fmla="*/ 3875315 w 4746172"/>
              <a:gd name="connsiteY4" fmla="*/ 0 h 4572000"/>
              <a:gd name="connsiteX5" fmla="*/ 1756228 w 4746172"/>
              <a:gd name="connsiteY5" fmla="*/ 3889829 h 4572000"/>
              <a:gd name="connsiteX6" fmla="*/ 522515 w 4746172"/>
              <a:gd name="connsiteY6" fmla="*/ 1741715 h 4572000"/>
              <a:gd name="connsiteX0" fmla="*/ 522515 w 4746172"/>
              <a:gd name="connsiteY0" fmla="*/ 2104572 h 4934857"/>
              <a:gd name="connsiteX1" fmla="*/ 0 w 4746172"/>
              <a:gd name="connsiteY1" fmla="*/ 3483429 h 4934857"/>
              <a:gd name="connsiteX2" fmla="*/ 1770743 w 4746172"/>
              <a:gd name="connsiteY2" fmla="*/ 4934857 h 4934857"/>
              <a:gd name="connsiteX3" fmla="*/ 4746172 w 4746172"/>
              <a:gd name="connsiteY3" fmla="*/ 1175657 h 4934857"/>
              <a:gd name="connsiteX4" fmla="*/ 4397829 w 4746172"/>
              <a:gd name="connsiteY4" fmla="*/ 0 h 4934857"/>
              <a:gd name="connsiteX5" fmla="*/ 1756228 w 4746172"/>
              <a:gd name="connsiteY5" fmla="*/ 4252686 h 4934857"/>
              <a:gd name="connsiteX6" fmla="*/ 522515 w 4746172"/>
              <a:gd name="connsiteY6" fmla="*/ 2104572 h 4934857"/>
              <a:gd name="connsiteX0" fmla="*/ 522515 w 4746172"/>
              <a:gd name="connsiteY0" fmla="*/ 1654629 h 4484914"/>
              <a:gd name="connsiteX1" fmla="*/ 0 w 4746172"/>
              <a:gd name="connsiteY1" fmla="*/ 3033486 h 4484914"/>
              <a:gd name="connsiteX2" fmla="*/ 1770743 w 4746172"/>
              <a:gd name="connsiteY2" fmla="*/ 4484914 h 4484914"/>
              <a:gd name="connsiteX3" fmla="*/ 4746172 w 4746172"/>
              <a:gd name="connsiteY3" fmla="*/ 725714 h 4484914"/>
              <a:gd name="connsiteX4" fmla="*/ 3860800 w 4746172"/>
              <a:gd name="connsiteY4" fmla="*/ 0 h 4484914"/>
              <a:gd name="connsiteX5" fmla="*/ 1756228 w 4746172"/>
              <a:gd name="connsiteY5" fmla="*/ 3802743 h 4484914"/>
              <a:gd name="connsiteX6" fmla="*/ 522515 w 4746172"/>
              <a:gd name="connsiteY6" fmla="*/ 1654629 h 4484914"/>
              <a:gd name="connsiteX0" fmla="*/ 522515 w 5442858"/>
              <a:gd name="connsiteY0" fmla="*/ 2380343 h 5210628"/>
              <a:gd name="connsiteX1" fmla="*/ 0 w 5442858"/>
              <a:gd name="connsiteY1" fmla="*/ 3759200 h 5210628"/>
              <a:gd name="connsiteX2" fmla="*/ 1770743 w 5442858"/>
              <a:gd name="connsiteY2" fmla="*/ 5210628 h 5210628"/>
              <a:gd name="connsiteX3" fmla="*/ 5442858 w 5442858"/>
              <a:gd name="connsiteY3" fmla="*/ 0 h 5210628"/>
              <a:gd name="connsiteX4" fmla="*/ 3860800 w 5442858"/>
              <a:gd name="connsiteY4" fmla="*/ 725714 h 5210628"/>
              <a:gd name="connsiteX5" fmla="*/ 1756228 w 5442858"/>
              <a:gd name="connsiteY5" fmla="*/ 4528457 h 5210628"/>
              <a:gd name="connsiteX6" fmla="*/ 522515 w 5442858"/>
              <a:gd name="connsiteY6" fmla="*/ 2380343 h 5210628"/>
              <a:gd name="connsiteX0" fmla="*/ 522515 w 4949372"/>
              <a:gd name="connsiteY0" fmla="*/ 1654629 h 4484914"/>
              <a:gd name="connsiteX1" fmla="*/ 0 w 4949372"/>
              <a:gd name="connsiteY1" fmla="*/ 3033486 h 4484914"/>
              <a:gd name="connsiteX2" fmla="*/ 1770743 w 4949372"/>
              <a:gd name="connsiteY2" fmla="*/ 4484914 h 4484914"/>
              <a:gd name="connsiteX3" fmla="*/ 4949372 w 4949372"/>
              <a:gd name="connsiteY3" fmla="*/ 43543 h 4484914"/>
              <a:gd name="connsiteX4" fmla="*/ 3860800 w 4949372"/>
              <a:gd name="connsiteY4" fmla="*/ 0 h 4484914"/>
              <a:gd name="connsiteX5" fmla="*/ 1756228 w 4949372"/>
              <a:gd name="connsiteY5" fmla="*/ 3802743 h 4484914"/>
              <a:gd name="connsiteX6" fmla="*/ 522515 w 4949372"/>
              <a:gd name="connsiteY6" fmla="*/ 1654629 h 4484914"/>
              <a:gd name="connsiteX0" fmla="*/ 522515 w 4949372"/>
              <a:gd name="connsiteY0" fmla="*/ 2307772 h 5138057"/>
              <a:gd name="connsiteX1" fmla="*/ 0 w 4949372"/>
              <a:gd name="connsiteY1" fmla="*/ 3686629 h 5138057"/>
              <a:gd name="connsiteX2" fmla="*/ 1770743 w 4949372"/>
              <a:gd name="connsiteY2" fmla="*/ 5138057 h 5138057"/>
              <a:gd name="connsiteX3" fmla="*/ 4949372 w 4949372"/>
              <a:gd name="connsiteY3" fmla="*/ 696686 h 5138057"/>
              <a:gd name="connsiteX4" fmla="*/ 4441372 w 4949372"/>
              <a:gd name="connsiteY4" fmla="*/ 0 h 5138057"/>
              <a:gd name="connsiteX5" fmla="*/ 1756228 w 4949372"/>
              <a:gd name="connsiteY5" fmla="*/ 4455886 h 5138057"/>
              <a:gd name="connsiteX6" fmla="*/ 522515 w 4949372"/>
              <a:gd name="connsiteY6" fmla="*/ 2307772 h 5138057"/>
              <a:gd name="connsiteX0" fmla="*/ 522515 w 4949372"/>
              <a:gd name="connsiteY0" fmla="*/ 2554515 h 5384800"/>
              <a:gd name="connsiteX1" fmla="*/ 0 w 4949372"/>
              <a:gd name="connsiteY1" fmla="*/ 3933372 h 5384800"/>
              <a:gd name="connsiteX2" fmla="*/ 1770743 w 4949372"/>
              <a:gd name="connsiteY2" fmla="*/ 5384800 h 5384800"/>
              <a:gd name="connsiteX3" fmla="*/ 4949372 w 4949372"/>
              <a:gd name="connsiteY3" fmla="*/ 943429 h 5384800"/>
              <a:gd name="connsiteX4" fmla="*/ 4078515 w 4949372"/>
              <a:gd name="connsiteY4" fmla="*/ 0 h 5384800"/>
              <a:gd name="connsiteX5" fmla="*/ 1756228 w 4949372"/>
              <a:gd name="connsiteY5" fmla="*/ 4702629 h 5384800"/>
              <a:gd name="connsiteX6" fmla="*/ 522515 w 4949372"/>
              <a:gd name="connsiteY6" fmla="*/ 2554515 h 5384800"/>
              <a:gd name="connsiteX0" fmla="*/ 522515 w 4949372"/>
              <a:gd name="connsiteY0" fmla="*/ 1698172 h 4528457"/>
              <a:gd name="connsiteX1" fmla="*/ 0 w 4949372"/>
              <a:gd name="connsiteY1" fmla="*/ 3077029 h 4528457"/>
              <a:gd name="connsiteX2" fmla="*/ 1770743 w 4949372"/>
              <a:gd name="connsiteY2" fmla="*/ 4528457 h 4528457"/>
              <a:gd name="connsiteX3" fmla="*/ 4949372 w 4949372"/>
              <a:gd name="connsiteY3" fmla="*/ 87086 h 4528457"/>
              <a:gd name="connsiteX4" fmla="*/ 3280229 w 4949372"/>
              <a:gd name="connsiteY4" fmla="*/ 0 h 4528457"/>
              <a:gd name="connsiteX5" fmla="*/ 1756228 w 4949372"/>
              <a:gd name="connsiteY5" fmla="*/ 3846286 h 4528457"/>
              <a:gd name="connsiteX6" fmla="*/ 522515 w 4949372"/>
              <a:gd name="connsiteY6" fmla="*/ 1698172 h 4528457"/>
              <a:gd name="connsiteX0" fmla="*/ 522515 w 4034972"/>
              <a:gd name="connsiteY0" fmla="*/ 1698172 h 4528457"/>
              <a:gd name="connsiteX1" fmla="*/ 0 w 4034972"/>
              <a:gd name="connsiteY1" fmla="*/ 3077029 h 4528457"/>
              <a:gd name="connsiteX2" fmla="*/ 1770743 w 4034972"/>
              <a:gd name="connsiteY2" fmla="*/ 4528457 h 4528457"/>
              <a:gd name="connsiteX3" fmla="*/ 4034972 w 4034972"/>
              <a:gd name="connsiteY3" fmla="*/ 1117600 h 4528457"/>
              <a:gd name="connsiteX4" fmla="*/ 3280229 w 4034972"/>
              <a:gd name="connsiteY4" fmla="*/ 0 h 4528457"/>
              <a:gd name="connsiteX5" fmla="*/ 1756228 w 4034972"/>
              <a:gd name="connsiteY5" fmla="*/ 3846286 h 4528457"/>
              <a:gd name="connsiteX6" fmla="*/ 522515 w 4034972"/>
              <a:gd name="connsiteY6" fmla="*/ 1698172 h 4528457"/>
              <a:gd name="connsiteX0" fmla="*/ 522515 w 4238172"/>
              <a:gd name="connsiteY0" fmla="*/ 1698172 h 4528457"/>
              <a:gd name="connsiteX1" fmla="*/ 0 w 4238172"/>
              <a:gd name="connsiteY1" fmla="*/ 3077029 h 4528457"/>
              <a:gd name="connsiteX2" fmla="*/ 1770743 w 4238172"/>
              <a:gd name="connsiteY2" fmla="*/ 4528457 h 4528457"/>
              <a:gd name="connsiteX3" fmla="*/ 4238172 w 4238172"/>
              <a:gd name="connsiteY3" fmla="*/ 754743 h 4528457"/>
              <a:gd name="connsiteX4" fmla="*/ 3280229 w 4238172"/>
              <a:gd name="connsiteY4" fmla="*/ 0 h 4528457"/>
              <a:gd name="connsiteX5" fmla="*/ 1756228 w 4238172"/>
              <a:gd name="connsiteY5" fmla="*/ 3846286 h 4528457"/>
              <a:gd name="connsiteX6" fmla="*/ 522515 w 4238172"/>
              <a:gd name="connsiteY6" fmla="*/ 1698172 h 4528457"/>
              <a:gd name="connsiteX0" fmla="*/ 522515 w 4383315"/>
              <a:gd name="connsiteY0" fmla="*/ 1698172 h 4528457"/>
              <a:gd name="connsiteX1" fmla="*/ 0 w 4383315"/>
              <a:gd name="connsiteY1" fmla="*/ 3077029 h 4528457"/>
              <a:gd name="connsiteX2" fmla="*/ 1770743 w 4383315"/>
              <a:gd name="connsiteY2" fmla="*/ 4528457 h 4528457"/>
              <a:gd name="connsiteX3" fmla="*/ 4383315 w 4383315"/>
              <a:gd name="connsiteY3" fmla="*/ 783772 h 4528457"/>
              <a:gd name="connsiteX4" fmla="*/ 3280229 w 4383315"/>
              <a:gd name="connsiteY4" fmla="*/ 0 h 4528457"/>
              <a:gd name="connsiteX5" fmla="*/ 1756228 w 4383315"/>
              <a:gd name="connsiteY5" fmla="*/ 3846286 h 4528457"/>
              <a:gd name="connsiteX6" fmla="*/ 522515 w 4383315"/>
              <a:gd name="connsiteY6" fmla="*/ 1698172 h 4528457"/>
              <a:gd name="connsiteX0" fmla="*/ 522515 w 4325258"/>
              <a:gd name="connsiteY0" fmla="*/ 1698172 h 4528457"/>
              <a:gd name="connsiteX1" fmla="*/ 0 w 4325258"/>
              <a:gd name="connsiteY1" fmla="*/ 3077029 h 4528457"/>
              <a:gd name="connsiteX2" fmla="*/ 1770743 w 4325258"/>
              <a:gd name="connsiteY2" fmla="*/ 4528457 h 4528457"/>
              <a:gd name="connsiteX3" fmla="*/ 4325258 w 4325258"/>
              <a:gd name="connsiteY3" fmla="*/ 595086 h 4528457"/>
              <a:gd name="connsiteX4" fmla="*/ 3280229 w 4325258"/>
              <a:gd name="connsiteY4" fmla="*/ 0 h 4528457"/>
              <a:gd name="connsiteX5" fmla="*/ 1756228 w 4325258"/>
              <a:gd name="connsiteY5" fmla="*/ 3846286 h 4528457"/>
              <a:gd name="connsiteX6" fmla="*/ 522515 w 4325258"/>
              <a:gd name="connsiteY6" fmla="*/ 1698172 h 4528457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615544"/>
              <a:gd name="connsiteY0" fmla="*/ 1741715 h 4572000"/>
              <a:gd name="connsiteX1" fmla="*/ 0 w 4615544"/>
              <a:gd name="connsiteY1" fmla="*/ 3120572 h 4572000"/>
              <a:gd name="connsiteX2" fmla="*/ 1770743 w 4615544"/>
              <a:gd name="connsiteY2" fmla="*/ 4572000 h 4572000"/>
              <a:gd name="connsiteX3" fmla="*/ 4615544 w 4615544"/>
              <a:gd name="connsiteY3" fmla="*/ 856343 h 4572000"/>
              <a:gd name="connsiteX4" fmla="*/ 3280229 w 4615544"/>
              <a:gd name="connsiteY4" fmla="*/ 0 h 4572000"/>
              <a:gd name="connsiteX5" fmla="*/ 1756228 w 4615544"/>
              <a:gd name="connsiteY5" fmla="*/ 3889829 h 4572000"/>
              <a:gd name="connsiteX6" fmla="*/ 522515 w 4615544"/>
              <a:gd name="connsiteY6" fmla="*/ 1741715 h 4572000"/>
              <a:gd name="connsiteX0" fmla="*/ 522515 w 4615544"/>
              <a:gd name="connsiteY0" fmla="*/ 1741715 h 4572000"/>
              <a:gd name="connsiteX1" fmla="*/ 0 w 4615544"/>
              <a:gd name="connsiteY1" fmla="*/ 3120572 h 4572000"/>
              <a:gd name="connsiteX2" fmla="*/ 1770743 w 4615544"/>
              <a:gd name="connsiteY2" fmla="*/ 4572000 h 4572000"/>
              <a:gd name="connsiteX3" fmla="*/ 4615544 w 4615544"/>
              <a:gd name="connsiteY3" fmla="*/ 856343 h 4572000"/>
              <a:gd name="connsiteX4" fmla="*/ 3280229 w 4615544"/>
              <a:gd name="connsiteY4" fmla="*/ 0 h 4572000"/>
              <a:gd name="connsiteX5" fmla="*/ 1756228 w 4615544"/>
              <a:gd name="connsiteY5" fmla="*/ 3889829 h 4572000"/>
              <a:gd name="connsiteX6" fmla="*/ 522515 w 4615544"/>
              <a:gd name="connsiteY6" fmla="*/ 1741715 h 4572000"/>
              <a:gd name="connsiteX0" fmla="*/ 522515 w 4557487"/>
              <a:gd name="connsiteY0" fmla="*/ 1741715 h 4572000"/>
              <a:gd name="connsiteX1" fmla="*/ 0 w 4557487"/>
              <a:gd name="connsiteY1" fmla="*/ 3120572 h 4572000"/>
              <a:gd name="connsiteX2" fmla="*/ 1770743 w 4557487"/>
              <a:gd name="connsiteY2" fmla="*/ 4572000 h 4572000"/>
              <a:gd name="connsiteX3" fmla="*/ 4557487 w 4557487"/>
              <a:gd name="connsiteY3" fmla="*/ 667657 h 4572000"/>
              <a:gd name="connsiteX4" fmla="*/ 3280229 w 4557487"/>
              <a:gd name="connsiteY4" fmla="*/ 0 h 4572000"/>
              <a:gd name="connsiteX5" fmla="*/ 1756228 w 4557487"/>
              <a:gd name="connsiteY5" fmla="*/ 3889829 h 4572000"/>
              <a:gd name="connsiteX6" fmla="*/ 522515 w 4557487"/>
              <a:gd name="connsiteY6" fmla="*/ 1741715 h 4572000"/>
              <a:gd name="connsiteX0" fmla="*/ 522515 w 4673602"/>
              <a:gd name="connsiteY0" fmla="*/ 1822594 h 4652879"/>
              <a:gd name="connsiteX1" fmla="*/ 0 w 4673602"/>
              <a:gd name="connsiteY1" fmla="*/ 3201451 h 4652879"/>
              <a:gd name="connsiteX2" fmla="*/ 1770743 w 4673602"/>
              <a:gd name="connsiteY2" fmla="*/ 4652879 h 4652879"/>
              <a:gd name="connsiteX3" fmla="*/ 4673602 w 4673602"/>
              <a:gd name="connsiteY3" fmla="*/ 429222 h 4652879"/>
              <a:gd name="connsiteX4" fmla="*/ 3280229 w 4673602"/>
              <a:gd name="connsiteY4" fmla="*/ 80879 h 4652879"/>
              <a:gd name="connsiteX5" fmla="*/ 1756228 w 4673602"/>
              <a:gd name="connsiteY5" fmla="*/ 3970708 h 4652879"/>
              <a:gd name="connsiteX6" fmla="*/ 522515 w 4673602"/>
              <a:gd name="connsiteY6" fmla="*/ 1822594 h 4652879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836353 h 4666638"/>
              <a:gd name="connsiteX1" fmla="*/ 0 w 4673602"/>
              <a:gd name="connsiteY1" fmla="*/ 3215210 h 4666638"/>
              <a:gd name="connsiteX2" fmla="*/ 1770743 w 4673602"/>
              <a:gd name="connsiteY2" fmla="*/ 4666638 h 4666638"/>
              <a:gd name="connsiteX3" fmla="*/ 4673602 w 4673602"/>
              <a:gd name="connsiteY3" fmla="*/ 442981 h 4666638"/>
              <a:gd name="connsiteX4" fmla="*/ 3280229 w 4673602"/>
              <a:gd name="connsiteY4" fmla="*/ 94638 h 4666638"/>
              <a:gd name="connsiteX5" fmla="*/ 1756228 w 4673602"/>
              <a:gd name="connsiteY5" fmla="*/ 3984467 h 4666638"/>
              <a:gd name="connsiteX6" fmla="*/ 522515 w 4673602"/>
              <a:gd name="connsiteY6" fmla="*/ 1836353 h 4666638"/>
              <a:gd name="connsiteX0" fmla="*/ 522515 w 4673602"/>
              <a:gd name="connsiteY0" fmla="*/ 1836353 h 4666638"/>
              <a:gd name="connsiteX1" fmla="*/ 0 w 4673602"/>
              <a:gd name="connsiteY1" fmla="*/ 3215210 h 4666638"/>
              <a:gd name="connsiteX2" fmla="*/ 1770743 w 4673602"/>
              <a:gd name="connsiteY2" fmla="*/ 4666638 h 4666638"/>
              <a:gd name="connsiteX3" fmla="*/ 4673602 w 4673602"/>
              <a:gd name="connsiteY3" fmla="*/ 442981 h 4666638"/>
              <a:gd name="connsiteX4" fmla="*/ 3280229 w 4673602"/>
              <a:gd name="connsiteY4" fmla="*/ 94638 h 4666638"/>
              <a:gd name="connsiteX5" fmla="*/ 1756228 w 4673602"/>
              <a:gd name="connsiteY5" fmla="*/ 3984467 h 4666638"/>
              <a:gd name="connsiteX6" fmla="*/ 522515 w 4673602"/>
              <a:gd name="connsiteY6" fmla="*/ 1836353 h 4666638"/>
              <a:gd name="connsiteX0" fmla="*/ 522515 w 4673602"/>
              <a:gd name="connsiteY0" fmla="*/ 1836353 h 4666638"/>
              <a:gd name="connsiteX1" fmla="*/ 0 w 4673602"/>
              <a:gd name="connsiteY1" fmla="*/ 3215210 h 4666638"/>
              <a:gd name="connsiteX2" fmla="*/ 1770743 w 4673602"/>
              <a:gd name="connsiteY2" fmla="*/ 4666638 h 4666638"/>
              <a:gd name="connsiteX3" fmla="*/ 4673602 w 4673602"/>
              <a:gd name="connsiteY3" fmla="*/ 442981 h 4666638"/>
              <a:gd name="connsiteX4" fmla="*/ 3280229 w 4673602"/>
              <a:gd name="connsiteY4" fmla="*/ 94638 h 4666638"/>
              <a:gd name="connsiteX5" fmla="*/ 1756228 w 4673602"/>
              <a:gd name="connsiteY5" fmla="*/ 3984467 h 4666638"/>
              <a:gd name="connsiteX6" fmla="*/ 522515 w 4673602"/>
              <a:gd name="connsiteY6" fmla="*/ 1836353 h 4666638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3602" h="4572000">
                <a:moveTo>
                  <a:pt x="522515" y="1741715"/>
                </a:moveTo>
                <a:cubicBezTo>
                  <a:pt x="478972" y="2302934"/>
                  <a:pt x="420914" y="2588381"/>
                  <a:pt x="0" y="3120572"/>
                </a:cubicBezTo>
                <a:cubicBezTo>
                  <a:pt x="616676" y="3403996"/>
                  <a:pt x="988774" y="3607703"/>
                  <a:pt x="1770743" y="4572000"/>
                </a:cubicBezTo>
                <a:cubicBezTo>
                  <a:pt x="2244877" y="3144762"/>
                  <a:pt x="2689982" y="1644953"/>
                  <a:pt x="4673602" y="348343"/>
                </a:cubicBezTo>
                <a:lnTo>
                  <a:pt x="3280229" y="0"/>
                </a:lnTo>
                <a:cubicBezTo>
                  <a:pt x="1988458" y="1412725"/>
                  <a:pt x="2162628" y="1867504"/>
                  <a:pt x="1727200" y="3439886"/>
                </a:cubicBezTo>
                <a:cubicBezTo>
                  <a:pt x="1533676" y="2854477"/>
                  <a:pt x="1499809" y="2602896"/>
                  <a:pt x="522515" y="174171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2" name="TextBox 15"/>
          <p:cNvSpPr txBox="1"/>
          <p:nvPr/>
        </p:nvSpPr>
        <p:spPr>
          <a:xfrm>
            <a:off x="6071415" y="4961923"/>
            <a:ext cx="25180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Ostatné časti</a:t>
            </a:r>
            <a:endParaRPr lang="en-US" sz="2800" b="1" dirty="0"/>
          </a:p>
        </p:txBody>
      </p:sp>
      <p:sp>
        <p:nvSpPr>
          <p:cNvPr id="43" name="Rectangle 25"/>
          <p:cNvSpPr/>
          <p:nvPr/>
        </p:nvSpPr>
        <p:spPr>
          <a:xfrm>
            <a:off x="4857385" y="4961923"/>
            <a:ext cx="728360" cy="631793"/>
          </a:xfrm>
          <a:prstGeom prst="rect">
            <a:avLst/>
          </a:prstGeom>
          <a:noFill/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4" name="Freeform 26"/>
          <p:cNvSpPr/>
          <p:nvPr/>
        </p:nvSpPr>
        <p:spPr>
          <a:xfrm>
            <a:off x="4867908" y="4556380"/>
            <a:ext cx="1152387" cy="1037336"/>
          </a:xfrm>
          <a:custGeom>
            <a:avLst/>
            <a:gdLst>
              <a:gd name="connsiteX0" fmla="*/ 638629 w 4746172"/>
              <a:gd name="connsiteY0" fmla="*/ 2046515 h 4572000"/>
              <a:gd name="connsiteX1" fmla="*/ 0 w 4746172"/>
              <a:gd name="connsiteY1" fmla="*/ 3120572 h 4572000"/>
              <a:gd name="connsiteX2" fmla="*/ 1770743 w 4746172"/>
              <a:gd name="connsiteY2" fmla="*/ 4572000 h 4572000"/>
              <a:gd name="connsiteX3" fmla="*/ 4746172 w 4746172"/>
              <a:gd name="connsiteY3" fmla="*/ 812800 h 4572000"/>
              <a:gd name="connsiteX4" fmla="*/ 3875315 w 4746172"/>
              <a:gd name="connsiteY4" fmla="*/ 0 h 4572000"/>
              <a:gd name="connsiteX5" fmla="*/ 1872343 w 4746172"/>
              <a:gd name="connsiteY5" fmla="*/ 3585029 h 4572000"/>
              <a:gd name="connsiteX6" fmla="*/ 638629 w 4746172"/>
              <a:gd name="connsiteY6" fmla="*/ 2046515 h 4572000"/>
              <a:gd name="connsiteX0" fmla="*/ 638629 w 4746172"/>
              <a:gd name="connsiteY0" fmla="*/ 2046515 h 4572000"/>
              <a:gd name="connsiteX1" fmla="*/ 0 w 4746172"/>
              <a:gd name="connsiteY1" fmla="*/ 3120572 h 4572000"/>
              <a:gd name="connsiteX2" fmla="*/ 1770743 w 4746172"/>
              <a:gd name="connsiteY2" fmla="*/ 4572000 h 4572000"/>
              <a:gd name="connsiteX3" fmla="*/ 4746172 w 4746172"/>
              <a:gd name="connsiteY3" fmla="*/ 812800 h 4572000"/>
              <a:gd name="connsiteX4" fmla="*/ 3875315 w 4746172"/>
              <a:gd name="connsiteY4" fmla="*/ 0 h 4572000"/>
              <a:gd name="connsiteX5" fmla="*/ 1756228 w 4746172"/>
              <a:gd name="connsiteY5" fmla="*/ 3889829 h 4572000"/>
              <a:gd name="connsiteX6" fmla="*/ 638629 w 4746172"/>
              <a:gd name="connsiteY6" fmla="*/ 2046515 h 4572000"/>
              <a:gd name="connsiteX0" fmla="*/ 522515 w 4746172"/>
              <a:gd name="connsiteY0" fmla="*/ 1741715 h 4572000"/>
              <a:gd name="connsiteX1" fmla="*/ 0 w 4746172"/>
              <a:gd name="connsiteY1" fmla="*/ 3120572 h 4572000"/>
              <a:gd name="connsiteX2" fmla="*/ 1770743 w 4746172"/>
              <a:gd name="connsiteY2" fmla="*/ 4572000 h 4572000"/>
              <a:gd name="connsiteX3" fmla="*/ 4746172 w 4746172"/>
              <a:gd name="connsiteY3" fmla="*/ 812800 h 4572000"/>
              <a:gd name="connsiteX4" fmla="*/ 3875315 w 4746172"/>
              <a:gd name="connsiteY4" fmla="*/ 0 h 4572000"/>
              <a:gd name="connsiteX5" fmla="*/ 1756228 w 4746172"/>
              <a:gd name="connsiteY5" fmla="*/ 3889829 h 4572000"/>
              <a:gd name="connsiteX6" fmla="*/ 522515 w 4746172"/>
              <a:gd name="connsiteY6" fmla="*/ 1741715 h 4572000"/>
              <a:gd name="connsiteX0" fmla="*/ 522515 w 4746172"/>
              <a:gd name="connsiteY0" fmla="*/ 2104572 h 4934857"/>
              <a:gd name="connsiteX1" fmla="*/ 0 w 4746172"/>
              <a:gd name="connsiteY1" fmla="*/ 3483429 h 4934857"/>
              <a:gd name="connsiteX2" fmla="*/ 1770743 w 4746172"/>
              <a:gd name="connsiteY2" fmla="*/ 4934857 h 4934857"/>
              <a:gd name="connsiteX3" fmla="*/ 4746172 w 4746172"/>
              <a:gd name="connsiteY3" fmla="*/ 1175657 h 4934857"/>
              <a:gd name="connsiteX4" fmla="*/ 4397829 w 4746172"/>
              <a:gd name="connsiteY4" fmla="*/ 0 h 4934857"/>
              <a:gd name="connsiteX5" fmla="*/ 1756228 w 4746172"/>
              <a:gd name="connsiteY5" fmla="*/ 4252686 h 4934857"/>
              <a:gd name="connsiteX6" fmla="*/ 522515 w 4746172"/>
              <a:gd name="connsiteY6" fmla="*/ 2104572 h 4934857"/>
              <a:gd name="connsiteX0" fmla="*/ 522515 w 4746172"/>
              <a:gd name="connsiteY0" fmla="*/ 1654629 h 4484914"/>
              <a:gd name="connsiteX1" fmla="*/ 0 w 4746172"/>
              <a:gd name="connsiteY1" fmla="*/ 3033486 h 4484914"/>
              <a:gd name="connsiteX2" fmla="*/ 1770743 w 4746172"/>
              <a:gd name="connsiteY2" fmla="*/ 4484914 h 4484914"/>
              <a:gd name="connsiteX3" fmla="*/ 4746172 w 4746172"/>
              <a:gd name="connsiteY3" fmla="*/ 725714 h 4484914"/>
              <a:gd name="connsiteX4" fmla="*/ 3860800 w 4746172"/>
              <a:gd name="connsiteY4" fmla="*/ 0 h 4484914"/>
              <a:gd name="connsiteX5" fmla="*/ 1756228 w 4746172"/>
              <a:gd name="connsiteY5" fmla="*/ 3802743 h 4484914"/>
              <a:gd name="connsiteX6" fmla="*/ 522515 w 4746172"/>
              <a:gd name="connsiteY6" fmla="*/ 1654629 h 4484914"/>
              <a:gd name="connsiteX0" fmla="*/ 522515 w 5442858"/>
              <a:gd name="connsiteY0" fmla="*/ 2380343 h 5210628"/>
              <a:gd name="connsiteX1" fmla="*/ 0 w 5442858"/>
              <a:gd name="connsiteY1" fmla="*/ 3759200 h 5210628"/>
              <a:gd name="connsiteX2" fmla="*/ 1770743 w 5442858"/>
              <a:gd name="connsiteY2" fmla="*/ 5210628 h 5210628"/>
              <a:gd name="connsiteX3" fmla="*/ 5442858 w 5442858"/>
              <a:gd name="connsiteY3" fmla="*/ 0 h 5210628"/>
              <a:gd name="connsiteX4" fmla="*/ 3860800 w 5442858"/>
              <a:gd name="connsiteY4" fmla="*/ 725714 h 5210628"/>
              <a:gd name="connsiteX5" fmla="*/ 1756228 w 5442858"/>
              <a:gd name="connsiteY5" fmla="*/ 4528457 h 5210628"/>
              <a:gd name="connsiteX6" fmla="*/ 522515 w 5442858"/>
              <a:gd name="connsiteY6" fmla="*/ 2380343 h 5210628"/>
              <a:gd name="connsiteX0" fmla="*/ 522515 w 4949372"/>
              <a:gd name="connsiteY0" fmla="*/ 1654629 h 4484914"/>
              <a:gd name="connsiteX1" fmla="*/ 0 w 4949372"/>
              <a:gd name="connsiteY1" fmla="*/ 3033486 h 4484914"/>
              <a:gd name="connsiteX2" fmla="*/ 1770743 w 4949372"/>
              <a:gd name="connsiteY2" fmla="*/ 4484914 h 4484914"/>
              <a:gd name="connsiteX3" fmla="*/ 4949372 w 4949372"/>
              <a:gd name="connsiteY3" fmla="*/ 43543 h 4484914"/>
              <a:gd name="connsiteX4" fmla="*/ 3860800 w 4949372"/>
              <a:gd name="connsiteY4" fmla="*/ 0 h 4484914"/>
              <a:gd name="connsiteX5" fmla="*/ 1756228 w 4949372"/>
              <a:gd name="connsiteY5" fmla="*/ 3802743 h 4484914"/>
              <a:gd name="connsiteX6" fmla="*/ 522515 w 4949372"/>
              <a:gd name="connsiteY6" fmla="*/ 1654629 h 4484914"/>
              <a:gd name="connsiteX0" fmla="*/ 522515 w 4949372"/>
              <a:gd name="connsiteY0" fmla="*/ 2307772 h 5138057"/>
              <a:gd name="connsiteX1" fmla="*/ 0 w 4949372"/>
              <a:gd name="connsiteY1" fmla="*/ 3686629 h 5138057"/>
              <a:gd name="connsiteX2" fmla="*/ 1770743 w 4949372"/>
              <a:gd name="connsiteY2" fmla="*/ 5138057 h 5138057"/>
              <a:gd name="connsiteX3" fmla="*/ 4949372 w 4949372"/>
              <a:gd name="connsiteY3" fmla="*/ 696686 h 5138057"/>
              <a:gd name="connsiteX4" fmla="*/ 4441372 w 4949372"/>
              <a:gd name="connsiteY4" fmla="*/ 0 h 5138057"/>
              <a:gd name="connsiteX5" fmla="*/ 1756228 w 4949372"/>
              <a:gd name="connsiteY5" fmla="*/ 4455886 h 5138057"/>
              <a:gd name="connsiteX6" fmla="*/ 522515 w 4949372"/>
              <a:gd name="connsiteY6" fmla="*/ 2307772 h 5138057"/>
              <a:gd name="connsiteX0" fmla="*/ 522515 w 4949372"/>
              <a:gd name="connsiteY0" fmla="*/ 2554515 h 5384800"/>
              <a:gd name="connsiteX1" fmla="*/ 0 w 4949372"/>
              <a:gd name="connsiteY1" fmla="*/ 3933372 h 5384800"/>
              <a:gd name="connsiteX2" fmla="*/ 1770743 w 4949372"/>
              <a:gd name="connsiteY2" fmla="*/ 5384800 h 5384800"/>
              <a:gd name="connsiteX3" fmla="*/ 4949372 w 4949372"/>
              <a:gd name="connsiteY3" fmla="*/ 943429 h 5384800"/>
              <a:gd name="connsiteX4" fmla="*/ 4078515 w 4949372"/>
              <a:gd name="connsiteY4" fmla="*/ 0 h 5384800"/>
              <a:gd name="connsiteX5" fmla="*/ 1756228 w 4949372"/>
              <a:gd name="connsiteY5" fmla="*/ 4702629 h 5384800"/>
              <a:gd name="connsiteX6" fmla="*/ 522515 w 4949372"/>
              <a:gd name="connsiteY6" fmla="*/ 2554515 h 5384800"/>
              <a:gd name="connsiteX0" fmla="*/ 522515 w 4949372"/>
              <a:gd name="connsiteY0" fmla="*/ 1698172 h 4528457"/>
              <a:gd name="connsiteX1" fmla="*/ 0 w 4949372"/>
              <a:gd name="connsiteY1" fmla="*/ 3077029 h 4528457"/>
              <a:gd name="connsiteX2" fmla="*/ 1770743 w 4949372"/>
              <a:gd name="connsiteY2" fmla="*/ 4528457 h 4528457"/>
              <a:gd name="connsiteX3" fmla="*/ 4949372 w 4949372"/>
              <a:gd name="connsiteY3" fmla="*/ 87086 h 4528457"/>
              <a:gd name="connsiteX4" fmla="*/ 3280229 w 4949372"/>
              <a:gd name="connsiteY4" fmla="*/ 0 h 4528457"/>
              <a:gd name="connsiteX5" fmla="*/ 1756228 w 4949372"/>
              <a:gd name="connsiteY5" fmla="*/ 3846286 h 4528457"/>
              <a:gd name="connsiteX6" fmla="*/ 522515 w 4949372"/>
              <a:gd name="connsiteY6" fmla="*/ 1698172 h 4528457"/>
              <a:gd name="connsiteX0" fmla="*/ 522515 w 4034972"/>
              <a:gd name="connsiteY0" fmla="*/ 1698172 h 4528457"/>
              <a:gd name="connsiteX1" fmla="*/ 0 w 4034972"/>
              <a:gd name="connsiteY1" fmla="*/ 3077029 h 4528457"/>
              <a:gd name="connsiteX2" fmla="*/ 1770743 w 4034972"/>
              <a:gd name="connsiteY2" fmla="*/ 4528457 h 4528457"/>
              <a:gd name="connsiteX3" fmla="*/ 4034972 w 4034972"/>
              <a:gd name="connsiteY3" fmla="*/ 1117600 h 4528457"/>
              <a:gd name="connsiteX4" fmla="*/ 3280229 w 4034972"/>
              <a:gd name="connsiteY4" fmla="*/ 0 h 4528457"/>
              <a:gd name="connsiteX5" fmla="*/ 1756228 w 4034972"/>
              <a:gd name="connsiteY5" fmla="*/ 3846286 h 4528457"/>
              <a:gd name="connsiteX6" fmla="*/ 522515 w 4034972"/>
              <a:gd name="connsiteY6" fmla="*/ 1698172 h 4528457"/>
              <a:gd name="connsiteX0" fmla="*/ 522515 w 4238172"/>
              <a:gd name="connsiteY0" fmla="*/ 1698172 h 4528457"/>
              <a:gd name="connsiteX1" fmla="*/ 0 w 4238172"/>
              <a:gd name="connsiteY1" fmla="*/ 3077029 h 4528457"/>
              <a:gd name="connsiteX2" fmla="*/ 1770743 w 4238172"/>
              <a:gd name="connsiteY2" fmla="*/ 4528457 h 4528457"/>
              <a:gd name="connsiteX3" fmla="*/ 4238172 w 4238172"/>
              <a:gd name="connsiteY3" fmla="*/ 754743 h 4528457"/>
              <a:gd name="connsiteX4" fmla="*/ 3280229 w 4238172"/>
              <a:gd name="connsiteY4" fmla="*/ 0 h 4528457"/>
              <a:gd name="connsiteX5" fmla="*/ 1756228 w 4238172"/>
              <a:gd name="connsiteY5" fmla="*/ 3846286 h 4528457"/>
              <a:gd name="connsiteX6" fmla="*/ 522515 w 4238172"/>
              <a:gd name="connsiteY6" fmla="*/ 1698172 h 4528457"/>
              <a:gd name="connsiteX0" fmla="*/ 522515 w 4383315"/>
              <a:gd name="connsiteY0" fmla="*/ 1698172 h 4528457"/>
              <a:gd name="connsiteX1" fmla="*/ 0 w 4383315"/>
              <a:gd name="connsiteY1" fmla="*/ 3077029 h 4528457"/>
              <a:gd name="connsiteX2" fmla="*/ 1770743 w 4383315"/>
              <a:gd name="connsiteY2" fmla="*/ 4528457 h 4528457"/>
              <a:gd name="connsiteX3" fmla="*/ 4383315 w 4383315"/>
              <a:gd name="connsiteY3" fmla="*/ 783772 h 4528457"/>
              <a:gd name="connsiteX4" fmla="*/ 3280229 w 4383315"/>
              <a:gd name="connsiteY4" fmla="*/ 0 h 4528457"/>
              <a:gd name="connsiteX5" fmla="*/ 1756228 w 4383315"/>
              <a:gd name="connsiteY5" fmla="*/ 3846286 h 4528457"/>
              <a:gd name="connsiteX6" fmla="*/ 522515 w 4383315"/>
              <a:gd name="connsiteY6" fmla="*/ 1698172 h 4528457"/>
              <a:gd name="connsiteX0" fmla="*/ 522515 w 4325258"/>
              <a:gd name="connsiteY0" fmla="*/ 1698172 h 4528457"/>
              <a:gd name="connsiteX1" fmla="*/ 0 w 4325258"/>
              <a:gd name="connsiteY1" fmla="*/ 3077029 h 4528457"/>
              <a:gd name="connsiteX2" fmla="*/ 1770743 w 4325258"/>
              <a:gd name="connsiteY2" fmla="*/ 4528457 h 4528457"/>
              <a:gd name="connsiteX3" fmla="*/ 4325258 w 4325258"/>
              <a:gd name="connsiteY3" fmla="*/ 595086 h 4528457"/>
              <a:gd name="connsiteX4" fmla="*/ 3280229 w 4325258"/>
              <a:gd name="connsiteY4" fmla="*/ 0 h 4528457"/>
              <a:gd name="connsiteX5" fmla="*/ 1756228 w 4325258"/>
              <a:gd name="connsiteY5" fmla="*/ 3846286 h 4528457"/>
              <a:gd name="connsiteX6" fmla="*/ 522515 w 4325258"/>
              <a:gd name="connsiteY6" fmla="*/ 1698172 h 4528457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325258"/>
              <a:gd name="connsiteY0" fmla="*/ 1741715 h 4572000"/>
              <a:gd name="connsiteX1" fmla="*/ 0 w 4325258"/>
              <a:gd name="connsiteY1" fmla="*/ 3120572 h 4572000"/>
              <a:gd name="connsiteX2" fmla="*/ 1770743 w 4325258"/>
              <a:gd name="connsiteY2" fmla="*/ 4572000 h 4572000"/>
              <a:gd name="connsiteX3" fmla="*/ 4325258 w 4325258"/>
              <a:gd name="connsiteY3" fmla="*/ 638629 h 4572000"/>
              <a:gd name="connsiteX4" fmla="*/ 3280229 w 4325258"/>
              <a:gd name="connsiteY4" fmla="*/ 0 h 4572000"/>
              <a:gd name="connsiteX5" fmla="*/ 1756228 w 4325258"/>
              <a:gd name="connsiteY5" fmla="*/ 3889829 h 4572000"/>
              <a:gd name="connsiteX6" fmla="*/ 522515 w 4325258"/>
              <a:gd name="connsiteY6" fmla="*/ 1741715 h 4572000"/>
              <a:gd name="connsiteX0" fmla="*/ 522515 w 4615544"/>
              <a:gd name="connsiteY0" fmla="*/ 1741715 h 4572000"/>
              <a:gd name="connsiteX1" fmla="*/ 0 w 4615544"/>
              <a:gd name="connsiteY1" fmla="*/ 3120572 h 4572000"/>
              <a:gd name="connsiteX2" fmla="*/ 1770743 w 4615544"/>
              <a:gd name="connsiteY2" fmla="*/ 4572000 h 4572000"/>
              <a:gd name="connsiteX3" fmla="*/ 4615544 w 4615544"/>
              <a:gd name="connsiteY3" fmla="*/ 856343 h 4572000"/>
              <a:gd name="connsiteX4" fmla="*/ 3280229 w 4615544"/>
              <a:gd name="connsiteY4" fmla="*/ 0 h 4572000"/>
              <a:gd name="connsiteX5" fmla="*/ 1756228 w 4615544"/>
              <a:gd name="connsiteY5" fmla="*/ 3889829 h 4572000"/>
              <a:gd name="connsiteX6" fmla="*/ 522515 w 4615544"/>
              <a:gd name="connsiteY6" fmla="*/ 1741715 h 4572000"/>
              <a:gd name="connsiteX0" fmla="*/ 522515 w 4615544"/>
              <a:gd name="connsiteY0" fmla="*/ 1741715 h 4572000"/>
              <a:gd name="connsiteX1" fmla="*/ 0 w 4615544"/>
              <a:gd name="connsiteY1" fmla="*/ 3120572 h 4572000"/>
              <a:gd name="connsiteX2" fmla="*/ 1770743 w 4615544"/>
              <a:gd name="connsiteY2" fmla="*/ 4572000 h 4572000"/>
              <a:gd name="connsiteX3" fmla="*/ 4615544 w 4615544"/>
              <a:gd name="connsiteY3" fmla="*/ 856343 h 4572000"/>
              <a:gd name="connsiteX4" fmla="*/ 3280229 w 4615544"/>
              <a:gd name="connsiteY4" fmla="*/ 0 h 4572000"/>
              <a:gd name="connsiteX5" fmla="*/ 1756228 w 4615544"/>
              <a:gd name="connsiteY5" fmla="*/ 3889829 h 4572000"/>
              <a:gd name="connsiteX6" fmla="*/ 522515 w 4615544"/>
              <a:gd name="connsiteY6" fmla="*/ 1741715 h 4572000"/>
              <a:gd name="connsiteX0" fmla="*/ 522515 w 4557487"/>
              <a:gd name="connsiteY0" fmla="*/ 1741715 h 4572000"/>
              <a:gd name="connsiteX1" fmla="*/ 0 w 4557487"/>
              <a:gd name="connsiteY1" fmla="*/ 3120572 h 4572000"/>
              <a:gd name="connsiteX2" fmla="*/ 1770743 w 4557487"/>
              <a:gd name="connsiteY2" fmla="*/ 4572000 h 4572000"/>
              <a:gd name="connsiteX3" fmla="*/ 4557487 w 4557487"/>
              <a:gd name="connsiteY3" fmla="*/ 667657 h 4572000"/>
              <a:gd name="connsiteX4" fmla="*/ 3280229 w 4557487"/>
              <a:gd name="connsiteY4" fmla="*/ 0 h 4572000"/>
              <a:gd name="connsiteX5" fmla="*/ 1756228 w 4557487"/>
              <a:gd name="connsiteY5" fmla="*/ 3889829 h 4572000"/>
              <a:gd name="connsiteX6" fmla="*/ 522515 w 4557487"/>
              <a:gd name="connsiteY6" fmla="*/ 1741715 h 4572000"/>
              <a:gd name="connsiteX0" fmla="*/ 522515 w 4673602"/>
              <a:gd name="connsiteY0" fmla="*/ 1822594 h 4652879"/>
              <a:gd name="connsiteX1" fmla="*/ 0 w 4673602"/>
              <a:gd name="connsiteY1" fmla="*/ 3201451 h 4652879"/>
              <a:gd name="connsiteX2" fmla="*/ 1770743 w 4673602"/>
              <a:gd name="connsiteY2" fmla="*/ 4652879 h 4652879"/>
              <a:gd name="connsiteX3" fmla="*/ 4673602 w 4673602"/>
              <a:gd name="connsiteY3" fmla="*/ 429222 h 4652879"/>
              <a:gd name="connsiteX4" fmla="*/ 3280229 w 4673602"/>
              <a:gd name="connsiteY4" fmla="*/ 80879 h 4652879"/>
              <a:gd name="connsiteX5" fmla="*/ 1756228 w 4673602"/>
              <a:gd name="connsiteY5" fmla="*/ 3970708 h 4652879"/>
              <a:gd name="connsiteX6" fmla="*/ 522515 w 4673602"/>
              <a:gd name="connsiteY6" fmla="*/ 1822594 h 4652879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836353 h 4666638"/>
              <a:gd name="connsiteX1" fmla="*/ 0 w 4673602"/>
              <a:gd name="connsiteY1" fmla="*/ 3215210 h 4666638"/>
              <a:gd name="connsiteX2" fmla="*/ 1770743 w 4673602"/>
              <a:gd name="connsiteY2" fmla="*/ 4666638 h 4666638"/>
              <a:gd name="connsiteX3" fmla="*/ 4673602 w 4673602"/>
              <a:gd name="connsiteY3" fmla="*/ 442981 h 4666638"/>
              <a:gd name="connsiteX4" fmla="*/ 3280229 w 4673602"/>
              <a:gd name="connsiteY4" fmla="*/ 94638 h 4666638"/>
              <a:gd name="connsiteX5" fmla="*/ 1756228 w 4673602"/>
              <a:gd name="connsiteY5" fmla="*/ 3984467 h 4666638"/>
              <a:gd name="connsiteX6" fmla="*/ 522515 w 4673602"/>
              <a:gd name="connsiteY6" fmla="*/ 1836353 h 4666638"/>
              <a:gd name="connsiteX0" fmla="*/ 522515 w 4673602"/>
              <a:gd name="connsiteY0" fmla="*/ 1836353 h 4666638"/>
              <a:gd name="connsiteX1" fmla="*/ 0 w 4673602"/>
              <a:gd name="connsiteY1" fmla="*/ 3215210 h 4666638"/>
              <a:gd name="connsiteX2" fmla="*/ 1770743 w 4673602"/>
              <a:gd name="connsiteY2" fmla="*/ 4666638 h 4666638"/>
              <a:gd name="connsiteX3" fmla="*/ 4673602 w 4673602"/>
              <a:gd name="connsiteY3" fmla="*/ 442981 h 4666638"/>
              <a:gd name="connsiteX4" fmla="*/ 3280229 w 4673602"/>
              <a:gd name="connsiteY4" fmla="*/ 94638 h 4666638"/>
              <a:gd name="connsiteX5" fmla="*/ 1756228 w 4673602"/>
              <a:gd name="connsiteY5" fmla="*/ 3984467 h 4666638"/>
              <a:gd name="connsiteX6" fmla="*/ 522515 w 4673602"/>
              <a:gd name="connsiteY6" fmla="*/ 1836353 h 4666638"/>
              <a:gd name="connsiteX0" fmla="*/ 522515 w 4673602"/>
              <a:gd name="connsiteY0" fmla="*/ 1836353 h 4666638"/>
              <a:gd name="connsiteX1" fmla="*/ 0 w 4673602"/>
              <a:gd name="connsiteY1" fmla="*/ 3215210 h 4666638"/>
              <a:gd name="connsiteX2" fmla="*/ 1770743 w 4673602"/>
              <a:gd name="connsiteY2" fmla="*/ 4666638 h 4666638"/>
              <a:gd name="connsiteX3" fmla="*/ 4673602 w 4673602"/>
              <a:gd name="connsiteY3" fmla="*/ 442981 h 4666638"/>
              <a:gd name="connsiteX4" fmla="*/ 3280229 w 4673602"/>
              <a:gd name="connsiteY4" fmla="*/ 94638 h 4666638"/>
              <a:gd name="connsiteX5" fmla="*/ 1756228 w 4673602"/>
              <a:gd name="connsiteY5" fmla="*/ 3984467 h 4666638"/>
              <a:gd name="connsiteX6" fmla="*/ 522515 w 4673602"/>
              <a:gd name="connsiteY6" fmla="*/ 1836353 h 4666638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56228 w 4673602"/>
              <a:gd name="connsiteY5" fmla="*/ 3889829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  <a:gd name="connsiteX0" fmla="*/ 522515 w 4673602"/>
              <a:gd name="connsiteY0" fmla="*/ 1741715 h 4572000"/>
              <a:gd name="connsiteX1" fmla="*/ 0 w 4673602"/>
              <a:gd name="connsiteY1" fmla="*/ 3120572 h 4572000"/>
              <a:gd name="connsiteX2" fmla="*/ 1770743 w 4673602"/>
              <a:gd name="connsiteY2" fmla="*/ 4572000 h 4572000"/>
              <a:gd name="connsiteX3" fmla="*/ 4673602 w 4673602"/>
              <a:gd name="connsiteY3" fmla="*/ 348343 h 4572000"/>
              <a:gd name="connsiteX4" fmla="*/ 3280229 w 4673602"/>
              <a:gd name="connsiteY4" fmla="*/ 0 h 4572000"/>
              <a:gd name="connsiteX5" fmla="*/ 1727200 w 4673602"/>
              <a:gd name="connsiteY5" fmla="*/ 3439886 h 4572000"/>
              <a:gd name="connsiteX6" fmla="*/ 522515 w 4673602"/>
              <a:gd name="connsiteY6" fmla="*/ 1741715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73602" h="4572000">
                <a:moveTo>
                  <a:pt x="522515" y="1741715"/>
                </a:moveTo>
                <a:cubicBezTo>
                  <a:pt x="478972" y="2302934"/>
                  <a:pt x="420914" y="2588381"/>
                  <a:pt x="0" y="3120572"/>
                </a:cubicBezTo>
                <a:cubicBezTo>
                  <a:pt x="616676" y="3403996"/>
                  <a:pt x="988774" y="3607703"/>
                  <a:pt x="1770743" y="4572000"/>
                </a:cubicBezTo>
                <a:cubicBezTo>
                  <a:pt x="2244877" y="3144762"/>
                  <a:pt x="2689982" y="1644953"/>
                  <a:pt x="4673602" y="348343"/>
                </a:cubicBezTo>
                <a:lnTo>
                  <a:pt x="3280229" y="0"/>
                </a:lnTo>
                <a:cubicBezTo>
                  <a:pt x="1988458" y="1412725"/>
                  <a:pt x="2162628" y="1867504"/>
                  <a:pt x="1727200" y="3439886"/>
                </a:cubicBezTo>
                <a:cubicBezTo>
                  <a:pt x="1533676" y="2854477"/>
                  <a:pt x="1499809" y="2602896"/>
                  <a:pt x="522515" y="1741715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45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53" y="0"/>
            <a:ext cx="1429447" cy="1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418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 animBg="1"/>
      <p:bldP spid="27" grpId="0"/>
      <p:bldP spid="29" grpId="0" animBg="1"/>
      <p:bldP spid="30" grpId="0"/>
      <p:bldP spid="32" grpId="0" animBg="1"/>
      <p:bldP spid="33" grpId="0"/>
      <p:bldP spid="35" grpId="0" animBg="1"/>
      <p:bldP spid="36" grpId="0"/>
      <p:bldP spid="38" grpId="0" animBg="1"/>
      <p:bldP spid="39" grpId="0"/>
      <p:bldP spid="41" grpId="0" animBg="1"/>
      <p:bldP spid="42" grpId="0"/>
      <p:bldP spid="4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20919" y="757809"/>
            <a:ext cx="870216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800" b="1" dirty="0" smtClean="0">
                <a:solidFill>
                  <a:srgbClr val="C00000"/>
                </a:solidFill>
              </a:rPr>
              <a:t>Názov projektu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800" dirty="0" smtClean="0"/>
              <a:t>stručný</a:t>
            </a:r>
            <a:r>
              <a:rPr lang="sk-SK" sz="2800" dirty="0"/>
              <a:t>, výstižný (niečo hovorí!), odvíjajúci sa od cieľov projektu: </a:t>
            </a:r>
            <a:endParaRPr lang="sk-SK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800" b="1" dirty="0"/>
              <a:t>z</a:t>
            </a:r>
            <a:r>
              <a:rPr lang="sk-SK" sz="2800" b="1" dirty="0" smtClean="0"/>
              <a:t>le</a:t>
            </a:r>
            <a:r>
              <a:rPr lang="sk-SK" sz="2800" b="1" dirty="0"/>
              <a:t>: </a:t>
            </a:r>
            <a:r>
              <a:rPr lang="sk-SK" sz="2800" strike="sngStrike" dirty="0"/>
              <a:t>Príspevok k poznaniu niektorých populačných charakteristík vybraného druhu rastlín a možnosti ich využitia v teórii a praxi.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800" b="1" dirty="0" smtClean="0"/>
              <a:t>dobre</a:t>
            </a:r>
            <a:r>
              <a:rPr lang="sk-SK" sz="2800" b="1" dirty="0"/>
              <a:t>: </a:t>
            </a:r>
            <a:r>
              <a:rPr lang="sk-SK" sz="2800" dirty="0" err="1"/>
              <a:t>Apomiktická</a:t>
            </a:r>
            <a:r>
              <a:rPr lang="sk-SK" sz="2800" dirty="0"/>
              <a:t> reprodukcia ľubovníka bodkovaného (</a:t>
            </a:r>
            <a:r>
              <a:rPr lang="sk-SK" sz="2800" i="1" dirty="0" err="1"/>
              <a:t>Hypericum</a:t>
            </a:r>
            <a:r>
              <a:rPr lang="sk-SK" sz="2800" i="1" dirty="0"/>
              <a:t> </a:t>
            </a:r>
            <a:r>
              <a:rPr lang="sk-SK" sz="2800" i="1" dirty="0" err="1"/>
              <a:t>perforatum</a:t>
            </a:r>
            <a:r>
              <a:rPr lang="sk-SK" sz="2800" i="1" dirty="0"/>
              <a:t> </a:t>
            </a:r>
            <a:r>
              <a:rPr lang="sk-SK" sz="2800" dirty="0"/>
              <a:t>L.) a jej využitie pri šľachtení. </a:t>
            </a:r>
          </a:p>
          <a:p>
            <a:pPr algn="just"/>
            <a:endParaRPr lang="sk-SK" sz="2800" dirty="0"/>
          </a:p>
        </p:txBody>
      </p:sp>
      <p:sp>
        <p:nvSpPr>
          <p:cNvPr id="5" name="Rectangle 16"/>
          <p:cNvSpPr/>
          <p:nvPr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/>
              <a:t>N</a:t>
            </a:r>
            <a:r>
              <a:rPr lang="sk-SK" sz="3000" b="1" dirty="0" smtClean="0"/>
              <a:t>ázov projektu</a:t>
            </a:r>
            <a:endParaRPr lang="en-US" sz="3000" b="1" dirty="0"/>
          </a:p>
        </p:txBody>
      </p:sp>
      <p:pic>
        <p:nvPicPr>
          <p:cNvPr id="7" name="Picture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937" y="4678680"/>
            <a:ext cx="2179320" cy="2179320"/>
          </a:xfrm>
          <a:prstGeom prst="rect">
            <a:avLst/>
          </a:prstGeom>
        </p:spPr>
      </p:pic>
      <p:pic>
        <p:nvPicPr>
          <p:cNvPr id="6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53" y="0"/>
            <a:ext cx="1429447" cy="1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7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36416" y="1153794"/>
            <a:ext cx="83046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 smtClean="0">
                <a:solidFill>
                  <a:srgbClr val="C00000"/>
                </a:solidFill>
              </a:rPr>
              <a:t>Angličtina v názve a anotácii </a:t>
            </a:r>
            <a:endParaRPr lang="sk-SK" sz="2800" b="1" dirty="0" smtClean="0">
              <a:solidFill>
                <a:srgbClr val="C00000"/>
              </a:solidFill>
            </a:endParaRPr>
          </a:p>
          <a:p>
            <a:pPr algn="just"/>
            <a:endParaRPr lang="pt-BR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800" dirty="0" smtClean="0"/>
              <a:t>pokiaľ </a:t>
            </a:r>
            <a:r>
              <a:rPr lang="sk-SK" sz="2800" dirty="0"/>
              <a:t>nemáte štátnicu a nerobili ste zatiaľ veľa odborného anglického textu, nespoliehať sa, že moja angličtina je dobrá, dajte si ju skontrolovať</a:t>
            </a:r>
            <a:r>
              <a:rPr lang="sk-SK" sz="2800" dirty="0" smtClean="0"/>
              <a:t>!</a:t>
            </a:r>
          </a:p>
          <a:p>
            <a:pPr algn="just"/>
            <a:r>
              <a:rPr lang="sk-SK" sz="2800" dirty="0" smtClean="0"/>
              <a:t> </a:t>
            </a:r>
            <a:endParaRPr lang="sk-SK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800" dirty="0" smtClean="0"/>
              <a:t>posudzovateľ </a:t>
            </a:r>
            <a:r>
              <a:rPr lang="sk-SK" sz="2800" dirty="0"/>
              <a:t>určite strhne body za formálnu stránku navrhovaného projektu, ak angličtina nie je v poriadku</a:t>
            </a:r>
          </a:p>
          <a:p>
            <a:pPr algn="just"/>
            <a:endParaRPr lang="sk-SK" sz="2800" dirty="0"/>
          </a:p>
        </p:txBody>
      </p:sp>
      <p:sp>
        <p:nvSpPr>
          <p:cNvPr id="5" name="Rectangle 16"/>
          <p:cNvSpPr/>
          <p:nvPr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/>
              <a:t>A</a:t>
            </a:r>
            <a:r>
              <a:rPr lang="sk-SK" sz="3000" b="1" dirty="0" smtClean="0"/>
              <a:t>ngličtina</a:t>
            </a:r>
            <a:endParaRPr lang="en-US" sz="3000" b="1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53" y="0"/>
            <a:ext cx="1429447" cy="1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5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28600" y="1338631"/>
            <a:ext cx="865632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</a:rPr>
              <a:t>Anotácia </a:t>
            </a:r>
          </a:p>
          <a:p>
            <a:endParaRPr lang="sk-SK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800" dirty="0" smtClean="0"/>
              <a:t>nemá </a:t>
            </a:r>
            <a:r>
              <a:rPr lang="pl-PL" sz="2800" dirty="0"/>
              <a:t>byť literárnym prehľadom ani prehľadom metód a podobne... </a:t>
            </a:r>
            <a:endParaRPr lang="pl-PL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800" dirty="0" smtClean="0"/>
              <a:t>má </a:t>
            </a:r>
            <a:r>
              <a:rPr lang="sk-SK" sz="2800" dirty="0"/>
              <a:t>zahŕňať veľmi stručne </a:t>
            </a:r>
            <a:r>
              <a:rPr lang="sk-SK" sz="2800" b="1" dirty="0"/>
              <a:t>stav problematiky </a:t>
            </a:r>
            <a:r>
              <a:rPr lang="sk-SK" sz="2800" dirty="0"/>
              <a:t>a aké </a:t>
            </a:r>
            <a:r>
              <a:rPr lang="sk-SK" sz="2800" b="1" dirty="0"/>
              <a:t>vedecké otázky </a:t>
            </a:r>
            <a:r>
              <a:rPr lang="sk-SK" sz="2800" dirty="0"/>
              <a:t>z tohto stavu vyplývajú, uviesť jasne </a:t>
            </a:r>
            <a:r>
              <a:rPr lang="sk-SK" sz="2800" b="1" dirty="0"/>
              <a:t>ciele projektu </a:t>
            </a:r>
            <a:r>
              <a:rPr lang="sk-SK" sz="2800" dirty="0"/>
              <a:t>a </a:t>
            </a:r>
            <a:r>
              <a:rPr lang="sk-SK" sz="2800" b="1" dirty="0"/>
              <a:t>stručne metódy</a:t>
            </a:r>
            <a:r>
              <a:rPr lang="sk-SK" sz="2800" dirty="0"/>
              <a:t>, ktorými sa dospeje k vyriešeniu otázok a čo sa očakáva ako </a:t>
            </a:r>
            <a:r>
              <a:rPr lang="sk-SK" sz="2800" b="1" dirty="0"/>
              <a:t>výsledok</a:t>
            </a:r>
            <a:r>
              <a:rPr lang="sk-SK" sz="2800" dirty="0"/>
              <a:t> projektu, prípadne očakávané aplikácie výsledkov.</a:t>
            </a:r>
          </a:p>
          <a:p>
            <a:endParaRPr lang="sk-SK" sz="2800" dirty="0"/>
          </a:p>
        </p:txBody>
      </p:sp>
      <p:sp>
        <p:nvSpPr>
          <p:cNvPr id="5" name="Rectangle 16"/>
          <p:cNvSpPr/>
          <p:nvPr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/>
              <a:t>A</a:t>
            </a:r>
            <a:r>
              <a:rPr lang="sk-SK" sz="3000" b="1" dirty="0" smtClean="0"/>
              <a:t>notácia</a:t>
            </a:r>
            <a:endParaRPr lang="en-US" sz="3000" b="1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53" y="0"/>
            <a:ext cx="1429447" cy="1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9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21920" y="1095071"/>
            <a:ext cx="90220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</a:rPr>
              <a:t>Súčasný </a:t>
            </a:r>
            <a:r>
              <a:rPr lang="sk-SK" sz="2800" b="1" dirty="0">
                <a:solidFill>
                  <a:srgbClr val="C00000"/>
                </a:solidFill>
              </a:rPr>
              <a:t>stav </a:t>
            </a:r>
            <a:r>
              <a:rPr lang="sk-SK" sz="2800" b="1" dirty="0" smtClean="0">
                <a:solidFill>
                  <a:srgbClr val="C00000"/>
                </a:solidFill>
              </a:rPr>
              <a:t>problematiky </a:t>
            </a:r>
          </a:p>
          <a:p>
            <a:endParaRPr lang="sk-SK" sz="2800" b="1" dirty="0" smtClean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/>
              <a:t>N</a:t>
            </a:r>
            <a:r>
              <a:rPr lang="sk-SK" sz="2800" dirty="0" smtClean="0"/>
              <a:t>iečo </a:t>
            </a:r>
            <a:r>
              <a:rPr lang="sk-SK" sz="2800" dirty="0"/>
              <a:t>ako „literárny prehľad“ vo Vašej diplomovke alebo PhD. </a:t>
            </a:r>
            <a:r>
              <a:rPr lang="sk-SK" sz="2800" dirty="0" smtClean="0"/>
              <a:t>práci.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smtClean="0"/>
              <a:t>Nielen </a:t>
            </a:r>
            <a:r>
              <a:rPr lang="sk-SK" sz="2800" dirty="0"/>
              <a:t>zhodnotiť dnešný stav, ale aj príslušne citovať zdroje. </a:t>
            </a:r>
            <a:endParaRPr lang="sk-SK" sz="28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sk-SK" sz="2800" dirty="0" smtClean="0"/>
              <a:t>Citácie </a:t>
            </a:r>
            <a:r>
              <a:rPr lang="sk-SK" sz="2800" dirty="0"/>
              <a:t>zdrojov potom uvediete v na to určenej časti formuláru</a:t>
            </a:r>
            <a:r>
              <a:rPr lang="sk-SK" sz="2800" dirty="0" smtClean="0"/>
              <a:t>.</a:t>
            </a:r>
            <a:endParaRPr lang="sk-SK" sz="2800" dirty="0"/>
          </a:p>
          <a:p>
            <a:endParaRPr lang="sk-SK" sz="2800" dirty="0"/>
          </a:p>
        </p:txBody>
      </p:sp>
      <p:sp>
        <p:nvSpPr>
          <p:cNvPr id="5" name="Rectangle 16"/>
          <p:cNvSpPr/>
          <p:nvPr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/>
              <a:t>C</a:t>
            </a:r>
            <a:r>
              <a:rPr lang="sk-SK" sz="3000" b="1" dirty="0" smtClean="0"/>
              <a:t>harakteristika projektu I.</a:t>
            </a:r>
            <a:endParaRPr lang="en-US" sz="3000" b="1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53" y="0"/>
            <a:ext cx="1429447" cy="1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44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21920" y="1095071"/>
            <a:ext cx="90220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>
                <a:solidFill>
                  <a:srgbClr val="C00000"/>
                </a:solidFill>
              </a:rPr>
              <a:t>Ciele projektu </a:t>
            </a:r>
          </a:p>
          <a:p>
            <a:endParaRPr lang="sk-SK" sz="2800" b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 smtClean="0"/>
              <a:t>výskumný </a:t>
            </a:r>
            <a:r>
              <a:rPr lang="sk-SK" sz="2800" dirty="0"/>
              <a:t>aspekt, jasnosť </a:t>
            </a:r>
            <a:r>
              <a:rPr lang="sk-SK" sz="2800" dirty="0" smtClean="0"/>
              <a:t>stanovenia </a:t>
            </a:r>
            <a:endParaRPr lang="sk-SK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2800" dirty="0"/>
              <a:t>p</a:t>
            </a:r>
            <a:r>
              <a:rPr lang="sk-SK" sz="2800" dirty="0" smtClean="0"/>
              <a:t>ríklady</a:t>
            </a:r>
            <a:r>
              <a:rPr lang="sk-SK" sz="2800" dirty="0"/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800" dirty="0"/>
              <a:t>z</a:t>
            </a:r>
            <a:r>
              <a:rPr lang="sk-SK" sz="2800" dirty="0" smtClean="0"/>
              <a:t>istiť </a:t>
            </a:r>
            <a:r>
              <a:rPr lang="sk-SK" sz="2800" dirty="0"/>
              <a:t>zastúpenie sterilných rastlín v populáciách...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800" dirty="0"/>
              <a:t>u</a:t>
            </a:r>
            <a:r>
              <a:rPr lang="sk-SK" sz="2800" dirty="0" smtClean="0"/>
              <a:t>robiť </a:t>
            </a:r>
            <a:r>
              <a:rPr lang="sk-SK" sz="2800" dirty="0"/>
              <a:t>matematický dôkaz tvrdenia...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k-SK" sz="2800" dirty="0"/>
              <a:t>v</a:t>
            </a:r>
            <a:r>
              <a:rPr lang="sk-SK" sz="2800" dirty="0" smtClean="0"/>
              <a:t>yhodnotiť </a:t>
            </a:r>
            <a:r>
              <a:rPr lang="sk-SK" sz="2800" dirty="0"/>
              <a:t>funkčnosť modelu...</a:t>
            </a:r>
          </a:p>
          <a:p>
            <a:endParaRPr lang="sk-SK" sz="2800" dirty="0"/>
          </a:p>
          <a:p>
            <a:endParaRPr lang="sk-SK" sz="2800" dirty="0"/>
          </a:p>
        </p:txBody>
      </p:sp>
      <p:sp>
        <p:nvSpPr>
          <p:cNvPr id="5" name="Rectangle 16"/>
          <p:cNvSpPr/>
          <p:nvPr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/>
              <a:t>C</a:t>
            </a:r>
            <a:r>
              <a:rPr lang="sk-SK" sz="3000" b="1" dirty="0" smtClean="0"/>
              <a:t>harakteristika projektu II.</a:t>
            </a:r>
            <a:endParaRPr lang="en-US" sz="3000" b="1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53" y="0"/>
            <a:ext cx="1429447" cy="1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2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42022" y="1010622"/>
            <a:ext cx="8659955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800" b="1" dirty="0" smtClean="0">
                <a:solidFill>
                  <a:srgbClr val="C00000"/>
                </a:solidFill>
              </a:rPr>
              <a:t>Predpokladaný prínos</a:t>
            </a:r>
          </a:p>
          <a:p>
            <a:pPr algn="just"/>
            <a:endParaRPr lang="sk-SK" sz="2800" b="1" dirty="0">
              <a:solidFill>
                <a:srgbClr val="C00000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800" dirty="0" smtClean="0"/>
              <a:t>Uveďte </a:t>
            </a:r>
            <a:r>
              <a:rPr lang="sk-SK" sz="2800" dirty="0"/>
              <a:t>predpokladaný vlastný prínos, ktorý charakterizuje Váš projekt, ako aj exaktne to, čo nového Váš projekt prináša oproti existujúcemu projektu, na ktorý je naviazaný, </a:t>
            </a:r>
            <a:endParaRPr lang="sk-SK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k-SK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800" dirty="0" smtClean="0"/>
              <a:t>napr</a:t>
            </a:r>
            <a:r>
              <a:rPr lang="sk-SK" sz="2800" dirty="0"/>
              <a:t>. Pri riešení projektu VEGA sme zistili, že študovaný fenomén sa vyskytuje aj v inej skupine modelov, na ktoré pôvodný projekt nie je zameraný a chceme túto skupinu preštudovať v predkladanom projekte. (ale uviesť konkrétnejšie než tento príklad </a:t>
            </a:r>
            <a:r>
              <a:rPr lang="sk-SK" sz="2800" dirty="0" smtClean="0"/>
              <a:t> </a:t>
            </a:r>
            <a:r>
              <a:rPr lang="sk-SK" sz="2800" dirty="0"/>
              <a:t>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sk-SK" sz="2800" dirty="0"/>
          </a:p>
        </p:txBody>
      </p:sp>
      <p:sp>
        <p:nvSpPr>
          <p:cNvPr id="5" name="Rectangle 16"/>
          <p:cNvSpPr/>
          <p:nvPr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/>
              <a:t>P</a:t>
            </a:r>
            <a:r>
              <a:rPr lang="sk-SK" sz="3000" b="1" dirty="0" smtClean="0"/>
              <a:t>redpokladaný prínos</a:t>
            </a:r>
            <a:endParaRPr lang="en-US" sz="3000" b="1" dirty="0"/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53" y="0"/>
            <a:ext cx="1429447" cy="1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98121" y="696287"/>
            <a:ext cx="877845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>
                <a:solidFill>
                  <a:srgbClr val="C00000"/>
                </a:solidFill>
              </a:rPr>
              <a:t>Postup na dosiahnutie </a:t>
            </a:r>
            <a:r>
              <a:rPr lang="sk-SK" sz="2800" b="1" dirty="0" smtClean="0">
                <a:solidFill>
                  <a:srgbClr val="C00000"/>
                </a:solidFill>
              </a:rPr>
              <a:t>cieľov</a:t>
            </a:r>
            <a:endParaRPr lang="sk-SK" sz="2800" b="1" dirty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800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800" dirty="0"/>
              <a:t>V tejto časti rozviesť aj podrobnejšie metodiky (v našom príklade zberu materiálu, </a:t>
            </a:r>
            <a:r>
              <a:rPr lang="sk-SK" sz="2800" dirty="0" err="1"/>
              <a:t>cytometrických</a:t>
            </a:r>
            <a:r>
              <a:rPr lang="sk-SK" sz="2800" dirty="0"/>
              <a:t> meraní, štatistického hodnotenia atď</a:t>
            </a:r>
            <a:r>
              <a:rPr lang="sk-SK" sz="2800" dirty="0" smtClean="0"/>
              <a:t>. Kto </a:t>
            </a:r>
            <a:r>
              <a:rPr lang="sk-SK" sz="2800" dirty="0"/>
              <a:t>je zodpovedný a aké má skúsenosti s uvedenou metodikou a pod.)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k-SK" sz="2800" dirty="0"/>
          </a:p>
        </p:txBody>
      </p:sp>
      <p:sp>
        <p:nvSpPr>
          <p:cNvPr id="5" name="Rectangle 16"/>
          <p:cNvSpPr/>
          <p:nvPr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 smtClean="0"/>
              <a:t>Postup I.</a:t>
            </a:r>
            <a:endParaRPr lang="en-US" sz="3000" b="1" dirty="0"/>
          </a:p>
        </p:txBody>
      </p:sp>
      <p:pic>
        <p:nvPicPr>
          <p:cNvPr id="8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0120" y="3804830"/>
            <a:ext cx="4736303" cy="3258682"/>
          </a:xfrm>
          <a:prstGeom prst="rect">
            <a:avLst/>
          </a:prstGeom>
        </p:spPr>
      </p:pic>
      <p:pic>
        <p:nvPicPr>
          <p:cNvPr id="9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53" y="0"/>
            <a:ext cx="1429447" cy="1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1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98121" y="696287"/>
            <a:ext cx="877845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 smtClean="0"/>
              <a:t>Príklad:</a:t>
            </a:r>
          </a:p>
          <a:p>
            <a:endParaRPr lang="sk-SK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800" dirty="0"/>
              <a:t>apríl – jún </a:t>
            </a:r>
            <a:r>
              <a:rPr lang="sk-SK" sz="2800" dirty="0" smtClean="0"/>
              <a:t>2016 </a:t>
            </a:r>
            <a:r>
              <a:rPr lang="sk-SK" sz="2800" dirty="0"/>
              <a:t>terénne práce, zber biologického materiálu v Srbsku a Chorvátsku (zodpovední: </a:t>
            </a:r>
            <a:r>
              <a:rPr lang="sk-SK" sz="2800" dirty="0" smtClean="0"/>
              <a:t>Martin Zelenka, Alena Petríková)</a:t>
            </a:r>
            <a:endParaRPr lang="sk-SK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800" dirty="0"/>
              <a:t>júl – december </a:t>
            </a:r>
            <a:r>
              <a:rPr lang="sk-SK" sz="2800" dirty="0" smtClean="0"/>
              <a:t>2016 </a:t>
            </a:r>
            <a:r>
              <a:rPr lang="sk-SK" sz="2800" dirty="0" err="1"/>
              <a:t>cytometrické</a:t>
            </a:r>
            <a:r>
              <a:rPr lang="sk-SK" sz="2800" dirty="0"/>
              <a:t> merania zozbieraného materiálu (</a:t>
            </a:r>
            <a:r>
              <a:rPr lang="sk-SK" sz="2800" dirty="0" smtClean="0"/>
              <a:t>zodpovední: </a:t>
            </a:r>
            <a:r>
              <a:rPr lang="sk-SK" sz="2800" dirty="0"/>
              <a:t>Janka Hlavatá, </a:t>
            </a:r>
            <a:r>
              <a:rPr lang="sk-SK" sz="2800" dirty="0" smtClean="0"/>
              <a:t>Anton Hlinka)</a:t>
            </a:r>
            <a:endParaRPr lang="sk-SK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800" dirty="0"/>
              <a:t>január – apríl </a:t>
            </a:r>
            <a:r>
              <a:rPr lang="sk-SK" sz="2800" dirty="0" smtClean="0"/>
              <a:t>2017 </a:t>
            </a:r>
            <a:r>
              <a:rPr lang="sk-SK" sz="2800" dirty="0"/>
              <a:t>štatistické hodnotenie výsledkov metódami </a:t>
            </a:r>
            <a:r>
              <a:rPr lang="sk-SK" sz="2800" dirty="0" err="1"/>
              <a:t>multivariačnej</a:t>
            </a:r>
            <a:r>
              <a:rPr lang="sk-SK" sz="2800" dirty="0"/>
              <a:t> analýzy (</a:t>
            </a:r>
            <a:r>
              <a:rPr lang="sk-SK" sz="2800" dirty="0" smtClean="0"/>
              <a:t>zodpovedná: Alena Petríková)</a:t>
            </a:r>
            <a:endParaRPr lang="sk-SK" sz="28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800" dirty="0"/>
              <a:t>máj-jún </a:t>
            </a:r>
            <a:r>
              <a:rPr lang="sk-SK" sz="2800" dirty="0" smtClean="0"/>
              <a:t>2017 </a:t>
            </a:r>
            <a:r>
              <a:rPr lang="sk-SK" sz="2800" dirty="0"/>
              <a:t>príprava a zaslanie publikácie do tlače (zodpovedný: </a:t>
            </a:r>
            <a:r>
              <a:rPr lang="sk-SK" sz="2800" dirty="0" smtClean="0"/>
              <a:t>Martin Zelenka)</a:t>
            </a:r>
            <a:endParaRPr lang="sk-SK" sz="2800" dirty="0"/>
          </a:p>
          <a:p>
            <a:endParaRPr lang="sk-SK" sz="2800" dirty="0"/>
          </a:p>
        </p:txBody>
      </p:sp>
      <p:sp>
        <p:nvSpPr>
          <p:cNvPr id="5" name="Rectangle 16"/>
          <p:cNvSpPr/>
          <p:nvPr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 smtClean="0"/>
              <a:t>Postup II.</a:t>
            </a:r>
            <a:endParaRPr lang="en-US" sz="3000" b="1" dirty="0"/>
          </a:p>
        </p:txBody>
      </p:sp>
      <p:pic>
        <p:nvPicPr>
          <p:cNvPr id="8" name="Picture 12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2983" y="4018326"/>
            <a:ext cx="3026766" cy="2328906"/>
          </a:xfrm>
          <a:prstGeom prst="rect">
            <a:avLst/>
          </a:prstGeom>
        </p:spPr>
      </p:pic>
      <p:pic>
        <p:nvPicPr>
          <p:cNvPr id="9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53" y="0"/>
            <a:ext cx="1429447" cy="1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63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0" y="964022"/>
            <a:ext cx="80043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sk-SK" sz="2800" dirty="0" smtClean="0"/>
              <a:t>VVGS PF podporuje </a:t>
            </a:r>
            <a:r>
              <a:rPr lang="sk-SK" sz="2800" dirty="0" smtClean="0"/>
              <a:t>najmä </a:t>
            </a:r>
            <a:r>
              <a:rPr lang="sk-SK" sz="2800" b="1" dirty="0" smtClean="0"/>
              <a:t>nové, </a:t>
            </a:r>
            <a:r>
              <a:rPr lang="sk-SK" sz="2800" b="1" dirty="0"/>
              <a:t>originálne</a:t>
            </a:r>
            <a:r>
              <a:rPr lang="sk-SK" sz="2800" dirty="0"/>
              <a:t>, </a:t>
            </a:r>
            <a:r>
              <a:rPr lang="sk-SK" sz="2800" b="1" dirty="0"/>
              <a:t>netradičné</a:t>
            </a:r>
            <a:r>
              <a:rPr lang="sk-SK" sz="2800" dirty="0"/>
              <a:t> a </a:t>
            </a:r>
            <a:r>
              <a:rPr lang="sk-SK" sz="2800" b="1" dirty="0"/>
              <a:t>interdisciplinárne</a:t>
            </a:r>
            <a:r>
              <a:rPr lang="sk-SK" sz="2800" dirty="0"/>
              <a:t> </a:t>
            </a:r>
            <a:r>
              <a:rPr lang="sk-SK" sz="2800" dirty="0" smtClean="0"/>
              <a:t>projekty:</a:t>
            </a:r>
            <a:endParaRPr lang="sk-SK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37613963"/>
              </p:ext>
            </p:extLst>
          </p:nvPr>
        </p:nvGraphicFramePr>
        <p:xfrm>
          <a:off x="1696277" y="2549939"/>
          <a:ext cx="5658679" cy="36852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16"/>
          <p:cNvSpPr/>
          <p:nvPr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 smtClean="0"/>
              <a:t>Projekty</a:t>
            </a:r>
            <a:endParaRPr lang="en-US" sz="3000" b="1" dirty="0"/>
          </a:p>
        </p:txBody>
      </p:sp>
      <p:pic>
        <p:nvPicPr>
          <p:cNvPr id="10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53" y="31767"/>
            <a:ext cx="1429447" cy="1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154642"/>
            <a:ext cx="878689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sk-SK" sz="2800" dirty="0" smtClean="0"/>
              <a:t>literatúra</a:t>
            </a:r>
            <a:r>
              <a:rPr lang="sk-SK" sz="2800" dirty="0"/>
              <a:t>, publikačná činnosť, ocenenia, rozpočet a rozpis plánovaných výdavkov: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k-SK" sz="2800" dirty="0" smtClean="0"/>
              <a:t>byť </a:t>
            </a:r>
            <a:r>
              <a:rPr lang="sk-SK" sz="2800" dirty="0"/>
              <a:t>čo najpresnejší a najkonkrétnejší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k-SK" sz="2800" dirty="0" smtClean="0"/>
              <a:t>hlavne </a:t>
            </a:r>
            <a:r>
              <a:rPr lang="sk-SK" sz="2800" dirty="0"/>
              <a:t>pri príprave a zdôvodnení rozpočtu: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sk-SK" sz="2800" dirty="0" smtClean="0"/>
              <a:t>kam </a:t>
            </a:r>
            <a:r>
              <a:rPr lang="sk-SK" sz="2800" dirty="0"/>
              <a:t>a kedy bude pracovná cesta, na ako dlho, koľko ľudí sa jej zúčastní, prečo je dôležitá... alebo prečo je zakúpenie nového prístroja dôležité pre riešenie projektu a či vôbec sa dá projekt riešiť bez neho... a pod.</a:t>
            </a:r>
          </a:p>
          <a:p>
            <a:pPr algn="just"/>
            <a:endParaRPr lang="sk-SK" sz="2800" dirty="0"/>
          </a:p>
        </p:txBody>
      </p:sp>
      <p:sp>
        <p:nvSpPr>
          <p:cNvPr id="5" name="Rectangle 16"/>
          <p:cNvSpPr/>
          <p:nvPr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 smtClean="0"/>
              <a:t>Ako byť úspešný? – ostatné časti</a:t>
            </a:r>
            <a:endParaRPr lang="en-US" sz="3000" b="1" dirty="0"/>
          </a:p>
        </p:txBody>
      </p:sp>
      <p:pic>
        <p:nvPicPr>
          <p:cNvPr id="6" name="Picture Placeholder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4696" y="4561544"/>
            <a:ext cx="2625754" cy="2625754"/>
          </a:xfrm>
          <a:prstGeom prst="rect">
            <a:avLst/>
          </a:prstGeom>
        </p:spPr>
      </p:pic>
      <p:pic>
        <p:nvPicPr>
          <p:cNvPr id="8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53" y="0"/>
            <a:ext cx="1429447" cy="1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02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65238" y="2136100"/>
            <a:ext cx="9006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b="1" i="1" dirty="0" smtClean="0">
                <a:latin typeface="Segoe Print" panose="02000600000000000000" pitchFamily="2" charset="0"/>
              </a:rPr>
              <a:t>Hodnotenie a hodnotiace kritéria</a:t>
            </a:r>
            <a:endParaRPr lang="en-US" sz="6600" b="1" i="1" dirty="0">
              <a:latin typeface="Segoe Print" panose="02000600000000000000" pitchFamily="2" charset="0"/>
            </a:endParaRPr>
          </a:p>
        </p:txBody>
      </p:sp>
      <p:sp>
        <p:nvSpPr>
          <p:cNvPr id="7" name="AutoShape 22"/>
          <p:cNvSpPr>
            <a:spLocks noChangeAspect="1" noChangeArrowheads="1" noTextEdit="1"/>
          </p:cNvSpPr>
          <p:nvPr/>
        </p:nvSpPr>
        <p:spPr bwMode="auto">
          <a:xfrm>
            <a:off x="1737337" y="1777482"/>
            <a:ext cx="4317221" cy="92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Freeform 26"/>
          <p:cNvSpPr>
            <a:spLocks/>
          </p:cNvSpPr>
          <p:nvPr/>
        </p:nvSpPr>
        <p:spPr bwMode="auto">
          <a:xfrm>
            <a:off x="2733195" y="1816102"/>
            <a:ext cx="2759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0 w 2"/>
              <a:gd name="T4" fmla="*/ 2 w 2"/>
              <a:gd name="T5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FFE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Freeform 27"/>
          <p:cNvSpPr>
            <a:spLocks/>
          </p:cNvSpPr>
          <p:nvPr/>
        </p:nvSpPr>
        <p:spPr bwMode="auto">
          <a:xfrm>
            <a:off x="2735954" y="1816102"/>
            <a:ext cx="5517" cy="0"/>
          </a:xfrm>
          <a:custGeom>
            <a:avLst/>
            <a:gdLst>
              <a:gd name="T0" fmla="*/ 0 w 4"/>
              <a:gd name="T1" fmla="*/ 0 w 4"/>
              <a:gd name="T2" fmla="*/ 4 w 4"/>
              <a:gd name="T3" fmla="*/ 4 w 4"/>
              <a:gd name="T4" fmla="*/ 4 w 4"/>
              <a:gd name="T5" fmla="*/ 0 w 4"/>
              <a:gd name="T6" fmla="*/ 0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4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Freeform 34"/>
          <p:cNvSpPr>
            <a:spLocks/>
          </p:cNvSpPr>
          <p:nvPr/>
        </p:nvSpPr>
        <p:spPr bwMode="auto">
          <a:xfrm>
            <a:off x="5784214" y="2136100"/>
            <a:ext cx="270344" cy="253792"/>
          </a:xfrm>
          <a:custGeom>
            <a:avLst/>
            <a:gdLst>
              <a:gd name="T0" fmla="*/ 12 w 196"/>
              <a:gd name="T1" fmla="*/ 0 h 184"/>
              <a:gd name="T2" fmla="*/ 12 w 196"/>
              <a:gd name="T3" fmla="*/ 0 h 184"/>
              <a:gd name="T4" fmla="*/ 110 w 196"/>
              <a:gd name="T5" fmla="*/ 50 h 184"/>
              <a:gd name="T6" fmla="*/ 196 w 196"/>
              <a:gd name="T7" fmla="*/ 96 h 184"/>
              <a:gd name="T8" fmla="*/ 196 w 196"/>
              <a:gd name="T9" fmla="*/ 96 h 184"/>
              <a:gd name="T10" fmla="*/ 106 w 196"/>
              <a:gd name="T11" fmla="*/ 138 h 184"/>
              <a:gd name="T12" fmla="*/ 0 w 196"/>
              <a:gd name="T13" fmla="*/ 184 h 184"/>
              <a:gd name="T14" fmla="*/ 0 w 196"/>
              <a:gd name="T15" fmla="*/ 184 h 184"/>
              <a:gd name="T16" fmla="*/ 40 w 196"/>
              <a:gd name="T17" fmla="*/ 146 h 184"/>
              <a:gd name="T18" fmla="*/ 40 w 196"/>
              <a:gd name="T19" fmla="*/ 146 h 184"/>
              <a:gd name="T20" fmla="*/ 34 w 196"/>
              <a:gd name="T21" fmla="*/ 134 h 184"/>
              <a:gd name="T22" fmla="*/ 26 w 196"/>
              <a:gd name="T23" fmla="*/ 114 h 184"/>
              <a:gd name="T24" fmla="*/ 18 w 196"/>
              <a:gd name="T25" fmla="*/ 96 h 184"/>
              <a:gd name="T26" fmla="*/ 14 w 196"/>
              <a:gd name="T27" fmla="*/ 92 h 184"/>
              <a:gd name="T28" fmla="*/ 12 w 196"/>
              <a:gd name="T29" fmla="*/ 92 h 184"/>
              <a:gd name="T30" fmla="*/ 12 w 196"/>
              <a:gd name="T31" fmla="*/ 92 h 184"/>
              <a:gd name="T32" fmla="*/ 12 w 196"/>
              <a:gd name="T33" fmla="*/ 92 h 184"/>
              <a:gd name="T34" fmla="*/ 32 w 196"/>
              <a:gd name="T35" fmla="*/ 74 h 184"/>
              <a:gd name="T36" fmla="*/ 44 w 196"/>
              <a:gd name="T37" fmla="*/ 60 h 184"/>
              <a:gd name="T38" fmla="*/ 44 w 196"/>
              <a:gd name="T39" fmla="*/ 60 h 184"/>
              <a:gd name="T40" fmla="*/ 44 w 196"/>
              <a:gd name="T41" fmla="*/ 56 h 184"/>
              <a:gd name="T42" fmla="*/ 42 w 196"/>
              <a:gd name="T43" fmla="*/ 50 h 184"/>
              <a:gd name="T44" fmla="*/ 32 w 196"/>
              <a:gd name="T45" fmla="*/ 32 h 184"/>
              <a:gd name="T46" fmla="*/ 12 w 196"/>
              <a:gd name="T4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" h="184">
                <a:moveTo>
                  <a:pt x="12" y="0"/>
                </a:moveTo>
                <a:lnTo>
                  <a:pt x="12" y="0"/>
                </a:lnTo>
                <a:lnTo>
                  <a:pt x="110" y="50"/>
                </a:lnTo>
                <a:lnTo>
                  <a:pt x="196" y="96"/>
                </a:lnTo>
                <a:lnTo>
                  <a:pt x="196" y="96"/>
                </a:lnTo>
                <a:lnTo>
                  <a:pt x="106" y="138"/>
                </a:lnTo>
                <a:lnTo>
                  <a:pt x="0" y="184"/>
                </a:lnTo>
                <a:lnTo>
                  <a:pt x="0" y="184"/>
                </a:lnTo>
                <a:lnTo>
                  <a:pt x="40" y="146"/>
                </a:lnTo>
                <a:lnTo>
                  <a:pt x="40" y="146"/>
                </a:lnTo>
                <a:lnTo>
                  <a:pt x="34" y="134"/>
                </a:lnTo>
                <a:lnTo>
                  <a:pt x="26" y="114"/>
                </a:lnTo>
                <a:lnTo>
                  <a:pt x="18" y="96"/>
                </a:lnTo>
                <a:lnTo>
                  <a:pt x="14" y="92"/>
                </a:lnTo>
                <a:lnTo>
                  <a:pt x="12" y="92"/>
                </a:lnTo>
                <a:lnTo>
                  <a:pt x="12" y="92"/>
                </a:lnTo>
                <a:lnTo>
                  <a:pt x="12" y="92"/>
                </a:lnTo>
                <a:lnTo>
                  <a:pt x="32" y="74"/>
                </a:lnTo>
                <a:lnTo>
                  <a:pt x="44" y="60"/>
                </a:lnTo>
                <a:lnTo>
                  <a:pt x="44" y="60"/>
                </a:lnTo>
                <a:lnTo>
                  <a:pt x="44" y="56"/>
                </a:lnTo>
                <a:lnTo>
                  <a:pt x="42" y="50"/>
                </a:lnTo>
                <a:lnTo>
                  <a:pt x="32" y="32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360" y="4214610"/>
            <a:ext cx="9769474" cy="16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474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145286" y="1004889"/>
            <a:ext cx="87396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1</a:t>
            </a:r>
            <a:r>
              <a:rPr lang="sk-SK" sz="2800" b="1" dirty="0" smtClean="0"/>
              <a:t>. kolo</a:t>
            </a:r>
            <a:r>
              <a:rPr lang="sk-SK" sz="2800" dirty="0" smtClean="0"/>
              <a:t> </a:t>
            </a:r>
            <a:r>
              <a:rPr lang="sk-SK" sz="2800" dirty="0"/>
              <a:t>– vyradenie projektov nespĺňajúcich formálne kritériá </a:t>
            </a:r>
          </a:p>
          <a:p>
            <a:endParaRPr lang="sk-SK" sz="2800" dirty="0"/>
          </a:p>
          <a:p>
            <a:pPr algn="just"/>
            <a:r>
              <a:rPr lang="sk-SK" sz="2800" dirty="0" smtClean="0"/>
              <a:t>Návrh </a:t>
            </a:r>
            <a:r>
              <a:rPr lang="sk-SK" sz="2800" dirty="0"/>
              <a:t>druhého oponenta </a:t>
            </a:r>
            <a:r>
              <a:rPr lang="sk-SK" sz="2800" dirty="0" smtClean="0"/>
              <a:t>(komisia pre VVGS) </a:t>
            </a:r>
            <a:endParaRPr lang="sk-SK" sz="2800" dirty="0"/>
          </a:p>
          <a:p>
            <a:endParaRPr lang="sk-SK" sz="2800" dirty="0" smtClean="0"/>
          </a:p>
          <a:p>
            <a:r>
              <a:rPr lang="sk-SK" sz="2800" b="1" dirty="0" smtClean="0"/>
              <a:t>Oponenti hodnotia: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800" dirty="0" smtClean="0"/>
              <a:t>Originalitu </a:t>
            </a:r>
            <a:endParaRPr lang="sk-SK" sz="28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800" dirty="0"/>
              <a:t>Vedecký prínos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800" dirty="0"/>
              <a:t>Realizovateľnosť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800" dirty="0"/>
              <a:t>Formálne spracovanie projektu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800" dirty="0"/>
              <a:t>Veľkosť a zloženie riešiteľského kolektívu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sz="2800" dirty="0"/>
              <a:t>Doterajšie výsledky </a:t>
            </a:r>
            <a:r>
              <a:rPr lang="sk-SK" sz="2800" dirty="0" smtClean="0"/>
              <a:t>riešiteľov</a:t>
            </a:r>
            <a:endParaRPr lang="sk-SK" sz="2800" dirty="0"/>
          </a:p>
        </p:txBody>
      </p:sp>
      <p:sp>
        <p:nvSpPr>
          <p:cNvPr id="5" name="Rectangle 16"/>
          <p:cNvSpPr/>
          <p:nvPr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 smtClean="0"/>
              <a:t>Hodnotenie a hodnotiace kritériá</a:t>
            </a:r>
            <a:endParaRPr lang="en-US" sz="3000" b="1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53" y="0"/>
            <a:ext cx="1429447" cy="1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394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222548" y="1187769"/>
            <a:ext cx="852521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k-SK" sz="2800" b="1" dirty="0" smtClean="0">
                <a:solidFill>
                  <a:srgbClr val="C00000"/>
                </a:solidFill>
              </a:rPr>
              <a:t>Komisia </a:t>
            </a:r>
            <a:r>
              <a:rPr lang="sk-SK" sz="2800" b="1" dirty="0">
                <a:solidFill>
                  <a:srgbClr val="C00000"/>
                </a:solidFill>
              </a:rPr>
              <a:t>pre VVGS </a:t>
            </a:r>
            <a:endParaRPr lang="sk-SK" sz="2800" b="1" dirty="0" smtClean="0">
              <a:solidFill>
                <a:srgbClr val="C00000"/>
              </a:solidFill>
            </a:endParaRPr>
          </a:p>
          <a:p>
            <a:pPr algn="just"/>
            <a:endParaRPr lang="sk-SK" sz="28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800" dirty="0" smtClean="0"/>
              <a:t>uskutočňuje </a:t>
            </a:r>
            <a:r>
              <a:rPr lang="sk-SK" sz="2800" dirty="0"/>
              <a:t>konečný výber projektov na základe oponentských posudkov a vlastného hodnotenia </a:t>
            </a:r>
            <a:endParaRPr lang="sk-SK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800" dirty="0"/>
              <a:t>z</a:t>
            </a:r>
            <a:r>
              <a:rPr lang="sk-SK" sz="2800" dirty="0" smtClean="0"/>
              <a:t>loženie </a:t>
            </a:r>
            <a:r>
              <a:rPr lang="sk-SK" sz="2800" dirty="0"/>
              <a:t>komisie: prodekan pre vedu a výskum, zástupcovia riaditeľov ústavov pre vedu a výskum </a:t>
            </a:r>
            <a:endParaRPr lang="sk-SK" sz="2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sk-SK" sz="2800" dirty="0" smtClean="0"/>
              <a:t>Poradie </a:t>
            </a:r>
            <a:r>
              <a:rPr lang="sk-SK" sz="2800" dirty="0"/>
              <a:t>a návrh na financovanie predkladá komisia dekanovi na schválenie.</a:t>
            </a:r>
          </a:p>
          <a:p>
            <a:pPr algn="just"/>
            <a:endParaRPr lang="sk-SK" sz="2800" dirty="0"/>
          </a:p>
        </p:txBody>
      </p:sp>
      <p:sp>
        <p:nvSpPr>
          <p:cNvPr id="5" name="Rectangle 16"/>
          <p:cNvSpPr/>
          <p:nvPr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 smtClean="0"/>
              <a:t>Hodnotenie a hodnotiace kritériá</a:t>
            </a:r>
            <a:endParaRPr lang="en-US" sz="3000" b="1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53" y="0"/>
            <a:ext cx="1429447" cy="1515618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11235">
            <a:off x="4847896" y="3668536"/>
            <a:ext cx="3218045" cy="340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0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3803759" y="1864300"/>
            <a:ext cx="54872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50" b="1" dirty="0" smtClean="0">
                <a:latin typeface="Segoe Print" panose="02000600000000000000" pitchFamily="2" charset="0"/>
              </a:rPr>
              <a:t>Ďakujem </a:t>
            </a:r>
            <a:br>
              <a:rPr lang="sk-SK" sz="4050" b="1" dirty="0" smtClean="0">
                <a:latin typeface="Segoe Print" panose="02000600000000000000" pitchFamily="2" charset="0"/>
              </a:rPr>
            </a:br>
            <a:r>
              <a:rPr lang="sk-SK" sz="4050" b="1" dirty="0" smtClean="0">
                <a:latin typeface="Segoe Print" panose="02000600000000000000" pitchFamily="2" charset="0"/>
              </a:rPr>
              <a:t>za pozornosť !</a:t>
            </a:r>
            <a:endParaRPr lang="en-US" sz="4050" b="1" dirty="0">
              <a:latin typeface="Segoe Print" panose="02000600000000000000" pitchFamily="2" charset="0"/>
            </a:endParaRPr>
          </a:p>
        </p:txBody>
      </p:sp>
      <p:sp>
        <p:nvSpPr>
          <p:cNvPr id="7" name="AutoShape 22"/>
          <p:cNvSpPr>
            <a:spLocks noChangeAspect="1" noChangeArrowheads="1" noTextEdit="1"/>
          </p:cNvSpPr>
          <p:nvPr/>
        </p:nvSpPr>
        <p:spPr bwMode="auto">
          <a:xfrm>
            <a:off x="1737337" y="1777482"/>
            <a:ext cx="4317221" cy="92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Freeform 26"/>
          <p:cNvSpPr>
            <a:spLocks/>
          </p:cNvSpPr>
          <p:nvPr/>
        </p:nvSpPr>
        <p:spPr bwMode="auto">
          <a:xfrm>
            <a:off x="2733195" y="1816102"/>
            <a:ext cx="2759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0 w 2"/>
              <a:gd name="T4" fmla="*/ 2 w 2"/>
              <a:gd name="T5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FFE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Freeform 27"/>
          <p:cNvSpPr>
            <a:spLocks/>
          </p:cNvSpPr>
          <p:nvPr/>
        </p:nvSpPr>
        <p:spPr bwMode="auto">
          <a:xfrm>
            <a:off x="2735954" y="1816102"/>
            <a:ext cx="5517" cy="0"/>
          </a:xfrm>
          <a:custGeom>
            <a:avLst/>
            <a:gdLst>
              <a:gd name="T0" fmla="*/ 0 w 4"/>
              <a:gd name="T1" fmla="*/ 0 w 4"/>
              <a:gd name="T2" fmla="*/ 4 w 4"/>
              <a:gd name="T3" fmla="*/ 4 w 4"/>
              <a:gd name="T4" fmla="*/ 4 w 4"/>
              <a:gd name="T5" fmla="*/ 0 w 4"/>
              <a:gd name="T6" fmla="*/ 0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4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Freeform 34"/>
          <p:cNvSpPr>
            <a:spLocks/>
          </p:cNvSpPr>
          <p:nvPr/>
        </p:nvSpPr>
        <p:spPr bwMode="auto">
          <a:xfrm>
            <a:off x="5784214" y="2136100"/>
            <a:ext cx="270344" cy="253792"/>
          </a:xfrm>
          <a:custGeom>
            <a:avLst/>
            <a:gdLst>
              <a:gd name="T0" fmla="*/ 12 w 196"/>
              <a:gd name="T1" fmla="*/ 0 h 184"/>
              <a:gd name="T2" fmla="*/ 12 w 196"/>
              <a:gd name="T3" fmla="*/ 0 h 184"/>
              <a:gd name="T4" fmla="*/ 110 w 196"/>
              <a:gd name="T5" fmla="*/ 50 h 184"/>
              <a:gd name="T6" fmla="*/ 196 w 196"/>
              <a:gd name="T7" fmla="*/ 96 h 184"/>
              <a:gd name="T8" fmla="*/ 196 w 196"/>
              <a:gd name="T9" fmla="*/ 96 h 184"/>
              <a:gd name="T10" fmla="*/ 106 w 196"/>
              <a:gd name="T11" fmla="*/ 138 h 184"/>
              <a:gd name="T12" fmla="*/ 0 w 196"/>
              <a:gd name="T13" fmla="*/ 184 h 184"/>
              <a:gd name="T14" fmla="*/ 0 w 196"/>
              <a:gd name="T15" fmla="*/ 184 h 184"/>
              <a:gd name="T16" fmla="*/ 40 w 196"/>
              <a:gd name="T17" fmla="*/ 146 h 184"/>
              <a:gd name="T18" fmla="*/ 40 w 196"/>
              <a:gd name="T19" fmla="*/ 146 h 184"/>
              <a:gd name="T20" fmla="*/ 34 w 196"/>
              <a:gd name="T21" fmla="*/ 134 h 184"/>
              <a:gd name="T22" fmla="*/ 26 w 196"/>
              <a:gd name="T23" fmla="*/ 114 h 184"/>
              <a:gd name="T24" fmla="*/ 18 w 196"/>
              <a:gd name="T25" fmla="*/ 96 h 184"/>
              <a:gd name="T26" fmla="*/ 14 w 196"/>
              <a:gd name="T27" fmla="*/ 92 h 184"/>
              <a:gd name="T28" fmla="*/ 12 w 196"/>
              <a:gd name="T29" fmla="*/ 92 h 184"/>
              <a:gd name="T30" fmla="*/ 12 w 196"/>
              <a:gd name="T31" fmla="*/ 92 h 184"/>
              <a:gd name="T32" fmla="*/ 12 w 196"/>
              <a:gd name="T33" fmla="*/ 92 h 184"/>
              <a:gd name="T34" fmla="*/ 32 w 196"/>
              <a:gd name="T35" fmla="*/ 74 h 184"/>
              <a:gd name="T36" fmla="*/ 44 w 196"/>
              <a:gd name="T37" fmla="*/ 60 h 184"/>
              <a:gd name="T38" fmla="*/ 44 w 196"/>
              <a:gd name="T39" fmla="*/ 60 h 184"/>
              <a:gd name="T40" fmla="*/ 44 w 196"/>
              <a:gd name="T41" fmla="*/ 56 h 184"/>
              <a:gd name="T42" fmla="*/ 42 w 196"/>
              <a:gd name="T43" fmla="*/ 50 h 184"/>
              <a:gd name="T44" fmla="*/ 32 w 196"/>
              <a:gd name="T45" fmla="*/ 32 h 184"/>
              <a:gd name="T46" fmla="*/ 12 w 196"/>
              <a:gd name="T4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" h="184">
                <a:moveTo>
                  <a:pt x="12" y="0"/>
                </a:moveTo>
                <a:lnTo>
                  <a:pt x="12" y="0"/>
                </a:lnTo>
                <a:lnTo>
                  <a:pt x="110" y="50"/>
                </a:lnTo>
                <a:lnTo>
                  <a:pt x="196" y="96"/>
                </a:lnTo>
                <a:lnTo>
                  <a:pt x="196" y="96"/>
                </a:lnTo>
                <a:lnTo>
                  <a:pt x="106" y="138"/>
                </a:lnTo>
                <a:lnTo>
                  <a:pt x="0" y="184"/>
                </a:lnTo>
                <a:lnTo>
                  <a:pt x="0" y="184"/>
                </a:lnTo>
                <a:lnTo>
                  <a:pt x="40" y="146"/>
                </a:lnTo>
                <a:lnTo>
                  <a:pt x="40" y="146"/>
                </a:lnTo>
                <a:lnTo>
                  <a:pt x="34" y="134"/>
                </a:lnTo>
                <a:lnTo>
                  <a:pt x="26" y="114"/>
                </a:lnTo>
                <a:lnTo>
                  <a:pt x="18" y="96"/>
                </a:lnTo>
                <a:lnTo>
                  <a:pt x="14" y="92"/>
                </a:lnTo>
                <a:lnTo>
                  <a:pt x="12" y="92"/>
                </a:lnTo>
                <a:lnTo>
                  <a:pt x="12" y="92"/>
                </a:lnTo>
                <a:lnTo>
                  <a:pt x="12" y="92"/>
                </a:lnTo>
                <a:lnTo>
                  <a:pt x="32" y="74"/>
                </a:lnTo>
                <a:lnTo>
                  <a:pt x="44" y="60"/>
                </a:lnTo>
                <a:lnTo>
                  <a:pt x="44" y="60"/>
                </a:lnTo>
                <a:lnTo>
                  <a:pt x="44" y="56"/>
                </a:lnTo>
                <a:lnTo>
                  <a:pt x="42" y="50"/>
                </a:lnTo>
                <a:lnTo>
                  <a:pt x="32" y="32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573"/>
            <a:ext cx="4523789" cy="5398316"/>
          </a:xfrm>
          <a:prstGeom prst="rect">
            <a:avLst/>
          </a:prstGeom>
        </p:spPr>
      </p:pic>
      <p:pic>
        <p:nvPicPr>
          <p:cNvPr id="14" name="Picture 3" descr="D:\# CAI UPJŠ\CAI - Design manual\logo PF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532" y="4544199"/>
            <a:ext cx="1639654" cy="1639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ĺžnik 1"/>
          <p:cNvSpPr/>
          <p:nvPr/>
        </p:nvSpPr>
        <p:spPr>
          <a:xfrm>
            <a:off x="4261359" y="359657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k-SK" b="1" dirty="0"/>
              <a:t>Mgr. Lenka </a:t>
            </a:r>
            <a:r>
              <a:rPr lang="sk-SK" b="1" dirty="0" err="1"/>
              <a:t>Sokolová</a:t>
            </a:r>
            <a:r>
              <a:rPr lang="sk-SK" b="1" dirty="0"/>
              <a:t> </a:t>
            </a:r>
            <a:r>
              <a:rPr lang="sk-SK" b="1" dirty="0" err="1"/>
              <a:t>Sabovčíková</a:t>
            </a:r>
            <a:endParaRPr lang="sk-SK" b="1" dirty="0"/>
          </a:p>
          <a:p>
            <a:pPr algn="ctr"/>
            <a:r>
              <a:rPr lang="en-US" b="1" dirty="0">
                <a:cs typeface="Times New Roman" panose="02020603050405020304" pitchFamily="18" charset="0"/>
              </a:rPr>
              <a:t>l</a:t>
            </a:r>
            <a:r>
              <a:rPr lang="sk-SK" b="1" dirty="0" err="1">
                <a:cs typeface="Times New Roman" panose="02020603050405020304" pitchFamily="18" charset="0"/>
              </a:rPr>
              <a:t>enka.sabov</a:t>
            </a:r>
            <a:r>
              <a:rPr lang="en-US" b="1" dirty="0">
                <a:cs typeface="Times New Roman" panose="02020603050405020304" pitchFamily="18" charset="0"/>
              </a:rPr>
              <a:t>c</a:t>
            </a:r>
            <a:r>
              <a:rPr lang="sk-SK" b="1" dirty="0" err="1">
                <a:cs typeface="Times New Roman" panose="02020603050405020304" pitchFamily="18" charset="0"/>
              </a:rPr>
              <a:t>ikova</a:t>
            </a:r>
            <a:r>
              <a:rPr lang="en-US" b="1" dirty="0">
                <a:cs typeface="Times New Roman" panose="02020603050405020304" pitchFamily="18" charset="0"/>
              </a:rPr>
              <a:t>@upjs.sk</a:t>
            </a:r>
          </a:p>
        </p:txBody>
      </p:sp>
    </p:spTree>
    <p:extLst>
      <p:ext uri="{BB962C8B-B14F-4D97-AF65-F5344CB8AC3E}">
        <p14:creationId xmlns:p14="http://schemas.microsoft.com/office/powerpoint/2010/main" val="92421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37441" y="2133660"/>
            <a:ext cx="81651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b="1" i="1" dirty="0" smtClean="0">
                <a:latin typeface="Segoe Print" panose="02000600000000000000" pitchFamily="2" charset="0"/>
              </a:rPr>
              <a:t>Rozvojové projekty</a:t>
            </a:r>
            <a:endParaRPr lang="en-US" sz="6600" b="1" i="1" dirty="0">
              <a:latin typeface="Segoe Print" panose="02000600000000000000" pitchFamily="2" charset="0"/>
            </a:endParaRPr>
          </a:p>
        </p:txBody>
      </p:sp>
      <p:sp>
        <p:nvSpPr>
          <p:cNvPr id="7" name="AutoShape 22"/>
          <p:cNvSpPr>
            <a:spLocks noChangeAspect="1" noChangeArrowheads="1" noTextEdit="1"/>
          </p:cNvSpPr>
          <p:nvPr/>
        </p:nvSpPr>
        <p:spPr bwMode="auto">
          <a:xfrm>
            <a:off x="1737337" y="1777482"/>
            <a:ext cx="4317221" cy="92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Freeform 26"/>
          <p:cNvSpPr>
            <a:spLocks/>
          </p:cNvSpPr>
          <p:nvPr/>
        </p:nvSpPr>
        <p:spPr bwMode="auto">
          <a:xfrm>
            <a:off x="2733195" y="1816102"/>
            <a:ext cx="2759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0 w 2"/>
              <a:gd name="T4" fmla="*/ 2 w 2"/>
              <a:gd name="T5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FFE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Freeform 27"/>
          <p:cNvSpPr>
            <a:spLocks/>
          </p:cNvSpPr>
          <p:nvPr/>
        </p:nvSpPr>
        <p:spPr bwMode="auto">
          <a:xfrm>
            <a:off x="2735954" y="1816102"/>
            <a:ext cx="5517" cy="0"/>
          </a:xfrm>
          <a:custGeom>
            <a:avLst/>
            <a:gdLst>
              <a:gd name="T0" fmla="*/ 0 w 4"/>
              <a:gd name="T1" fmla="*/ 0 w 4"/>
              <a:gd name="T2" fmla="*/ 4 w 4"/>
              <a:gd name="T3" fmla="*/ 4 w 4"/>
              <a:gd name="T4" fmla="*/ 4 w 4"/>
              <a:gd name="T5" fmla="*/ 0 w 4"/>
              <a:gd name="T6" fmla="*/ 0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4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Freeform 34"/>
          <p:cNvSpPr>
            <a:spLocks/>
          </p:cNvSpPr>
          <p:nvPr/>
        </p:nvSpPr>
        <p:spPr bwMode="auto">
          <a:xfrm>
            <a:off x="5678197" y="1393978"/>
            <a:ext cx="270344" cy="253792"/>
          </a:xfrm>
          <a:custGeom>
            <a:avLst/>
            <a:gdLst>
              <a:gd name="T0" fmla="*/ 12 w 196"/>
              <a:gd name="T1" fmla="*/ 0 h 184"/>
              <a:gd name="T2" fmla="*/ 12 w 196"/>
              <a:gd name="T3" fmla="*/ 0 h 184"/>
              <a:gd name="T4" fmla="*/ 110 w 196"/>
              <a:gd name="T5" fmla="*/ 50 h 184"/>
              <a:gd name="T6" fmla="*/ 196 w 196"/>
              <a:gd name="T7" fmla="*/ 96 h 184"/>
              <a:gd name="T8" fmla="*/ 196 w 196"/>
              <a:gd name="T9" fmla="*/ 96 h 184"/>
              <a:gd name="T10" fmla="*/ 106 w 196"/>
              <a:gd name="T11" fmla="*/ 138 h 184"/>
              <a:gd name="T12" fmla="*/ 0 w 196"/>
              <a:gd name="T13" fmla="*/ 184 h 184"/>
              <a:gd name="T14" fmla="*/ 0 w 196"/>
              <a:gd name="T15" fmla="*/ 184 h 184"/>
              <a:gd name="T16" fmla="*/ 40 w 196"/>
              <a:gd name="T17" fmla="*/ 146 h 184"/>
              <a:gd name="T18" fmla="*/ 40 w 196"/>
              <a:gd name="T19" fmla="*/ 146 h 184"/>
              <a:gd name="T20" fmla="*/ 34 w 196"/>
              <a:gd name="T21" fmla="*/ 134 h 184"/>
              <a:gd name="T22" fmla="*/ 26 w 196"/>
              <a:gd name="T23" fmla="*/ 114 h 184"/>
              <a:gd name="T24" fmla="*/ 18 w 196"/>
              <a:gd name="T25" fmla="*/ 96 h 184"/>
              <a:gd name="T26" fmla="*/ 14 w 196"/>
              <a:gd name="T27" fmla="*/ 92 h 184"/>
              <a:gd name="T28" fmla="*/ 12 w 196"/>
              <a:gd name="T29" fmla="*/ 92 h 184"/>
              <a:gd name="T30" fmla="*/ 12 w 196"/>
              <a:gd name="T31" fmla="*/ 92 h 184"/>
              <a:gd name="T32" fmla="*/ 12 w 196"/>
              <a:gd name="T33" fmla="*/ 92 h 184"/>
              <a:gd name="T34" fmla="*/ 32 w 196"/>
              <a:gd name="T35" fmla="*/ 74 h 184"/>
              <a:gd name="T36" fmla="*/ 44 w 196"/>
              <a:gd name="T37" fmla="*/ 60 h 184"/>
              <a:gd name="T38" fmla="*/ 44 w 196"/>
              <a:gd name="T39" fmla="*/ 60 h 184"/>
              <a:gd name="T40" fmla="*/ 44 w 196"/>
              <a:gd name="T41" fmla="*/ 56 h 184"/>
              <a:gd name="T42" fmla="*/ 42 w 196"/>
              <a:gd name="T43" fmla="*/ 50 h 184"/>
              <a:gd name="T44" fmla="*/ 32 w 196"/>
              <a:gd name="T45" fmla="*/ 32 h 184"/>
              <a:gd name="T46" fmla="*/ 12 w 196"/>
              <a:gd name="T4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" h="184">
                <a:moveTo>
                  <a:pt x="12" y="0"/>
                </a:moveTo>
                <a:lnTo>
                  <a:pt x="12" y="0"/>
                </a:lnTo>
                <a:lnTo>
                  <a:pt x="110" y="50"/>
                </a:lnTo>
                <a:lnTo>
                  <a:pt x="196" y="96"/>
                </a:lnTo>
                <a:lnTo>
                  <a:pt x="196" y="96"/>
                </a:lnTo>
                <a:lnTo>
                  <a:pt x="106" y="138"/>
                </a:lnTo>
                <a:lnTo>
                  <a:pt x="0" y="184"/>
                </a:lnTo>
                <a:lnTo>
                  <a:pt x="0" y="184"/>
                </a:lnTo>
                <a:lnTo>
                  <a:pt x="40" y="146"/>
                </a:lnTo>
                <a:lnTo>
                  <a:pt x="40" y="146"/>
                </a:lnTo>
                <a:lnTo>
                  <a:pt x="34" y="134"/>
                </a:lnTo>
                <a:lnTo>
                  <a:pt x="26" y="114"/>
                </a:lnTo>
                <a:lnTo>
                  <a:pt x="18" y="96"/>
                </a:lnTo>
                <a:lnTo>
                  <a:pt x="14" y="92"/>
                </a:lnTo>
                <a:lnTo>
                  <a:pt x="12" y="92"/>
                </a:lnTo>
                <a:lnTo>
                  <a:pt x="12" y="92"/>
                </a:lnTo>
                <a:lnTo>
                  <a:pt x="12" y="92"/>
                </a:lnTo>
                <a:lnTo>
                  <a:pt x="32" y="74"/>
                </a:lnTo>
                <a:lnTo>
                  <a:pt x="44" y="60"/>
                </a:lnTo>
                <a:lnTo>
                  <a:pt x="44" y="60"/>
                </a:lnTo>
                <a:lnTo>
                  <a:pt x="44" y="56"/>
                </a:lnTo>
                <a:lnTo>
                  <a:pt x="42" y="50"/>
                </a:lnTo>
                <a:lnTo>
                  <a:pt x="32" y="32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3449342"/>
            <a:ext cx="9224811" cy="16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7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80039" y="884805"/>
            <a:ext cx="801148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Rozvojové projekty </a:t>
            </a:r>
            <a:r>
              <a:rPr lang="sk-SK" sz="2400" dirty="0" smtClean="0"/>
              <a:t>– sú určené </a:t>
            </a:r>
            <a:r>
              <a:rPr lang="sk-SK" sz="2400" dirty="0" smtClean="0"/>
              <a:t>všetkým tvorivým </a:t>
            </a:r>
            <a:r>
              <a:rPr lang="sk-SK" sz="2400" dirty="0" smtClean="0"/>
              <a:t>pracovníkom </a:t>
            </a:r>
            <a:r>
              <a:rPr lang="sk-SK" sz="2400" dirty="0" smtClean="0"/>
              <a:t>fakulty.</a:t>
            </a:r>
          </a:p>
          <a:p>
            <a:endParaRPr lang="pl-PL" sz="2400" b="1" dirty="0" smtClean="0"/>
          </a:p>
          <a:p>
            <a:r>
              <a:rPr lang="pl-PL" sz="2400" b="1" dirty="0" smtClean="0"/>
              <a:t>Podpora aktivít – </a:t>
            </a:r>
            <a:r>
              <a:rPr lang="pl-PL" sz="2400" dirty="0" smtClean="0"/>
              <a:t>podľa</a:t>
            </a:r>
            <a:r>
              <a:rPr lang="pl-PL" sz="2400" b="1" dirty="0" smtClean="0"/>
              <a:t> </a:t>
            </a:r>
            <a:r>
              <a:rPr lang="pl-PL" sz="2400" dirty="0" smtClean="0"/>
              <a:t>č</a:t>
            </a:r>
            <a:r>
              <a:rPr lang="pl-PL" sz="2400" dirty="0"/>
              <a:t>l</a:t>
            </a:r>
            <a:r>
              <a:rPr lang="pl-PL" sz="2400" dirty="0" smtClean="0"/>
              <a:t>. 1 Štatútu VVGS PF UPJŠ</a:t>
            </a:r>
          </a:p>
          <a:p>
            <a:endParaRPr lang="pl-PL" sz="2400" dirty="0"/>
          </a:p>
          <a:p>
            <a:r>
              <a:rPr lang="pl-PL" sz="2400" dirty="0" smtClean="0"/>
              <a:t>Podporené – predovšetkým </a:t>
            </a:r>
            <a:r>
              <a:rPr lang="sk-SK" sz="2400" dirty="0"/>
              <a:t>projekty, pre ktoré neexistuje iné finančné krytie</a:t>
            </a:r>
            <a:r>
              <a:rPr lang="sk-SK" sz="2400" dirty="0" smtClean="0"/>
              <a:t>. </a:t>
            </a:r>
          </a:p>
          <a:p>
            <a:pPr lvl="1"/>
            <a:endParaRPr lang="sk-SK" sz="24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k-SK" sz="2400" dirty="0" smtClean="0"/>
          </a:p>
          <a:p>
            <a:endParaRPr lang="pl-PL" sz="2400" dirty="0"/>
          </a:p>
        </p:txBody>
      </p:sp>
      <p:sp>
        <p:nvSpPr>
          <p:cNvPr id="11" name="Rectangle 16"/>
          <p:cNvSpPr/>
          <p:nvPr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 smtClean="0"/>
              <a:t>Základné informácie</a:t>
            </a:r>
            <a:endParaRPr lang="en-US" sz="3000" b="1" dirty="0"/>
          </a:p>
        </p:txBody>
      </p:sp>
      <p:pic>
        <p:nvPicPr>
          <p:cNvPr id="6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53" y="31767"/>
            <a:ext cx="1429447" cy="1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68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6"/>
          <p:cNvSpPr/>
          <p:nvPr/>
        </p:nvSpPr>
        <p:spPr>
          <a:xfrm>
            <a:off x="0" y="0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 smtClean="0"/>
              <a:t>Postup</a:t>
            </a:r>
            <a:endParaRPr lang="en-US" sz="3000" b="1" dirty="0"/>
          </a:p>
        </p:txBody>
      </p:sp>
      <p:pic>
        <p:nvPicPr>
          <p:cNvPr id="16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9873"/>
            <a:ext cx="2084995" cy="2210684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35597191"/>
              </p:ext>
            </p:extLst>
          </p:nvPr>
        </p:nvGraphicFramePr>
        <p:xfrm>
          <a:off x="-132521" y="1184965"/>
          <a:ext cx="8642675" cy="5132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53" y="31767"/>
            <a:ext cx="1429447" cy="1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380039" y="1202857"/>
            <a:ext cx="801148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Žiadateľ vyplní formulár</a:t>
            </a:r>
            <a:r>
              <a:rPr lang="sk-SK" dirty="0" smtClean="0"/>
              <a:t> zverejnený na stránke fakulty v časti Podpora projektov/Nová výzva VVGS PF UPJŠ 2016-2017.</a:t>
            </a:r>
          </a:p>
          <a:p>
            <a:r>
              <a:rPr lang="sk-SK" dirty="0"/>
              <a:t>L</a:t>
            </a:r>
            <a:r>
              <a:rPr lang="sk-SK" dirty="0" smtClean="0"/>
              <a:t>inka na formulár: </a:t>
            </a:r>
            <a:r>
              <a:rPr lang="sk-SK" dirty="0" smtClean="0">
                <a:hlinkClick r:id="rId2"/>
              </a:rPr>
              <a:t>https</a:t>
            </a:r>
            <a:r>
              <a:rPr lang="sk-SK" dirty="0">
                <a:hlinkClick r:id="rId2"/>
              </a:rPr>
              <a:t>://</a:t>
            </a:r>
            <a:r>
              <a:rPr lang="sk-SK" dirty="0" smtClean="0">
                <a:hlinkClick r:id="rId2"/>
              </a:rPr>
              <a:t>goo.gl/LuUAJk</a:t>
            </a:r>
            <a:endParaRPr lang="sk-SK" dirty="0" smtClean="0"/>
          </a:p>
          <a:p>
            <a:endParaRPr lang="sk-SK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Rozvojový zámer projektu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Časové obdobie trvania projektu (</a:t>
            </a:r>
            <a:r>
              <a:rPr lang="sk-SK" b="1" dirty="0" smtClean="0"/>
              <a:t>max. 6 mesiacov</a:t>
            </a:r>
            <a:r>
              <a:rPr lang="sk-SK" dirty="0" smtClean="0"/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k-SK" dirty="0" smtClean="0"/>
              <a:t>Požadovaná výška (</a:t>
            </a:r>
            <a:r>
              <a:rPr lang="sk-SK" b="1" dirty="0" smtClean="0"/>
              <a:t>max. 1.000 €</a:t>
            </a:r>
            <a:r>
              <a:rPr lang="sk-SK" dirty="0" smtClean="0"/>
              <a:t>)</a:t>
            </a:r>
          </a:p>
          <a:p>
            <a:endParaRPr lang="sk-SK" dirty="0"/>
          </a:p>
          <a:p>
            <a:r>
              <a:rPr lang="sk-SK" b="1" dirty="0" smtClean="0"/>
              <a:t>Časové o</a:t>
            </a:r>
            <a:r>
              <a:rPr lang="sk-SK" b="1" dirty="0" smtClean="0"/>
              <a:t>bdobie </a:t>
            </a:r>
            <a:r>
              <a:rPr lang="sk-SK" b="1" dirty="0" smtClean="0"/>
              <a:t>- </a:t>
            </a:r>
            <a:r>
              <a:rPr lang="sk-SK" dirty="0" smtClean="0"/>
              <a:t>možno podať </a:t>
            </a:r>
            <a:r>
              <a:rPr lang="sk-SK" b="1" dirty="0" smtClean="0"/>
              <a:t>kedykoľvek </a:t>
            </a:r>
            <a:r>
              <a:rPr lang="sk-SK" dirty="0" smtClean="0"/>
              <a:t>v priebehu kalendárneho roka na Oddelenie pre vedu, výskum a rozvoj (t. j. nie sú vypisované jednotlivé výzvy).</a:t>
            </a:r>
          </a:p>
          <a:p>
            <a:endParaRPr lang="sk-SK" dirty="0"/>
          </a:p>
          <a:p>
            <a:r>
              <a:rPr lang="sk-SK" dirty="0" smtClean="0"/>
              <a:t>Na základe podaných žiadostí vymenuje predseda Komisie VVGS spravodajcu projektu z radov členov Komisie VVGS, ktorý pripraví návrh na schválenie alebo neschválenie projektu. Komisia následné odporučí schválenie/neschválenie projektu dekanovi. </a:t>
            </a:r>
          </a:p>
          <a:p>
            <a:endParaRPr lang="sk-SK" dirty="0"/>
          </a:p>
          <a:p>
            <a:r>
              <a:rPr lang="sk-SK" dirty="0" smtClean="0"/>
              <a:t>Komisia VVGS zasadá v prípade potreby schvaľovania rozvojových projektov v prvom kalendárnom týždni februára, apríla, júna a októbra aktuálneho roku.</a:t>
            </a:r>
          </a:p>
          <a:p>
            <a:endParaRPr lang="sk-SK" sz="2000" b="1" dirty="0" smtClean="0"/>
          </a:p>
        </p:txBody>
      </p:sp>
      <p:sp>
        <p:nvSpPr>
          <p:cNvPr id="11" name="Rectangle 16"/>
          <p:cNvSpPr/>
          <p:nvPr/>
        </p:nvSpPr>
        <p:spPr>
          <a:xfrm>
            <a:off x="0" y="31767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 smtClean="0"/>
              <a:t>Podanie žiadosti o rozvojový projekt</a:t>
            </a:r>
            <a:endParaRPr lang="en-US" sz="3000" b="1" dirty="0"/>
          </a:p>
        </p:txBody>
      </p:sp>
      <p:pic>
        <p:nvPicPr>
          <p:cNvPr id="7" name="Content Placeholder 4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53" y="31767"/>
            <a:ext cx="1429447" cy="1515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51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sahu 1"/>
          <p:cNvSpPr>
            <a:spLocks noGrp="1"/>
          </p:cNvSpPr>
          <p:nvPr>
            <p:ph sz="quarter" idx="10"/>
          </p:nvPr>
        </p:nvSpPr>
        <p:spPr>
          <a:xfrm>
            <a:off x="628650" y="1246909"/>
            <a:ext cx="7886700" cy="4930054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Ž</a:t>
            </a:r>
            <a:r>
              <a:rPr lang="sk-SK" dirty="0" smtClean="0"/>
              <a:t>iadateľ </a:t>
            </a:r>
            <a:r>
              <a:rPr lang="sk-SK" dirty="0"/>
              <a:t>podáva </a:t>
            </a:r>
            <a:r>
              <a:rPr lang="sk-SK" b="1" dirty="0"/>
              <a:t>Správu o riešení projektu a dosiahnutých výsledkoch </a:t>
            </a:r>
            <a:r>
              <a:rPr lang="sk-SK" b="1" dirty="0" smtClean="0"/>
              <a:t>na elektronickom formulári.</a:t>
            </a:r>
          </a:p>
          <a:p>
            <a:pPr marL="0" indent="0">
              <a:buNone/>
            </a:pPr>
            <a:endParaRPr lang="sk-SK" b="1" dirty="0"/>
          </a:p>
          <a:p>
            <a:pPr marL="0" indent="0">
              <a:buNone/>
            </a:pPr>
            <a:r>
              <a:rPr lang="sk-SK" dirty="0" smtClean="0"/>
              <a:t>Správu vyhodnotí </a:t>
            </a:r>
            <a:r>
              <a:rPr lang="sk-SK" dirty="0"/>
              <a:t>Komisia VVGS na svojom najbližšom </a:t>
            </a:r>
            <a:r>
              <a:rPr lang="sk-SK" dirty="0" smtClean="0"/>
              <a:t>zasadnutí.</a:t>
            </a:r>
            <a:endParaRPr lang="sk-SK" b="1" dirty="0"/>
          </a:p>
          <a:p>
            <a:endParaRPr lang="sk-SK" dirty="0"/>
          </a:p>
        </p:txBody>
      </p:sp>
      <p:sp>
        <p:nvSpPr>
          <p:cNvPr id="4" name="Rectangle 16"/>
          <p:cNvSpPr/>
          <p:nvPr/>
        </p:nvSpPr>
        <p:spPr>
          <a:xfrm>
            <a:off x="0" y="31767"/>
            <a:ext cx="9144000" cy="69628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754380" tIns="0" rtlCol="0" anchor="ctr" anchorCtr="0"/>
          <a:lstStyle/>
          <a:p>
            <a:r>
              <a:rPr lang="sk-SK" sz="3000" b="1" dirty="0" smtClean="0"/>
              <a:t>Ukončenie projektu</a:t>
            </a:r>
            <a:endParaRPr lang="en-US" sz="3000" b="1" dirty="0"/>
          </a:p>
        </p:txBody>
      </p:sp>
    </p:spTree>
    <p:extLst>
      <p:ext uri="{BB962C8B-B14F-4D97-AF65-F5344CB8AC3E}">
        <p14:creationId xmlns:p14="http://schemas.microsoft.com/office/powerpoint/2010/main" val="95319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/>
          <p:cNvSpPr txBox="1"/>
          <p:nvPr/>
        </p:nvSpPr>
        <p:spPr>
          <a:xfrm>
            <a:off x="437441" y="2133660"/>
            <a:ext cx="83620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6600" b="1" i="1" dirty="0" smtClean="0">
                <a:latin typeface="Segoe Print" panose="02000600000000000000" pitchFamily="2" charset="0"/>
              </a:rPr>
              <a:t>Výskumné projekty</a:t>
            </a:r>
            <a:endParaRPr lang="en-US" sz="6600" b="1" i="1" dirty="0">
              <a:latin typeface="Segoe Print" panose="02000600000000000000" pitchFamily="2" charset="0"/>
            </a:endParaRPr>
          </a:p>
        </p:txBody>
      </p:sp>
      <p:sp>
        <p:nvSpPr>
          <p:cNvPr id="7" name="AutoShape 22"/>
          <p:cNvSpPr>
            <a:spLocks noChangeAspect="1" noChangeArrowheads="1" noTextEdit="1"/>
          </p:cNvSpPr>
          <p:nvPr/>
        </p:nvSpPr>
        <p:spPr bwMode="auto">
          <a:xfrm>
            <a:off x="1737337" y="1777482"/>
            <a:ext cx="4317221" cy="924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0" name="Freeform 26"/>
          <p:cNvSpPr>
            <a:spLocks/>
          </p:cNvSpPr>
          <p:nvPr/>
        </p:nvSpPr>
        <p:spPr bwMode="auto">
          <a:xfrm>
            <a:off x="2733195" y="1816102"/>
            <a:ext cx="2759" cy="0"/>
          </a:xfrm>
          <a:custGeom>
            <a:avLst/>
            <a:gdLst>
              <a:gd name="T0" fmla="*/ 2 w 2"/>
              <a:gd name="T1" fmla="*/ 2 w 2"/>
              <a:gd name="T2" fmla="*/ 0 w 2"/>
              <a:gd name="T3" fmla="*/ 0 w 2"/>
              <a:gd name="T4" fmla="*/ 2 w 2"/>
              <a:gd name="T5" fmla="*/ 2 w 2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close/>
              </a:path>
            </a:pathLst>
          </a:custGeom>
          <a:solidFill>
            <a:srgbClr val="FFE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1" name="Freeform 27"/>
          <p:cNvSpPr>
            <a:spLocks/>
          </p:cNvSpPr>
          <p:nvPr/>
        </p:nvSpPr>
        <p:spPr bwMode="auto">
          <a:xfrm>
            <a:off x="2735954" y="1816102"/>
            <a:ext cx="5517" cy="0"/>
          </a:xfrm>
          <a:custGeom>
            <a:avLst/>
            <a:gdLst>
              <a:gd name="T0" fmla="*/ 0 w 4"/>
              <a:gd name="T1" fmla="*/ 0 w 4"/>
              <a:gd name="T2" fmla="*/ 4 w 4"/>
              <a:gd name="T3" fmla="*/ 4 w 4"/>
              <a:gd name="T4" fmla="*/ 4 w 4"/>
              <a:gd name="T5" fmla="*/ 0 w 4"/>
              <a:gd name="T6" fmla="*/ 0 w 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</a:cxnLst>
            <a:rect l="0" t="0" r="r" b="b"/>
            <a:pathLst>
              <a:path w="4">
                <a:moveTo>
                  <a:pt x="0" y="0"/>
                </a:moveTo>
                <a:lnTo>
                  <a:pt x="0" y="0"/>
                </a:lnTo>
                <a:lnTo>
                  <a:pt x="4" y="0"/>
                </a:lnTo>
                <a:lnTo>
                  <a:pt x="4" y="0"/>
                </a:lnTo>
                <a:lnTo>
                  <a:pt x="4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2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7" name="Freeform 34"/>
          <p:cNvSpPr>
            <a:spLocks/>
          </p:cNvSpPr>
          <p:nvPr/>
        </p:nvSpPr>
        <p:spPr bwMode="auto">
          <a:xfrm>
            <a:off x="5678197" y="1393978"/>
            <a:ext cx="270344" cy="253792"/>
          </a:xfrm>
          <a:custGeom>
            <a:avLst/>
            <a:gdLst>
              <a:gd name="T0" fmla="*/ 12 w 196"/>
              <a:gd name="T1" fmla="*/ 0 h 184"/>
              <a:gd name="T2" fmla="*/ 12 w 196"/>
              <a:gd name="T3" fmla="*/ 0 h 184"/>
              <a:gd name="T4" fmla="*/ 110 w 196"/>
              <a:gd name="T5" fmla="*/ 50 h 184"/>
              <a:gd name="T6" fmla="*/ 196 w 196"/>
              <a:gd name="T7" fmla="*/ 96 h 184"/>
              <a:gd name="T8" fmla="*/ 196 w 196"/>
              <a:gd name="T9" fmla="*/ 96 h 184"/>
              <a:gd name="T10" fmla="*/ 106 w 196"/>
              <a:gd name="T11" fmla="*/ 138 h 184"/>
              <a:gd name="T12" fmla="*/ 0 w 196"/>
              <a:gd name="T13" fmla="*/ 184 h 184"/>
              <a:gd name="T14" fmla="*/ 0 w 196"/>
              <a:gd name="T15" fmla="*/ 184 h 184"/>
              <a:gd name="T16" fmla="*/ 40 w 196"/>
              <a:gd name="T17" fmla="*/ 146 h 184"/>
              <a:gd name="T18" fmla="*/ 40 w 196"/>
              <a:gd name="T19" fmla="*/ 146 h 184"/>
              <a:gd name="T20" fmla="*/ 34 w 196"/>
              <a:gd name="T21" fmla="*/ 134 h 184"/>
              <a:gd name="T22" fmla="*/ 26 w 196"/>
              <a:gd name="T23" fmla="*/ 114 h 184"/>
              <a:gd name="T24" fmla="*/ 18 w 196"/>
              <a:gd name="T25" fmla="*/ 96 h 184"/>
              <a:gd name="T26" fmla="*/ 14 w 196"/>
              <a:gd name="T27" fmla="*/ 92 h 184"/>
              <a:gd name="T28" fmla="*/ 12 w 196"/>
              <a:gd name="T29" fmla="*/ 92 h 184"/>
              <a:gd name="T30" fmla="*/ 12 w 196"/>
              <a:gd name="T31" fmla="*/ 92 h 184"/>
              <a:gd name="T32" fmla="*/ 12 w 196"/>
              <a:gd name="T33" fmla="*/ 92 h 184"/>
              <a:gd name="T34" fmla="*/ 32 w 196"/>
              <a:gd name="T35" fmla="*/ 74 h 184"/>
              <a:gd name="T36" fmla="*/ 44 w 196"/>
              <a:gd name="T37" fmla="*/ 60 h 184"/>
              <a:gd name="T38" fmla="*/ 44 w 196"/>
              <a:gd name="T39" fmla="*/ 60 h 184"/>
              <a:gd name="T40" fmla="*/ 44 w 196"/>
              <a:gd name="T41" fmla="*/ 56 h 184"/>
              <a:gd name="T42" fmla="*/ 42 w 196"/>
              <a:gd name="T43" fmla="*/ 50 h 184"/>
              <a:gd name="T44" fmla="*/ 32 w 196"/>
              <a:gd name="T45" fmla="*/ 32 h 184"/>
              <a:gd name="T46" fmla="*/ 12 w 196"/>
              <a:gd name="T4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96" h="184">
                <a:moveTo>
                  <a:pt x="12" y="0"/>
                </a:moveTo>
                <a:lnTo>
                  <a:pt x="12" y="0"/>
                </a:lnTo>
                <a:lnTo>
                  <a:pt x="110" y="50"/>
                </a:lnTo>
                <a:lnTo>
                  <a:pt x="196" y="96"/>
                </a:lnTo>
                <a:lnTo>
                  <a:pt x="196" y="96"/>
                </a:lnTo>
                <a:lnTo>
                  <a:pt x="106" y="138"/>
                </a:lnTo>
                <a:lnTo>
                  <a:pt x="0" y="184"/>
                </a:lnTo>
                <a:lnTo>
                  <a:pt x="0" y="184"/>
                </a:lnTo>
                <a:lnTo>
                  <a:pt x="40" y="146"/>
                </a:lnTo>
                <a:lnTo>
                  <a:pt x="40" y="146"/>
                </a:lnTo>
                <a:lnTo>
                  <a:pt x="34" y="134"/>
                </a:lnTo>
                <a:lnTo>
                  <a:pt x="26" y="114"/>
                </a:lnTo>
                <a:lnTo>
                  <a:pt x="18" y="96"/>
                </a:lnTo>
                <a:lnTo>
                  <a:pt x="14" y="92"/>
                </a:lnTo>
                <a:lnTo>
                  <a:pt x="12" y="92"/>
                </a:lnTo>
                <a:lnTo>
                  <a:pt x="12" y="92"/>
                </a:lnTo>
                <a:lnTo>
                  <a:pt x="12" y="92"/>
                </a:lnTo>
                <a:lnTo>
                  <a:pt x="32" y="74"/>
                </a:lnTo>
                <a:lnTo>
                  <a:pt x="44" y="60"/>
                </a:lnTo>
                <a:lnTo>
                  <a:pt x="44" y="60"/>
                </a:lnTo>
                <a:lnTo>
                  <a:pt x="44" y="56"/>
                </a:lnTo>
                <a:lnTo>
                  <a:pt x="42" y="50"/>
                </a:lnTo>
                <a:lnTo>
                  <a:pt x="32" y="32"/>
                </a:lnTo>
                <a:lnTo>
                  <a:pt x="1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3449342"/>
            <a:ext cx="9224811" cy="165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99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19452</TotalTime>
  <Words>1522</Words>
  <Application>Microsoft Office PowerPoint</Application>
  <PresentationFormat>Prezentácia na obrazovke (4:3)</PresentationFormat>
  <Paragraphs>244</Paragraphs>
  <Slides>34</Slides>
  <Notes>1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Segoe Print</vt:lpstr>
      <vt:lpstr>Times New Roman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PresenterMedia.com</dc:creator>
  <cp:lastModifiedBy>Lenka Sabovčíková</cp:lastModifiedBy>
  <cp:revision>92</cp:revision>
  <dcterms:created xsi:type="dcterms:W3CDTF">2013-10-10T20:31:48Z</dcterms:created>
  <dcterms:modified xsi:type="dcterms:W3CDTF">2016-01-14T12:12:01Z</dcterms:modified>
</cp:coreProperties>
</file>