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5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01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535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64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389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274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003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84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723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714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98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871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97854-C1EB-4866-8AC3-CE628CD810A8}" type="datetimeFigureOut">
              <a:rPr lang="sk-SK" smtClean="0"/>
              <a:t>21. 6. 2019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B15D8-81E9-406E-B652-CDAD2BA08F3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95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2"/>
          <a:stretch/>
        </p:blipFill>
        <p:spPr>
          <a:xfrm>
            <a:off x="1354097" y="97099"/>
            <a:ext cx="9483806" cy="66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3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49165" r="180" b="-246"/>
          <a:stretch/>
        </p:blipFill>
        <p:spPr>
          <a:xfrm>
            <a:off x="1536737" y="140062"/>
            <a:ext cx="9118526" cy="67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70181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Širokouhlá</PresentationFormat>
  <Paragraphs>0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Používateľ systému Windows</dc:creator>
  <cp:lastModifiedBy>Používateľ systému Windows</cp:lastModifiedBy>
  <cp:revision>2</cp:revision>
  <dcterms:created xsi:type="dcterms:W3CDTF">2019-06-21T09:09:23Z</dcterms:created>
  <dcterms:modified xsi:type="dcterms:W3CDTF">2019-06-21T09:19:14Z</dcterms:modified>
</cp:coreProperties>
</file>