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7" r:id="rId2"/>
    <p:sldId id="305" r:id="rId3"/>
    <p:sldId id="273" r:id="rId4"/>
    <p:sldId id="281" r:id="rId5"/>
    <p:sldId id="275" r:id="rId6"/>
  </p:sldIdLst>
  <p:sldSz cx="9144000" cy="6858000" type="screen4x3"/>
  <p:notesSz cx="6794500" cy="9931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8E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0837B7-C532-4B6E-BD0E-E379876B01A1}" v="2329" dt="2019-03-22T17:57:56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 varScale="1">
        <p:scale>
          <a:sx n="109" d="100"/>
          <a:sy n="109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474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Zavatčan" userId="7969c2a4a63c9ad3" providerId="LiveId" clId="{F70837B7-C532-4B6E-BD0E-E379876B01A1}"/>
    <pc:docChg chg="undo custSel addSld delSld modSld">
      <pc:chgData name="Tomáš Zavatčan" userId="7969c2a4a63c9ad3" providerId="LiveId" clId="{F70837B7-C532-4B6E-BD0E-E379876B01A1}" dt="2019-03-22T17:57:56.725" v="2328" actId="20577"/>
      <pc:docMkLst>
        <pc:docMk/>
      </pc:docMkLst>
      <pc:sldChg chg="modSp">
        <pc:chgData name="Tomáš Zavatčan" userId="7969c2a4a63c9ad3" providerId="LiveId" clId="{F70837B7-C532-4B6E-BD0E-E379876B01A1}" dt="2019-03-22T17:08:42.236" v="1915" actId="20577"/>
        <pc:sldMkLst>
          <pc:docMk/>
          <pc:sldMk cId="2571558823" sldId="259"/>
        </pc:sldMkLst>
        <pc:spChg chg="mod">
          <ac:chgData name="Tomáš Zavatčan" userId="7969c2a4a63c9ad3" providerId="LiveId" clId="{F70837B7-C532-4B6E-BD0E-E379876B01A1}" dt="2019-03-22T08:06:40.234" v="50" actId="20577"/>
          <ac:spMkLst>
            <pc:docMk/>
            <pc:sldMk cId="2571558823" sldId="259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11:03.963" v="591" actId="20577"/>
          <ac:spMkLst>
            <pc:docMk/>
            <pc:sldMk cId="2571558823" sldId="259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08:42.236" v="1915" actId="20577"/>
          <ac:spMkLst>
            <pc:docMk/>
            <pc:sldMk cId="2571558823" sldId="259"/>
            <ac:spMk id="6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11:02.893" v="1979" actId="20577"/>
        <pc:sldMkLst>
          <pc:docMk/>
          <pc:sldMk cId="3945084021" sldId="262"/>
        </pc:sldMkLst>
        <pc:spChg chg="mod">
          <ac:chgData name="Tomáš Zavatčan" userId="7969c2a4a63c9ad3" providerId="LiveId" clId="{F70837B7-C532-4B6E-BD0E-E379876B01A1}" dt="2019-03-22T08:18:40.749" v="1135" actId="20577"/>
          <ac:spMkLst>
            <pc:docMk/>
            <pc:sldMk cId="3945084021" sldId="262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25:19.712" v="1664" actId="6549"/>
          <ac:spMkLst>
            <pc:docMk/>
            <pc:sldMk cId="3945084021" sldId="262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1:02.893" v="1979" actId="20577"/>
          <ac:spMkLst>
            <pc:docMk/>
            <pc:sldMk cId="3945084021" sldId="262"/>
            <ac:spMk id="5" creationId="{00000000-0000-0000-0000-000000000000}"/>
          </ac:spMkLst>
        </pc:spChg>
      </pc:sldChg>
      <pc:sldChg chg="modSp del">
        <pc:chgData name="Tomáš Zavatčan" userId="7969c2a4a63c9ad3" providerId="LiveId" clId="{F70837B7-C532-4B6E-BD0E-E379876B01A1}" dt="2019-03-22T08:17:38.294" v="1095" actId="2696"/>
        <pc:sldMkLst>
          <pc:docMk/>
          <pc:sldMk cId="407287932" sldId="263"/>
        </pc:sldMkLst>
        <pc:spChg chg="mod">
          <ac:chgData name="Tomáš Zavatčan" userId="7969c2a4a63c9ad3" providerId="LiveId" clId="{F70837B7-C532-4B6E-BD0E-E379876B01A1}" dt="2019-03-22T08:12:48.877" v="625" actId="20577"/>
          <ac:spMkLst>
            <pc:docMk/>
            <pc:sldMk cId="407287932" sldId="263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16:56.216" v="1092" actId="20577"/>
          <ac:spMkLst>
            <pc:docMk/>
            <pc:sldMk cId="407287932" sldId="263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17:08.481" v="1093" actId="13926"/>
          <ac:spMkLst>
            <pc:docMk/>
            <pc:sldMk cId="407287932" sldId="263"/>
            <ac:spMk id="5" creationId="{00000000-0000-0000-0000-000000000000}"/>
          </ac:spMkLst>
        </pc:spChg>
      </pc:sldChg>
      <pc:sldChg chg="modSp add">
        <pc:chgData name="Tomáš Zavatčan" userId="7969c2a4a63c9ad3" providerId="LiveId" clId="{F70837B7-C532-4B6E-BD0E-E379876B01A1}" dt="2019-03-22T17:55:24.795" v="2315" actId="14100"/>
        <pc:sldMkLst>
          <pc:docMk/>
          <pc:sldMk cId="597340364" sldId="263"/>
        </pc:sldMkLst>
        <pc:spChg chg="mod">
          <ac:chgData name="Tomáš Zavatčan" userId="7969c2a4a63c9ad3" providerId="LiveId" clId="{F70837B7-C532-4B6E-BD0E-E379876B01A1}" dt="2019-03-22T17:10:24.152" v="1949" actId="20577"/>
          <ac:spMkLst>
            <pc:docMk/>
            <pc:sldMk cId="597340364" sldId="263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55:24.795" v="2315" actId="14100"/>
          <ac:picMkLst>
            <pc:docMk/>
            <pc:sldMk cId="597340364" sldId="263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15:37.718" v="2014" actId="20577"/>
        <pc:sldMkLst>
          <pc:docMk/>
          <pc:sldMk cId="3586503165" sldId="265"/>
        </pc:sldMkLst>
        <pc:spChg chg="mod">
          <ac:chgData name="Tomáš Zavatčan" userId="7969c2a4a63c9ad3" providerId="LiveId" clId="{F70837B7-C532-4B6E-BD0E-E379876B01A1}" dt="2019-03-22T08:30:01.163" v="1796" actId="20577"/>
          <ac:spMkLst>
            <pc:docMk/>
            <pc:sldMk cId="3586503165" sldId="265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32:53.077" v="1806" actId="20577"/>
          <ac:spMkLst>
            <pc:docMk/>
            <pc:sldMk cId="3586503165" sldId="265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5:37.718" v="2014" actId="20577"/>
          <ac:spMkLst>
            <pc:docMk/>
            <pc:sldMk cId="3586503165" sldId="265"/>
            <ac:spMk id="5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56:58.572" v="2323" actId="20577"/>
        <pc:sldMkLst>
          <pc:docMk/>
          <pc:sldMk cId="256702145" sldId="266"/>
        </pc:sldMkLst>
        <pc:spChg chg="mod">
          <ac:chgData name="Tomáš Zavatčan" userId="7969c2a4a63c9ad3" providerId="LiveId" clId="{F70837B7-C532-4B6E-BD0E-E379876B01A1}" dt="2019-03-22T17:56:58.572" v="2323" actId="20577"/>
          <ac:spMkLst>
            <pc:docMk/>
            <pc:sldMk cId="256702145" sldId="266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36:05.794" v="1816" actId="27636"/>
          <ac:spMkLst>
            <pc:docMk/>
            <pc:sldMk cId="256702145" sldId="266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7:29.564" v="2029"/>
          <ac:spMkLst>
            <pc:docMk/>
            <pc:sldMk cId="256702145" sldId="266"/>
            <ac:spMk id="5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18:45.729" v="2044"/>
        <pc:sldMkLst>
          <pc:docMk/>
          <pc:sldMk cId="1486495314" sldId="267"/>
        </pc:sldMkLst>
        <pc:spChg chg="mod">
          <ac:chgData name="Tomáš Zavatčan" userId="7969c2a4a63c9ad3" providerId="LiveId" clId="{F70837B7-C532-4B6E-BD0E-E379876B01A1}" dt="2019-03-22T08:36:45.518" v="1832" actId="20577"/>
          <ac:spMkLst>
            <pc:docMk/>
            <pc:sldMk cId="1486495314" sldId="267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38:12.423" v="1836" actId="20577"/>
          <ac:spMkLst>
            <pc:docMk/>
            <pc:sldMk cId="1486495314" sldId="267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8:45.729" v="2044"/>
          <ac:spMkLst>
            <pc:docMk/>
            <pc:sldMk cId="1486495314" sldId="267"/>
            <ac:spMk id="5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57:56.725" v="2328" actId="20577"/>
        <pc:sldMkLst>
          <pc:docMk/>
          <pc:sldMk cId="4097813411" sldId="269"/>
        </pc:sldMkLst>
        <pc:spChg chg="mod">
          <ac:chgData name="Tomáš Zavatčan" userId="7969c2a4a63c9ad3" providerId="LiveId" clId="{F70837B7-C532-4B6E-BD0E-E379876B01A1}" dt="2019-03-22T17:57:56.725" v="2328" actId="20577"/>
          <ac:spMkLst>
            <pc:docMk/>
            <pc:sldMk cId="4097813411" sldId="269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5:04.663" v="2168" actId="20577"/>
          <ac:spMkLst>
            <pc:docMk/>
            <pc:sldMk cId="4097813411" sldId="269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36:46.616" v="2281" actId="1076"/>
          <ac:picMkLst>
            <pc:docMk/>
            <pc:sldMk cId="4097813411" sldId="269"/>
            <ac:picMk id="6" creationId="{00000000-0000-0000-0000-000000000000}"/>
          </ac:picMkLst>
        </pc:picChg>
      </pc:sldChg>
      <pc:sldChg chg="addSp delSp modSp">
        <pc:chgData name="Tomáš Zavatčan" userId="7969c2a4a63c9ad3" providerId="LiveId" clId="{F70837B7-C532-4B6E-BD0E-E379876B01A1}" dt="2019-03-22T17:35:55.978" v="2276" actId="14100"/>
        <pc:sldMkLst>
          <pc:docMk/>
          <pc:sldMk cId="1901132852" sldId="270"/>
        </pc:sldMkLst>
        <pc:spChg chg="mod">
          <ac:chgData name="Tomáš Zavatčan" userId="7969c2a4a63c9ad3" providerId="LiveId" clId="{F70837B7-C532-4B6E-BD0E-E379876B01A1}" dt="2019-03-22T17:27:31.276" v="2223"/>
          <ac:spMkLst>
            <pc:docMk/>
            <pc:sldMk cId="1901132852" sldId="270"/>
            <ac:spMk id="5" creationId="{00000000-0000-0000-0000-000000000000}"/>
          </ac:spMkLst>
        </pc:spChg>
        <pc:spChg chg="add del mod">
          <ac:chgData name="Tomáš Zavatčan" userId="7969c2a4a63c9ad3" providerId="LiveId" clId="{F70837B7-C532-4B6E-BD0E-E379876B01A1}" dt="2019-03-22T17:35:22.383" v="2273" actId="478"/>
          <ac:spMkLst>
            <pc:docMk/>
            <pc:sldMk cId="1901132852" sldId="270"/>
            <ac:spMk id="8" creationId="{A81D113C-7EA3-4B0D-B2D8-09897C175357}"/>
          </ac:spMkLst>
        </pc:spChg>
        <pc:picChg chg="add del mod">
          <ac:chgData name="Tomáš Zavatčan" userId="7969c2a4a63c9ad3" providerId="LiveId" clId="{F70837B7-C532-4B6E-BD0E-E379876B01A1}" dt="2019-03-22T17:35:55.978" v="2276" actId="14100"/>
          <ac:picMkLst>
            <pc:docMk/>
            <pc:sldMk cId="1901132852" sldId="270"/>
            <ac:picMk id="6" creationId="{00000000-0000-0000-0000-000000000000}"/>
          </ac:picMkLst>
        </pc:picChg>
        <pc:picChg chg="add del mod">
          <ac:chgData name="Tomáš Zavatčan" userId="7969c2a4a63c9ad3" providerId="LiveId" clId="{F70837B7-C532-4B6E-BD0E-E379876B01A1}" dt="2019-03-22T17:35:23.970" v="2274"/>
          <ac:picMkLst>
            <pc:docMk/>
            <pc:sldMk cId="1901132852" sldId="270"/>
            <ac:picMk id="7" creationId="{FC660BEA-6A36-44CA-8FEE-EED646BE0C30}"/>
          </ac:picMkLst>
        </pc:picChg>
      </pc:sldChg>
      <pc:sldChg chg="modSp">
        <pc:chgData name="Tomáš Zavatčan" userId="7969c2a4a63c9ad3" providerId="LiveId" clId="{F70837B7-C532-4B6E-BD0E-E379876B01A1}" dt="2019-03-22T17:44:47.624" v="2307" actId="14100"/>
        <pc:sldMkLst>
          <pc:docMk/>
          <pc:sldMk cId="1042394416" sldId="271"/>
        </pc:sldMkLst>
        <pc:spChg chg="mod">
          <ac:chgData name="Tomáš Zavatčan" userId="7969c2a4a63c9ad3" providerId="LiveId" clId="{F70837B7-C532-4B6E-BD0E-E379876B01A1}" dt="2019-03-22T17:28:49.277" v="2260" actId="20577"/>
          <ac:spMkLst>
            <pc:docMk/>
            <pc:sldMk cId="1042394416" sldId="271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4:47.624" v="2307" actId="14100"/>
          <ac:picMkLst>
            <pc:docMk/>
            <pc:sldMk cId="1042394416" sldId="271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43:17.489" v="2304" actId="14100"/>
        <pc:sldMkLst>
          <pc:docMk/>
          <pc:sldMk cId="1289841551" sldId="273"/>
        </pc:sldMkLst>
        <pc:spChg chg="mod">
          <ac:chgData name="Tomáš Zavatčan" userId="7969c2a4a63c9ad3" providerId="LiveId" clId="{F70837B7-C532-4B6E-BD0E-E379876B01A1}" dt="2019-03-22T17:20:30.497" v="2063"/>
          <ac:spMkLst>
            <pc:docMk/>
            <pc:sldMk cId="1289841551" sldId="273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3:17.489" v="2304" actId="14100"/>
          <ac:picMkLst>
            <pc:docMk/>
            <pc:sldMk cId="1289841551" sldId="273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42:28.168" v="2298" actId="14100"/>
        <pc:sldMkLst>
          <pc:docMk/>
          <pc:sldMk cId="873802582" sldId="275"/>
        </pc:sldMkLst>
        <pc:spChg chg="mod">
          <ac:chgData name="Tomáš Zavatčan" userId="7969c2a4a63c9ad3" providerId="LiveId" clId="{F70837B7-C532-4B6E-BD0E-E379876B01A1}" dt="2019-03-22T17:23:44.325" v="2130"/>
          <ac:spMkLst>
            <pc:docMk/>
            <pc:sldMk cId="873802582" sldId="275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2:28.168" v="2298" actId="14100"/>
          <ac:picMkLst>
            <pc:docMk/>
            <pc:sldMk cId="873802582" sldId="275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56:05.155" v="2320" actId="1076"/>
        <pc:sldMkLst>
          <pc:docMk/>
          <pc:sldMk cId="3069246635" sldId="277"/>
        </pc:sldMkLst>
        <pc:spChg chg="mod">
          <ac:chgData name="Tomáš Zavatčan" userId="7969c2a4a63c9ad3" providerId="LiveId" clId="{F70837B7-C532-4B6E-BD0E-E379876B01A1}" dt="2019-03-22T08:26:36.177" v="1701" actId="20577"/>
          <ac:spMkLst>
            <pc:docMk/>
            <pc:sldMk cId="3069246635" sldId="277"/>
            <ac:spMk id="6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2:04.027" v="1981"/>
          <ac:spMkLst>
            <pc:docMk/>
            <pc:sldMk cId="3069246635" sldId="277"/>
            <ac:spMk id="16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4:33.695" v="1984" actId="13926"/>
          <ac:spMkLst>
            <pc:docMk/>
            <pc:sldMk cId="3069246635" sldId="277"/>
            <ac:spMk id="17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4:59.622" v="1986" actId="13926"/>
          <ac:spMkLst>
            <pc:docMk/>
            <pc:sldMk cId="3069246635" sldId="277"/>
            <ac:spMk id="18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28:25.275" v="1732" actId="20577"/>
          <ac:spMkLst>
            <pc:docMk/>
            <pc:sldMk cId="3069246635" sldId="277"/>
            <ac:spMk id="19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29:16.470" v="1770" actId="20577"/>
          <ac:spMkLst>
            <pc:docMk/>
            <pc:sldMk cId="3069246635" sldId="277"/>
            <ac:spMk id="20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56:05.155" v="2320" actId="1076"/>
          <ac:picMkLst>
            <pc:docMk/>
            <pc:sldMk cId="3069246635" sldId="277"/>
            <ac:picMk id="3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55:57.238" v="2319" actId="14100"/>
          <ac:picMkLst>
            <pc:docMk/>
            <pc:sldMk cId="3069246635" sldId="277"/>
            <ac:picMk id="7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57:17.239" v="2325" actId="20577"/>
        <pc:sldMkLst>
          <pc:docMk/>
          <pc:sldMk cId="1583034516" sldId="278"/>
        </pc:sldMkLst>
        <pc:spChg chg="mod">
          <ac:chgData name="Tomáš Zavatčan" userId="7969c2a4a63c9ad3" providerId="LiveId" clId="{F70837B7-C532-4B6E-BD0E-E379876B01A1}" dt="2019-03-22T08:39:39.921" v="1839" actId="6549"/>
          <ac:spMkLst>
            <pc:docMk/>
            <pc:sldMk cId="1583034516" sldId="278"/>
            <ac:spMk id="6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6:16.093" v="2016"/>
          <ac:spMkLst>
            <pc:docMk/>
            <pc:sldMk cId="1583034516" sldId="278"/>
            <ac:spMk id="8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7:58.691" v="2031"/>
          <ac:spMkLst>
            <pc:docMk/>
            <pc:sldMk cId="1583034516" sldId="278"/>
            <ac:spMk id="10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9:07.087" v="2046"/>
          <ac:spMkLst>
            <pc:docMk/>
            <pc:sldMk cId="1583034516" sldId="278"/>
            <ac:spMk id="1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57:17.239" v="2325" actId="20577"/>
          <ac:spMkLst>
            <pc:docMk/>
            <pc:sldMk cId="1583034516" sldId="278"/>
            <ac:spMk id="1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40:41.167" v="1863" actId="20577"/>
          <ac:spMkLst>
            <pc:docMk/>
            <pc:sldMk cId="1583034516" sldId="278"/>
            <ac:spMk id="14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45:42.632" v="2312" actId="1076"/>
        <pc:sldMkLst>
          <pc:docMk/>
          <pc:sldMk cId="2373836785" sldId="279"/>
        </pc:sldMkLst>
        <pc:spChg chg="mod">
          <ac:chgData name="Tomáš Zavatčan" userId="7969c2a4a63c9ad3" providerId="LiveId" clId="{F70837B7-C532-4B6E-BD0E-E379876B01A1}" dt="2019-03-22T17:25:32.859" v="2171"/>
          <ac:spMkLst>
            <pc:docMk/>
            <pc:sldMk cId="2373836785" sldId="279"/>
            <ac:spMk id="8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7:15.833" v="2221" actId="20577"/>
          <ac:spMkLst>
            <pc:docMk/>
            <pc:sldMk cId="2373836785" sldId="279"/>
            <ac:spMk id="10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9:35.969" v="2264" actId="255"/>
          <ac:spMkLst>
            <pc:docMk/>
            <pc:sldMk cId="2373836785" sldId="279"/>
            <ac:spMk id="12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5:38.295" v="2311" actId="1076"/>
          <ac:picMkLst>
            <pc:docMk/>
            <pc:sldMk cId="2373836785" sldId="279"/>
            <ac:picMk id="4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45:42.632" v="2312" actId="1076"/>
          <ac:picMkLst>
            <pc:docMk/>
            <pc:sldMk cId="2373836785" sldId="279"/>
            <ac:picMk id="5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45:20.650" v="2309" actId="1076"/>
          <ac:picMkLst>
            <pc:docMk/>
            <pc:sldMk cId="2373836785" sldId="279"/>
            <ac:picMk id="9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57:45.788" v="2326" actId="14100"/>
        <pc:sldMkLst>
          <pc:docMk/>
          <pc:sldMk cId="2871172076" sldId="280"/>
        </pc:sldMkLst>
        <pc:spChg chg="mod">
          <ac:chgData name="Tomáš Zavatčan" userId="7969c2a4a63c9ad3" providerId="LiveId" clId="{F70837B7-C532-4B6E-BD0E-E379876B01A1}" dt="2019-03-22T17:20:54.848" v="2065"/>
          <ac:spMkLst>
            <pc:docMk/>
            <pc:sldMk cId="2871172076" sldId="280"/>
            <ac:spMk id="8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2:32.382" v="2088" actId="255"/>
          <ac:spMkLst>
            <pc:docMk/>
            <pc:sldMk cId="2871172076" sldId="280"/>
            <ac:spMk id="10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3:27.822" v="2128" actId="20577"/>
          <ac:spMkLst>
            <pc:docMk/>
            <pc:sldMk cId="2871172076" sldId="280"/>
            <ac:spMk id="12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6:18.517" v="2313" actId="14100"/>
          <ac:picMkLst>
            <pc:docMk/>
            <pc:sldMk cId="2871172076" sldId="280"/>
            <ac:picMk id="2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39:42.091" v="2285" actId="14826"/>
          <ac:picMkLst>
            <pc:docMk/>
            <pc:sldMk cId="2871172076" sldId="280"/>
            <ac:picMk id="7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57:45.788" v="2326" actId="14100"/>
          <ac:picMkLst>
            <pc:docMk/>
            <pc:sldMk cId="2871172076" sldId="280"/>
            <ac:picMk id="9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42:55.258" v="2300" actId="14100"/>
        <pc:sldMkLst>
          <pc:docMk/>
          <pc:sldMk cId="220778524" sldId="281"/>
        </pc:sldMkLst>
        <pc:spChg chg="mod">
          <ac:chgData name="Tomáš Zavatčan" userId="7969c2a4a63c9ad3" providerId="LiveId" clId="{F70837B7-C532-4B6E-BD0E-E379876B01A1}" dt="2019-03-22T17:21:35.581" v="2084"/>
          <ac:spMkLst>
            <pc:docMk/>
            <pc:sldMk cId="220778524" sldId="281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2:55.258" v="2300" actId="14100"/>
          <ac:picMkLst>
            <pc:docMk/>
            <pc:sldMk cId="220778524" sldId="281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08:03:37.968" v="5" actId="20577"/>
        <pc:sldMkLst>
          <pc:docMk/>
          <pc:sldMk cId="706865447" sldId="290"/>
        </pc:sldMkLst>
        <pc:spChg chg="mod">
          <ac:chgData name="Tomáš Zavatčan" userId="7969c2a4a63c9ad3" providerId="LiveId" clId="{F70837B7-C532-4B6E-BD0E-E379876B01A1}" dt="2019-03-22T08:03:37.968" v="5" actId="20577"/>
          <ac:spMkLst>
            <pc:docMk/>
            <pc:sldMk cId="706865447" sldId="290"/>
            <ac:spMk id="6" creationId="{00000000-0000-0000-0000-000000000000}"/>
          </ac:spMkLst>
        </pc:spChg>
      </pc:sldChg>
      <pc:sldChg chg="setBg">
        <pc:chgData name="Tomáš Zavatčan" userId="7969c2a4a63c9ad3" providerId="LiveId" clId="{F70837B7-C532-4B6E-BD0E-E379876B01A1}" dt="2019-03-22T08:04:12.518" v="9"/>
        <pc:sldMkLst>
          <pc:docMk/>
          <pc:sldMk cId="1867156739" sldId="292"/>
        </pc:sldMkLst>
      </pc:sldChg>
      <pc:sldChg chg="add del">
        <pc:chgData name="Tomáš Zavatčan" userId="7969c2a4a63c9ad3" providerId="LiveId" clId="{F70837B7-C532-4B6E-BD0E-E379876B01A1}" dt="2019-03-22T08:18:04.211" v="1097" actId="2696"/>
        <pc:sldMkLst>
          <pc:docMk/>
          <pc:sldMk cId="4270960158" sldId="2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ABE28-8E06-46FA-A12D-3239DB4BBCA3}" type="datetimeFigureOut">
              <a:rPr lang="sk-SK" smtClean="0"/>
              <a:t>18.9.2020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5B7C0-F5D7-49F8-8647-A51B1612B0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7896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8FBF-6B3A-41C7-9520-B5ABE4D78D72}" type="datetimeFigureOut">
              <a:rPr lang="sk-SK" smtClean="0"/>
              <a:t>18.9.2020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D13AE-BF52-4482-BF6C-BCA7A86E6E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062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9550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404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2753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2753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330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99592" y="1556792"/>
            <a:ext cx="7344816" cy="216024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Nadpis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4005064"/>
            <a:ext cx="6768752" cy="216024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6783658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ba_foto_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987824" y="1484784"/>
            <a:ext cx="5544616" cy="432048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algn="r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Meno osoby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2852936"/>
            <a:ext cx="7920880" cy="3384376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numCol="1" anchor="ctr">
            <a:no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sz="2000" b="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 err="1"/>
              <a:t>Info</a:t>
            </a:r>
            <a:r>
              <a:rPr lang="sk-SK" dirty="0"/>
              <a:t> o osobe</a:t>
            </a:r>
          </a:p>
        </p:txBody>
      </p:sp>
      <p:sp>
        <p:nvSpPr>
          <p:cNvPr id="8" name="Zástupný symbol obrázka 7"/>
          <p:cNvSpPr>
            <a:spLocks noGrp="1"/>
          </p:cNvSpPr>
          <p:nvPr>
            <p:ph type="pic" sz="quarter" idx="14" hasCustomPrompt="1"/>
          </p:nvPr>
        </p:nvSpPr>
        <p:spPr>
          <a:xfrm>
            <a:off x="827584" y="1341439"/>
            <a:ext cx="2088232" cy="143949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2204715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</p:spTree>
    <p:extLst>
      <p:ext uri="{BB962C8B-B14F-4D97-AF65-F5344CB8AC3E}">
        <p14:creationId xmlns:p14="http://schemas.microsoft.com/office/powerpoint/2010/main" val="264827782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987824" y="1989361"/>
            <a:ext cx="5544616" cy="432048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algn="r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Meno osoby</a:t>
            </a:r>
          </a:p>
        </p:txBody>
      </p:sp>
      <p:sp>
        <p:nvSpPr>
          <p:cNvPr id="8" name="Zástupný symbol obrázka 7"/>
          <p:cNvSpPr>
            <a:spLocks noGrp="1"/>
          </p:cNvSpPr>
          <p:nvPr>
            <p:ph type="pic" sz="quarter" idx="14" hasCustomPrompt="1"/>
          </p:nvPr>
        </p:nvSpPr>
        <p:spPr>
          <a:xfrm>
            <a:off x="683568" y="1628800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2421409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  <p:sp>
        <p:nvSpPr>
          <p:cNvPr id="9" name="Zástupný symbol obrázka 7"/>
          <p:cNvSpPr>
            <a:spLocks noGrp="1"/>
          </p:cNvSpPr>
          <p:nvPr>
            <p:ph type="pic" sz="quarter" idx="16" hasCustomPrompt="1"/>
          </p:nvPr>
        </p:nvSpPr>
        <p:spPr>
          <a:xfrm>
            <a:off x="683568" y="3285803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0" name="Zástupný symbol textu 10"/>
          <p:cNvSpPr>
            <a:spLocks noGrp="1"/>
          </p:cNvSpPr>
          <p:nvPr>
            <p:ph type="body" sz="quarter" idx="17" hasCustomPrompt="1"/>
          </p:nvPr>
        </p:nvSpPr>
        <p:spPr>
          <a:xfrm>
            <a:off x="2987824" y="3933577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  <p:sp>
        <p:nvSpPr>
          <p:cNvPr id="13" name="Zástupný symbol obrázka 7"/>
          <p:cNvSpPr>
            <a:spLocks noGrp="1"/>
          </p:cNvSpPr>
          <p:nvPr>
            <p:ph type="pic" sz="quarter" idx="18" hasCustomPrompt="1"/>
          </p:nvPr>
        </p:nvSpPr>
        <p:spPr>
          <a:xfrm>
            <a:off x="683568" y="4959336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4" name="Zástupný symbol textu 10"/>
          <p:cNvSpPr>
            <a:spLocks noGrp="1"/>
          </p:cNvSpPr>
          <p:nvPr>
            <p:ph type="body" sz="quarter" idx="19" hasCustomPrompt="1"/>
          </p:nvPr>
        </p:nvSpPr>
        <p:spPr>
          <a:xfrm>
            <a:off x="2987824" y="5445745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20" hasCustomPrompt="1"/>
          </p:nvPr>
        </p:nvSpPr>
        <p:spPr>
          <a:xfrm>
            <a:off x="2987675" y="3501529"/>
            <a:ext cx="5545138" cy="43180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anchor="ctr"/>
          <a:lstStyle>
            <a:lvl1pPr marL="0" indent="0" algn="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Meno osoby</a:t>
            </a:r>
          </a:p>
        </p:txBody>
      </p:sp>
      <p:sp>
        <p:nvSpPr>
          <p:cNvPr id="16" name="Zástupný symbol textu 3"/>
          <p:cNvSpPr>
            <a:spLocks noGrp="1"/>
          </p:cNvSpPr>
          <p:nvPr>
            <p:ph type="body" sz="quarter" idx="21" hasCustomPrompt="1"/>
          </p:nvPr>
        </p:nvSpPr>
        <p:spPr>
          <a:xfrm>
            <a:off x="2987824" y="5013697"/>
            <a:ext cx="5545138" cy="43180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anchor="ctr"/>
          <a:lstStyle>
            <a:lvl1pPr marL="0" indent="0" algn="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Meno osoby</a:t>
            </a:r>
          </a:p>
        </p:txBody>
      </p:sp>
    </p:spTree>
    <p:extLst>
      <p:ext uri="{BB962C8B-B14F-4D97-AF65-F5344CB8AC3E}">
        <p14:creationId xmlns:p14="http://schemas.microsoft.com/office/powerpoint/2010/main" val="251537158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ďakov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39552" y="2780928"/>
            <a:ext cx="8064896" cy="114300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2177832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_1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48100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Nadpis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565400"/>
            <a:ext cx="8064500" cy="374392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45344868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oba_foto_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987824" y="1700808"/>
            <a:ext cx="5832648" cy="432048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algn="r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Meno osoby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3140968"/>
            <a:ext cx="8496944" cy="3384376"/>
          </a:xfrm>
          <a:effectLst/>
        </p:spPr>
        <p:txBody>
          <a:bodyPr numCol="1" anchor="ctr">
            <a:no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sz="2000" b="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 err="1"/>
              <a:t>Info</a:t>
            </a:r>
            <a:r>
              <a:rPr lang="sk-SK" dirty="0"/>
              <a:t> o osobe</a:t>
            </a:r>
          </a:p>
        </p:txBody>
      </p:sp>
      <p:sp>
        <p:nvSpPr>
          <p:cNvPr id="8" name="Zástupný symbol obrázka 7"/>
          <p:cNvSpPr>
            <a:spLocks noGrp="1"/>
          </p:cNvSpPr>
          <p:nvPr>
            <p:ph type="pic" sz="quarter" idx="14" hasCustomPrompt="1"/>
          </p:nvPr>
        </p:nvSpPr>
        <p:spPr>
          <a:xfrm>
            <a:off x="845752" y="1484784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2420888"/>
            <a:ext cx="5832648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</p:spTree>
    <p:extLst>
      <p:ext uri="{BB962C8B-B14F-4D97-AF65-F5344CB8AC3E}">
        <p14:creationId xmlns:p14="http://schemas.microsoft.com/office/powerpoint/2010/main" val="27403181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ďakov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0" y="908720"/>
            <a:ext cx="9144000" cy="594928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67325865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 userDrawn="1"/>
        </p:nvSpPr>
        <p:spPr>
          <a:xfrm>
            <a:off x="179512" y="1340768"/>
            <a:ext cx="8784976" cy="1296144"/>
          </a:xfrm>
          <a:prstGeom prst="rect">
            <a:avLst/>
          </a:prstGeo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sk-SK" sz="3600" cap="small" dirty="0"/>
              <a:t>Zhromaždenie Akademickej obce PF UPJŠ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90647775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064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9552" y="2564905"/>
            <a:ext cx="806489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39600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5" r:id="rId3"/>
    <p:sldLayoutId id="2147483663" r:id="rId4"/>
    <p:sldLayoutId id="2147483666" r:id="rId5"/>
    <p:sldLayoutId id="2147483667" r:id="rId6"/>
    <p:sldLayoutId id="2147483668" r:id="rId7"/>
    <p:sldLayoutId id="2147483669" r:id="rId8"/>
    <p:sldLayoutId id="2147483672" r:id="rId9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221088"/>
            <a:ext cx="7992888" cy="2160240"/>
          </a:xfrm>
        </p:spPr>
        <p:txBody>
          <a:bodyPr>
            <a:normAutofit fontScale="90000"/>
          </a:bodyPr>
          <a:lstStyle/>
          <a:p>
            <a:r>
              <a:rPr lang="sk-SK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sk-SK" sz="14400" dirty="0">
                <a:latin typeface="Palace Script MT" panose="030303020206070C0B05" pitchFamily="66" charset="0"/>
              </a:rPr>
              <a:t>Cena dekana </a:t>
            </a:r>
            <a:r>
              <a:rPr lang="sk-SK" sz="14400" dirty="0" smtClean="0">
                <a:latin typeface="Palace Script MT" panose="030303020206070C0B05" pitchFamily="66" charset="0"/>
              </a:rPr>
              <a:t>2019</a:t>
            </a:r>
            <a:endParaRPr lang="sk-SK" sz="14400" dirty="0">
              <a:latin typeface="Palace Script MT" panose="030303020206070C0B05" pitchFamily="66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FF44A00-399A-4A50-B221-2CF7C03E07E1}"/>
              </a:ext>
            </a:extLst>
          </p:cNvPr>
          <p:cNvSpPr txBox="1">
            <a:spLocks/>
          </p:cNvSpPr>
          <p:nvPr/>
        </p:nvSpPr>
        <p:spPr>
          <a:xfrm>
            <a:off x="539552" y="2060848"/>
            <a:ext cx="8064896" cy="2304256"/>
          </a:xfrm>
          <a:prstGeom prst="rect">
            <a:avLst/>
          </a:prstGeo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sk-SK" dirty="0"/>
              <a:t>Cena dekana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za vedeckovýskumnú činnosť doktorandov</a:t>
            </a:r>
          </a:p>
        </p:txBody>
      </p:sp>
    </p:spTree>
    <p:extLst>
      <p:ext uri="{BB962C8B-B14F-4D97-AF65-F5344CB8AC3E}">
        <p14:creationId xmlns:p14="http://schemas.microsoft.com/office/powerpoint/2010/main" val="88913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900" dirty="0" smtClean="0"/>
              <a:t>Mgr. Pavol </a:t>
            </a:r>
            <a:r>
              <a:rPr lang="sk-SK" sz="2900" dirty="0"/>
              <a:t>Gajdoš</a:t>
            </a:r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5"/>
          </p:nvPr>
        </p:nvSpPr>
        <p:spPr>
          <a:xfrm>
            <a:off x="2987824" y="2421409"/>
            <a:ext cx="5544989" cy="647551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Ústav </a:t>
            </a:r>
            <a:r>
              <a:rPr lang="sk-SK" dirty="0" smtClean="0"/>
              <a:t>fyzikálnych vied </a:t>
            </a:r>
            <a:endParaRPr lang="sk-SK" dirty="0"/>
          </a:p>
          <a:p>
            <a:r>
              <a:rPr lang="sk-SK" dirty="0" smtClean="0"/>
              <a:t>Katedra teoretickej fyziky a astrofyziky </a:t>
            </a:r>
            <a:endParaRPr lang="sk-SK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7"/>
          </p:nvPr>
        </p:nvSpPr>
        <p:spPr>
          <a:xfrm>
            <a:off x="2987824" y="3933577"/>
            <a:ext cx="5544989" cy="791567"/>
          </a:xfrm>
        </p:spPr>
        <p:txBody>
          <a:bodyPr>
            <a:noAutofit/>
          </a:bodyPr>
          <a:lstStyle/>
          <a:p>
            <a:r>
              <a:rPr lang="sk-SK" sz="1900" dirty="0"/>
              <a:t>Ústav </a:t>
            </a:r>
            <a:r>
              <a:rPr lang="sk-SK" sz="1900" dirty="0" smtClean="0"/>
              <a:t>chemických vied  </a:t>
            </a:r>
            <a:endParaRPr lang="sk-SK" sz="1900" dirty="0"/>
          </a:p>
          <a:p>
            <a:r>
              <a:rPr lang="sk-SK" sz="1900" dirty="0"/>
              <a:t>Katedra </a:t>
            </a:r>
            <a:r>
              <a:rPr lang="sk-SK" sz="1900" dirty="0" smtClean="0"/>
              <a:t>fyzikálnej chémie </a:t>
            </a:r>
            <a:endParaRPr lang="sk-SK" sz="1900" dirty="0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9"/>
          </p:nvPr>
        </p:nvSpPr>
        <p:spPr>
          <a:xfrm>
            <a:off x="2987824" y="5445745"/>
            <a:ext cx="5544989" cy="719559"/>
          </a:xfrm>
        </p:spPr>
        <p:txBody>
          <a:bodyPr>
            <a:normAutofit lnSpcReduction="10000"/>
          </a:bodyPr>
          <a:lstStyle/>
          <a:p>
            <a:r>
              <a:rPr lang="sv-SE" sz="1900" dirty="0"/>
              <a:t>Ústav </a:t>
            </a:r>
            <a:r>
              <a:rPr lang="sk-SK" sz="1900" dirty="0" smtClean="0"/>
              <a:t>matematických </a:t>
            </a:r>
            <a:r>
              <a:rPr lang="sv-SE" sz="1900" dirty="0" smtClean="0"/>
              <a:t>vied</a:t>
            </a:r>
            <a:endParaRPr lang="sk-SK" sz="1900" dirty="0"/>
          </a:p>
          <a:p>
            <a:r>
              <a:rPr lang="sk-SK" sz="1900" dirty="0" smtClean="0"/>
              <a:t>Oddelenie matematickej analýzy   </a:t>
            </a:r>
            <a:endParaRPr lang="sk-SK" sz="1900" dirty="0"/>
          </a:p>
          <a:p>
            <a:endParaRPr lang="sk-SK" dirty="0"/>
          </a:p>
        </p:txBody>
      </p:sp>
      <p:sp>
        <p:nvSpPr>
          <p:cNvPr id="13" name="Zástupný symbol textu 12"/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r>
              <a:rPr lang="sk-SK" sz="2900" dirty="0" smtClean="0"/>
              <a:t>RNDr. Jana Hovancová </a:t>
            </a:r>
            <a:endParaRPr lang="sk-SK" sz="2900" dirty="0"/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21"/>
          </p:nvPr>
        </p:nvSpPr>
        <p:spPr>
          <a:xfrm>
            <a:off x="2987302" y="5013945"/>
            <a:ext cx="5545138" cy="431800"/>
          </a:xfrm>
        </p:spPr>
        <p:txBody>
          <a:bodyPr>
            <a:noAutofit/>
          </a:bodyPr>
          <a:lstStyle/>
          <a:p>
            <a:r>
              <a:rPr lang="sk-SK" sz="2900" dirty="0" smtClean="0"/>
              <a:t>RNDr. Anton Hovana </a:t>
            </a:r>
            <a:endParaRPr lang="sk-SK" sz="2900" dirty="0"/>
          </a:p>
        </p:txBody>
      </p:sp>
      <p:pic>
        <p:nvPicPr>
          <p:cNvPr id="15" name="Zástupný objekt pre obrázok 8" descr="C:\Users\zamestnanec\Documents\AO PF UPJS\2020\ODOVODNENIA\FOTO\Dr. Hovana 1.jpg"/>
          <p:cNvPicPr>
            <a:picLocks noGrp="1"/>
          </p:cNvPicPr>
          <p:nvPr>
            <p:ph type="pic" sz="quarter" idx="18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7" t="-9848" r="9426" b="45061"/>
          <a:stretch/>
        </p:blipFill>
        <p:spPr bwMode="auto">
          <a:xfrm>
            <a:off x="802372" y="4725144"/>
            <a:ext cx="1296144" cy="17100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Zástupný objekt pre obrázok 8" descr="C:\Users\zamestnanec\Documents\AO PF UPJS\2020\ODOVODNENIA\FOTO\Jana Hovancová.JPG"/>
          <p:cNvPicPr>
            <a:picLocks noGrp="1"/>
          </p:cNvPicPr>
          <p:nvPr>
            <p:ph type="pic" sz="quarter" idx="16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32" t="-4765" r="10031" b="4765"/>
          <a:stretch/>
        </p:blipFill>
        <p:spPr bwMode="auto">
          <a:xfrm>
            <a:off x="772428" y="3231144"/>
            <a:ext cx="1326087" cy="149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Zástupný objekt pre obrázok 10" descr="C:\Users\zamestnanec\Documents\AO PF UPJS\2020\ODOVODNENIA\FOTO\foto-gajdos.jpg"/>
          <p:cNvPicPr>
            <a:picLocks noGrp="1"/>
          </p:cNvPicPr>
          <p:nvPr>
            <p:ph type="pic" sz="quarter" idx="14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2" b="10012"/>
          <a:stretch/>
        </p:blipFill>
        <p:spPr bwMode="auto">
          <a:xfrm>
            <a:off x="772428" y="1628800"/>
            <a:ext cx="1326087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04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Mgr</a:t>
            </a:r>
            <a:r>
              <a:rPr lang="sk-SK" dirty="0"/>
              <a:t>. </a:t>
            </a:r>
            <a:r>
              <a:rPr lang="sk-SK" dirty="0" smtClean="0"/>
              <a:t>Pavol </a:t>
            </a:r>
            <a:r>
              <a:rPr lang="sk-SK" dirty="0"/>
              <a:t>Gajdoš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>
          <a:xfrm>
            <a:off x="323528" y="3266816"/>
            <a:ext cx="8496944" cy="3258528"/>
          </a:xfrm>
        </p:spPr>
        <p:txBody>
          <a:bodyPr>
            <a:normAutofit/>
          </a:bodyPr>
          <a:lstStyle/>
          <a:p>
            <a:pPr lvl="0"/>
            <a:r>
              <a:rPr lang="sk-SK" dirty="0"/>
              <a:t>venuje sa výskumu </a:t>
            </a:r>
            <a:r>
              <a:rPr lang="sk-SK" dirty="0" err="1"/>
              <a:t>exoplanét</a:t>
            </a:r>
            <a:r>
              <a:rPr lang="sk-SK" dirty="0"/>
              <a:t>, určovaniu ich parametrov a skúmaniu dynamiky v systémoch s viacerými planétami;</a:t>
            </a:r>
          </a:p>
          <a:p>
            <a:pPr lvl="0"/>
            <a:r>
              <a:rPr lang="sk-SK" dirty="0"/>
              <a:t>je autorom 7 publikácii registrovaných vo </a:t>
            </a:r>
            <a:r>
              <a:rPr lang="sk-SK" dirty="0" err="1"/>
              <a:t>WoS</a:t>
            </a:r>
            <a:r>
              <a:rPr lang="sk-SK" dirty="0"/>
              <a:t>/</a:t>
            </a:r>
            <a:r>
              <a:rPr lang="sk-SK" dirty="0" err="1"/>
              <a:t>Scopus</a:t>
            </a:r>
            <a:r>
              <a:rPr lang="sk-SK" dirty="0"/>
              <a:t>, na ktoré zaznamenal 5 SCI citačných ohlasov;</a:t>
            </a:r>
          </a:p>
          <a:p>
            <a:pPr lvl="0"/>
            <a:r>
              <a:rPr lang="sk-SK" dirty="0"/>
              <a:t>dosiahnuté výsledky prezentoval na viacerých domácich a zahraničných konferenciách;</a:t>
            </a:r>
          </a:p>
          <a:p>
            <a:pPr lvl="0"/>
            <a:r>
              <a:rPr lang="sk-SK" dirty="0"/>
              <a:t>vedie cvičenia k dvom prednáškam z vednej oblasti astronómie a astrofyziky;</a:t>
            </a:r>
          </a:p>
          <a:p>
            <a:pPr lvl="0"/>
            <a:r>
              <a:rPr lang="sk-SK" dirty="0"/>
              <a:t>venuje sa popularizačnej činnosti a práci s nadanými stredoškolskými študentami v oblasti astronómie; </a:t>
            </a:r>
          </a:p>
          <a:p>
            <a:pPr lvl="0"/>
            <a:endParaRPr 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>
          <a:xfrm>
            <a:off x="2987824" y="2348880"/>
            <a:ext cx="5832648" cy="648221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Ústav </a:t>
            </a:r>
            <a:r>
              <a:rPr lang="sk-SK" dirty="0" smtClean="0"/>
              <a:t>fyzikálnych vied </a:t>
            </a:r>
            <a:endParaRPr lang="sk-SK" dirty="0"/>
          </a:p>
          <a:p>
            <a:r>
              <a:rPr lang="sk-SK" dirty="0" smtClean="0"/>
              <a:t>Katedra teoretickej fyziky a astrofyziky</a:t>
            </a:r>
            <a:endParaRPr lang="sk-SK" dirty="0"/>
          </a:p>
        </p:txBody>
      </p:sp>
      <p:pic>
        <p:nvPicPr>
          <p:cNvPr id="11" name="Zástupný objekt pre obrázok 10" descr="C:\Users\zamestnanec\Documents\AO PF UPJS\2020\ODOVODNENIA\FOTO\foto-gajdos.jpg"/>
          <p:cNvPicPr>
            <a:picLocks noGrp="1"/>
          </p:cNvPicPr>
          <p:nvPr>
            <p:ph type="pic"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2" b="10012"/>
          <a:stretch/>
        </p:blipFill>
        <p:spPr bwMode="auto">
          <a:xfrm>
            <a:off x="827584" y="1503101"/>
            <a:ext cx="1494000" cy="149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8984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RNDr. Jana Hovancová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>
          <a:xfrm>
            <a:off x="323528" y="3501008"/>
            <a:ext cx="8496944" cy="3024336"/>
          </a:xfrm>
        </p:spPr>
        <p:txBody>
          <a:bodyPr>
            <a:normAutofit lnSpcReduction="10000"/>
          </a:bodyPr>
          <a:lstStyle/>
          <a:p>
            <a:pPr lvl="0"/>
            <a:r>
              <a:rPr lang="sk-SK" dirty="0"/>
              <a:t>je spoluzakladateľkou a v súčasnosti predsedníčkou študentskej elektrochemickej  skupinu </a:t>
            </a:r>
            <a:r>
              <a:rPr lang="sk-SK" i="1" dirty="0" err="1"/>
              <a:t>Czechoslovak</a:t>
            </a:r>
            <a:r>
              <a:rPr lang="sk-SK" i="1" dirty="0"/>
              <a:t> </a:t>
            </a:r>
            <a:r>
              <a:rPr lang="sk-SK" i="1" dirty="0" err="1"/>
              <a:t>Student</a:t>
            </a:r>
            <a:r>
              <a:rPr lang="sk-SK" i="1" dirty="0"/>
              <a:t> </a:t>
            </a:r>
            <a:r>
              <a:rPr lang="sk-SK" i="1" dirty="0" err="1"/>
              <a:t>Chapter</a:t>
            </a:r>
            <a:r>
              <a:rPr lang="sk-SK" dirty="0"/>
              <a:t> pod záštitou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i="1" dirty="0" err="1"/>
              <a:t>Electrochemical</a:t>
            </a:r>
            <a:r>
              <a:rPr lang="sk-SK" i="1" dirty="0"/>
              <a:t> Society;  </a:t>
            </a:r>
            <a:endParaRPr lang="sk-SK" dirty="0"/>
          </a:p>
          <a:p>
            <a:pPr lvl="0"/>
            <a:r>
              <a:rPr lang="sk-SK" dirty="0"/>
              <a:t>aktívne pôsobí vo</a:t>
            </a:r>
            <a:r>
              <a:rPr lang="sk-SK" i="1" dirty="0"/>
              <a:t> Fóre</a:t>
            </a:r>
            <a:r>
              <a:rPr lang="sk-SK" dirty="0"/>
              <a:t> </a:t>
            </a:r>
            <a:r>
              <a:rPr lang="sk-SK" i="1" dirty="0"/>
              <a:t>mladých Slovenskej chemickej spoločnosti</a:t>
            </a:r>
            <a:r>
              <a:rPr lang="sk-SK" dirty="0"/>
              <a:t>;</a:t>
            </a:r>
          </a:p>
          <a:p>
            <a:pPr lvl="0"/>
            <a:r>
              <a:rPr lang="sk-SK" dirty="0"/>
              <a:t>je zodpovednou riešiteľkou ako aj </a:t>
            </a:r>
            <a:r>
              <a:rPr lang="sk-SK" dirty="0" err="1"/>
              <a:t>spoluriešiteľkou</a:t>
            </a:r>
            <a:r>
              <a:rPr lang="sk-SK" dirty="0"/>
              <a:t> VVGS projektov, </a:t>
            </a:r>
            <a:r>
              <a:rPr lang="sk-SK" dirty="0" err="1"/>
              <a:t>spoluriešiteľkou</a:t>
            </a:r>
            <a:r>
              <a:rPr lang="sk-SK" dirty="0"/>
              <a:t> APVV a VEGA projektov; </a:t>
            </a:r>
          </a:p>
          <a:p>
            <a:pPr lvl="0"/>
            <a:r>
              <a:rPr lang="sk-SK" dirty="0"/>
              <a:t>publikovala 9 vedeckých prác v zahraničných </a:t>
            </a:r>
            <a:r>
              <a:rPr lang="sk-SK" dirty="0" err="1"/>
              <a:t>karentovaných</a:t>
            </a:r>
            <a:r>
              <a:rPr lang="sk-SK" dirty="0"/>
              <a:t> časopisoch s počtom  citácií 40; </a:t>
            </a:r>
          </a:p>
          <a:p>
            <a:pPr lvl="0"/>
            <a:r>
              <a:rPr lang="sk-SK" dirty="0"/>
              <a:t>je spoluautorkou viacerých vedeckých prác publikovaných v zahraničných </a:t>
            </a:r>
            <a:r>
              <a:rPr lang="sk-SK" dirty="0" err="1"/>
              <a:t>karentovaných</a:t>
            </a:r>
            <a:r>
              <a:rPr lang="sk-SK" dirty="0"/>
              <a:t> časopisoch; </a:t>
            </a:r>
          </a:p>
          <a:p>
            <a:pPr lvl="0"/>
            <a:endParaRPr 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>
          <a:xfrm>
            <a:off x="2990827" y="2408469"/>
            <a:ext cx="5832648" cy="660491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Ústav </a:t>
            </a:r>
            <a:r>
              <a:rPr lang="sk-SK" dirty="0" smtClean="0"/>
              <a:t>chemických vied  </a:t>
            </a:r>
            <a:endParaRPr lang="sk-SK" dirty="0"/>
          </a:p>
          <a:p>
            <a:r>
              <a:rPr lang="sk-SK" dirty="0"/>
              <a:t>Katedra </a:t>
            </a:r>
            <a:r>
              <a:rPr lang="sk-SK" dirty="0" smtClean="0"/>
              <a:t>fyzikálnej chémie  </a:t>
            </a:r>
            <a:endParaRPr lang="sk-SK" dirty="0"/>
          </a:p>
        </p:txBody>
      </p:sp>
      <p:pic>
        <p:nvPicPr>
          <p:cNvPr id="9" name="Zástupný objekt pre obrázok 8" descr="C:\Users\zamestnanec\Documents\AO PF UPJS\2020\ODOVODNENIA\FOTO\Jana Hovancová.JPG"/>
          <p:cNvPicPr>
            <a:picLocks noGrp="1"/>
          </p:cNvPicPr>
          <p:nvPr>
            <p:ph type="pic"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6" r="7471"/>
          <a:stretch/>
        </p:blipFill>
        <p:spPr bwMode="auto">
          <a:xfrm>
            <a:off x="755576" y="1583326"/>
            <a:ext cx="1512168" cy="16502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7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RNDr. Anton Hovana 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>
          <a:xfrm>
            <a:off x="290028" y="3356992"/>
            <a:ext cx="8496944" cy="3600251"/>
          </a:xfrm>
        </p:spPr>
        <p:txBody>
          <a:bodyPr>
            <a:normAutofit fontScale="40000" lnSpcReduction="20000"/>
          </a:bodyPr>
          <a:lstStyle/>
          <a:p>
            <a:pPr lvl="0"/>
            <a:endParaRPr lang="sk-SK" dirty="0" smtClean="0"/>
          </a:p>
          <a:p>
            <a:pPr lvl="0"/>
            <a:r>
              <a:rPr lang="sk-SK" sz="5000" dirty="0" smtClean="0"/>
              <a:t>zvíťazil </a:t>
            </a:r>
            <a:r>
              <a:rPr lang="sk-SK" sz="5000" dirty="0"/>
              <a:t>v súťaži o najlepšie doktorandské konferenčné vystúpenie - </a:t>
            </a:r>
            <a:r>
              <a:rPr lang="sk-SK" sz="5000" i="1" dirty="0"/>
              <a:t>14th International </a:t>
            </a:r>
            <a:r>
              <a:rPr lang="sk-SK" sz="5000" i="1" dirty="0" err="1"/>
              <a:t>Conference</a:t>
            </a:r>
            <a:r>
              <a:rPr lang="sk-SK" sz="5000" i="1" dirty="0"/>
              <a:t> on </a:t>
            </a:r>
            <a:r>
              <a:rPr lang="sk-SK" sz="5000" i="1" dirty="0" err="1"/>
              <a:t>Fuzzy</a:t>
            </a:r>
            <a:r>
              <a:rPr lang="sk-SK" sz="5000" i="1" dirty="0"/>
              <a:t> Set </a:t>
            </a:r>
            <a:r>
              <a:rPr lang="sk-SK" sz="5000" i="1" dirty="0" err="1"/>
              <a:t>Theory</a:t>
            </a:r>
            <a:r>
              <a:rPr lang="sk-SK" sz="5000" i="1" dirty="0"/>
              <a:t> and </a:t>
            </a:r>
            <a:r>
              <a:rPr lang="sk-SK" sz="5000" i="1" dirty="0" err="1"/>
              <a:t>Applications</a:t>
            </a:r>
            <a:r>
              <a:rPr lang="sk-SK" sz="5000" dirty="0"/>
              <a:t>; </a:t>
            </a:r>
          </a:p>
          <a:p>
            <a:pPr lvl="0"/>
            <a:r>
              <a:rPr lang="sk-SK" sz="5000" dirty="0"/>
              <a:t>získal ocenenie </a:t>
            </a:r>
            <a:r>
              <a:rPr lang="sk-SK" sz="5000" i="1" dirty="0" err="1"/>
              <a:t>The</a:t>
            </a:r>
            <a:r>
              <a:rPr lang="sk-SK" sz="5000" i="1" dirty="0"/>
              <a:t> Best </a:t>
            </a:r>
            <a:r>
              <a:rPr lang="sk-SK" sz="5000" i="1" dirty="0" err="1"/>
              <a:t>Paper</a:t>
            </a:r>
            <a:r>
              <a:rPr lang="sk-SK" sz="5000" i="1" dirty="0"/>
              <a:t> </a:t>
            </a:r>
            <a:r>
              <a:rPr lang="sk-SK" sz="5000" i="1" dirty="0" err="1"/>
              <a:t>Award</a:t>
            </a:r>
            <a:r>
              <a:rPr lang="sk-SK" sz="5000" i="1" dirty="0"/>
              <a:t> </a:t>
            </a:r>
            <a:r>
              <a:rPr lang="sk-SK" sz="5000" dirty="0"/>
              <a:t>za príspevok </a:t>
            </a:r>
            <a:r>
              <a:rPr lang="sk-SK" sz="5000" i="1" dirty="0"/>
              <a:t>General </a:t>
            </a:r>
            <a:r>
              <a:rPr lang="sk-SK" sz="5000" i="1" dirty="0" err="1"/>
              <a:t>Chebyshev</a:t>
            </a:r>
            <a:r>
              <a:rPr lang="sk-SK" sz="5000" i="1" dirty="0"/>
              <a:t> type </a:t>
            </a:r>
            <a:r>
              <a:rPr lang="sk-SK" sz="5000" i="1" dirty="0" err="1"/>
              <a:t>inequality</a:t>
            </a:r>
            <a:r>
              <a:rPr lang="sk-SK" sz="5000" i="1" dirty="0"/>
              <a:t> </a:t>
            </a:r>
            <a:r>
              <a:rPr lang="sk-SK" sz="5000" i="1" dirty="0" err="1"/>
              <a:t>for</a:t>
            </a:r>
            <a:r>
              <a:rPr lang="sk-SK" sz="5000" i="1" dirty="0"/>
              <a:t> </a:t>
            </a:r>
            <a:r>
              <a:rPr lang="sk-SK" sz="5000" i="1" dirty="0" err="1"/>
              <a:t>seminormed</a:t>
            </a:r>
            <a:r>
              <a:rPr lang="sk-SK" sz="5000" i="1" dirty="0"/>
              <a:t> </a:t>
            </a:r>
            <a:r>
              <a:rPr lang="sk-SK" sz="5000" i="1" dirty="0" err="1"/>
              <a:t>fuzzy</a:t>
            </a:r>
            <a:r>
              <a:rPr lang="sk-SK" sz="5000" i="1" dirty="0"/>
              <a:t> </a:t>
            </a:r>
            <a:r>
              <a:rPr lang="sk-SK" sz="5000" i="1" dirty="0" err="1"/>
              <a:t>integral</a:t>
            </a:r>
            <a:r>
              <a:rPr lang="sk-SK" sz="5000" dirty="0"/>
              <a:t> na medzinárodnej konferencii </a:t>
            </a:r>
            <a:r>
              <a:rPr lang="sk-SK" sz="5000" dirty="0" err="1"/>
              <a:t>Modelling</a:t>
            </a:r>
            <a:r>
              <a:rPr lang="sk-SK" sz="5000" dirty="0"/>
              <a:t> </a:t>
            </a:r>
            <a:r>
              <a:rPr lang="sk-SK" sz="5000" dirty="0" err="1"/>
              <a:t>Decisions</a:t>
            </a:r>
            <a:r>
              <a:rPr lang="sk-SK" sz="5000" dirty="0"/>
              <a:t> and </a:t>
            </a:r>
            <a:r>
              <a:rPr lang="sk-SK" sz="5000" dirty="0" err="1"/>
              <a:t>Artificial</a:t>
            </a:r>
            <a:r>
              <a:rPr lang="sk-SK" sz="5000" dirty="0"/>
              <a:t> </a:t>
            </a:r>
            <a:r>
              <a:rPr lang="sk-SK" sz="5000" dirty="0" err="1"/>
              <a:t>Intelligence</a:t>
            </a:r>
            <a:r>
              <a:rPr lang="sk-SK" sz="5000" dirty="0"/>
              <a:t> v Miláne; </a:t>
            </a:r>
          </a:p>
          <a:p>
            <a:pPr lvl="0"/>
            <a:r>
              <a:rPr lang="sk-SK" sz="5000" dirty="0"/>
              <a:t>zúčastnil sa 6 významných medzinárodných a domácich konferencií, na ktorých aktívne </a:t>
            </a:r>
            <a:r>
              <a:rPr lang="sk-SK" sz="5000" dirty="0" err="1"/>
              <a:t>výstupil</a:t>
            </a:r>
            <a:r>
              <a:rPr lang="sk-SK" sz="5000" dirty="0"/>
              <a:t>; </a:t>
            </a:r>
          </a:p>
          <a:p>
            <a:pPr lvl="0"/>
            <a:r>
              <a:rPr lang="sk-SK" sz="5000" dirty="0"/>
              <a:t>inicioval spoluprácu s Technickou univerzitou v Lodži, ktorej výsledkom je niekoľko spoločných prác v recenznom konaní ako výstupy spoločného bilaterálneho projektu; </a:t>
            </a:r>
          </a:p>
          <a:p>
            <a:pPr lvl="0"/>
            <a:r>
              <a:rPr lang="sk-SK" sz="5000" dirty="0"/>
              <a:t>je spoluautorom troch publikácií evidovaných vo </a:t>
            </a:r>
            <a:r>
              <a:rPr lang="sk-SK" sz="5000" dirty="0" err="1"/>
              <a:t>WoS</a:t>
            </a:r>
            <a:r>
              <a:rPr lang="sk-SK" sz="5000" dirty="0"/>
              <a:t> a SCOPUS, z ktorých dve sú uverejnené v špičkových časopisoch s IF 2,907 a s IF 1,982;  </a:t>
            </a:r>
          </a:p>
          <a:p>
            <a:endParaRPr lang="sk-SK" sz="5000" dirty="0"/>
          </a:p>
          <a:p>
            <a:pPr lvl="0"/>
            <a:endParaRPr 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>
          <a:xfrm>
            <a:off x="2987824" y="2420888"/>
            <a:ext cx="5832648" cy="648072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Ústav </a:t>
            </a:r>
            <a:r>
              <a:rPr lang="sk-SK" dirty="0" smtClean="0"/>
              <a:t>matematických </a:t>
            </a:r>
            <a:r>
              <a:rPr lang="sv-SE" dirty="0" smtClean="0"/>
              <a:t>vied</a:t>
            </a:r>
            <a:endParaRPr lang="sk-SK" dirty="0"/>
          </a:p>
          <a:p>
            <a:r>
              <a:rPr lang="sk-SK" dirty="0" smtClean="0"/>
              <a:t>Oddelenie matematickej analýzy  </a:t>
            </a:r>
            <a:endParaRPr lang="sk-SK" dirty="0"/>
          </a:p>
        </p:txBody>
      </p:sp>
      <p:pic>
        <p:nvPicPr>
          <p:cNvPr id="9" name="Zástupný objekt pre obrázok 8" descr="C:\Users\zamestnanec\Documents\AO PF UPJS\2020\ODOVODNENIA\FOTO\Dr. Hovana 1.jpg"/>
          <p:cNvPicPr>
            <a:picLocks noGrp="1"/>
          </p:cNvPicPr>
          <p:nvPr>
            <p:ph type="pic"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0" t="-1856" r="8424" b="46733"/>
          <a:stretch/>
        </p:blipFill>
        <p:spPr bwMode="auto">
          <a:xfrm>
            <a:off x="899592" y="1448855"/>
            <a:ext cx="1440160" cy="1728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380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5099</TotalTime>
  <Words>171</Words>
  <Application>Microsoft Office PowerPoint</Application>
  <PresentationFormat>Prezentácia na obrazovke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Palace Script MT</vt:lpstr>
      <vt:lpstr>Motív Office</vt:lpstr>
      <vt:lpstr>  Cena dekana 2019</vt:lpstr>
      <vt:lpstr>Mgr. Pavol Gajdoš</vt:lpstr>
      <vt:lpstr>Mgr. Pavol Gajdoš</vt:lpstr>
      <vt:lpstr>RNDr. Jana Hovancová</vt:lpstr>
      <vt:lpstr>RNDr. Anton Hovana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janko</dc:creator>
  <cp:lastModifiedBy>Svetlana Libova</cp:lastModifiedBy>
  <cp:revision>124</cp:revision>
  <cp:lastPrinted>2020-04-07T11:13:03Z</cp:lastPrinted>
  <dcterms:created xsi:type="dcterms:W3CDTF">2016-03-23T18:32:09Z</dcterms:created>
  <dcterms:modified xsi:type="dcterms:W3CDTF">2020-09-18T11:23:16Z</dcterms:modified>
</cp:coreProperties>
</file>