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306" r:id="rId3"/>
    <p:sldId id="269" r:id="rId4"/>
    <p:sldId id="270" r:id="rId5"/>
    <p:sldId id="271" r:id="rId6"/>
  </p:sldIdLst>
  <p:sldSz cx="9144000" cy="6858000" type="screen4x3"/>
  <p:notesSz cx="6794500" cy="9931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E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0837B7-C532-4B6E-BD0E-E379876B01A1}" v="2329" dt="2019-03-22T17:57:56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109" d="100"/>
          <a:sy n="109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74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Zavatčan" userId="7969c2a4a63c9ad3" providerId="LiveId" clId="{F70837B7-C532-4B6E-BD0E-E379876B01A1}"/>
    <pc:docChg chg="undo custSel addSld delSld modSld">
      <pc:chgData name="Tomáš Zavatčan" userId="7969c2a4a63c9ad3" providerId="LiveId" clId="{F70837B7-C532-4B6E-BD0E-E379876B01A1}" dt="2019-03-22T17:57:56.725" v="2328" actId="20577"/>
      <pc:docMkLst>
        <pc:docMk/>
      </pc:docMkLst>
      <pc:sldChg chg="modSp">
        <pc:chgData name="Tomáš Zavatčan" userId="7969c2a4a63c9ad3" providerId="LiveId" clId="{F70837B7-C532-4B6E-BD0E-E379876B01A1}" dt="2019-03-22T17:08:42.236" v="1915" actId="20577"/>
        <pc:sldMkLst>
          <pc:docMk/>
          <pc:sldMk cId="2571558823" sldId="259"/>
        </pc:sldMkLst>
        <pc:spChg chg="mod">
          <ac:chgData name="Tomáš Zavatčan" userId="7969c2a4a63c9ad3" providerId="LiveId" clId="{F70837B7-C532-4B6E-BD0E-E379876B01A1}" dt="2019-03-22T08:06:40.234" v="50" actId="20577"/>
          <ac:spMkLst>
            <pc:docMk/>
            <pc:sldMk cId="2571558823" sldId="259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11:03.963" v="591" actId="20577"/>
          <ac:spMkLst>
            <pc:docMk/>
            <pc:sldMk cId="2571558823" sldId="259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08:42.236" v="1915" actId="20577"/>
          <ac:spMkLst>
            <pc:docMk/>
            <pc:sldMk cId="2571558823" sldId="259"/>
            <ac:spMk id="6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11:02.893" v="1979" actId="20577"/>
        <pc:sldMkLst>
          <pc:docMk/>
          <pc:sldMk cId="3945084021" sldId="262"/>
        </pc:sldMkLst>
        <pc:spChg chg="mod">
          <ac:chgData name="Tomáš Zavatčan" userId="7969c2a4a63c9ad3" providerId="LiveId" clId="{F70837B7-C532-4B6E-BD0E-E379876B01A1}" dt="2019-03-22T08:18:40.749" v="1135" actId="20577"/>
          <ac:spMkLst>
            <pc:docMk/>
            <pc:sldMk cId="3945084021" sldId="262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25:19.712" v="1664" actId="6549"/>
          <ac:spMkLst>
            <pc:docMk/>
            <pc:sldMk cId="3945084021" sldId="262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1:02.893" v="1979" actId="20577"/>
          <ac:spMkLst>
            <pc:docMk/>
            <pc:sldMk cId="3945084021" sldId="262"/>
            <ac:spMk id="5" creationId="{00000000-0000-0000-0000-000000000000}"/>
          </ac:spMkLst>
        </pc:spChg>
      </pc:sldChg>
      <pc:sldChg chg="modSp del">
        <pc:chgData name="Tomáš Zavatčan" userId="7969c2a4a63c9ad3" providerId="LiveId" clId="{F70837B7-C532-4B6E-BD0E-E379876B01A1}" dt="2019-03-22T08:17:38.294" v="1095" actId="2696"/>
        <pc:sldMkLst>
          <pc:docMk/>
          <pc:sldMk cId="407287932" sldId="263"/>
        </pc:sldMkLst>
        <pc:spChg chg="mod">
          <ac:chgData name="Tomáš Zavatčan" userId="7969c2a4a63c9ad3" providerId="LiveId" clId="{F70837B7-C532-4B6E-BD0E-E379876B01A1}" dt="2019-03-22T08:12:48.877" v="625" actId="20577"/>
          <ac:spMkLst>
            <pc:docMk/>
            <pc:sldMk cId="407287932" sldId="263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16:56.216" v="1092" actId="20577"/>
          <ac:spMkLst>
            <pc:docMk/>
            <pc:sldMk cId="407287932" sldId="263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17:08.481" v="1093" actId="13926"/>
          <ac:spMkLst>
            <pc:docMk/>
            <pc:sldMk cId="407287932" sldId="263"/>
            <ac:spMk id="5" creationId="{00000000-0000-0000-0000-000000000000}"/>
          </ac:spMkLst>
        </pc:spChg>
      </pc:sldChg>
      <pc:sldChg chg="modSp add">
        <pc:chgData name="Tomáš Zavatčan" userId="7969c2a4a63c9ad3" providerId="LiveId" clId="{F70837B7-C532-4B6E-BD0E-E379876B01A1}" dt="2019-03-22T17:55:24.795" v="2315" actId="14100"/>
        <pc:sldMkLst>
          <pc:docMk/>
          <pc:sldMk cId="597340364" sldId="263"/>
        </pc:sldMkLst>
        <pc:spChg chg="mod">
          <ac:chgData name="Tomáš Zavatčan" userId="7969c2a4a63c9ad3" providerId="LiveId" clId="{F70837B7-C532-4B6E-BD0E-E379876B01A1}" dt="2019-03-22T17:10:24.152" v="1949" actId="20577"/>
          <ac:spMkLst>
            <pc:docMk/>
            <pc:sldMk cId="597340364" sldId="263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55:24.795" v="2315" actId="14100"/>
          <ac:picMkLst>
            <pc:docMk/>
            <pc:sldMk cId="597340364" sldId="263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15:37.718" v="2014" actId="20577"/>
        <pc:sldMkLst>
          <pc:docMk/>
          <pc:sldMk cId="3586503165" sldId="265"/>
        </pc:sldMkLst>
        <pc:spChg chg="mod">
          <ac:chgData name="Tomáš Zavatčan" userId="7969c2a4a63c9ad3" providerId="LiveId" clId="{F70837B7-C532-4B6E-BD0E-E379876B01A1}" dt="2019-03-22T08:30:01.163" v="1796" actId="20577"/>
          <ac:spMkLst>
            <pc:docMk/>
            <pc:sldMk cId="3586503165" sldId="265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32:53.077" v="1806" actId="20577"/>
          <ac:spMkLst>
            <pc:docMk/>
            <pc:sldMk cId="3586503165" sldId="265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5:37.718" v="2014" actId="20577"/>
          <ac:spMkLst>
            <pc:docMk/>
            <pc:sldMk cId="3586503165" sldId="265"/>
            <ac:spMk id="5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56:58.572" v="2323" actId="20577"/>
        <pc:sldMkLst>
          <pc:docMk/>
          <pc:sldMk cId="256702145" sldId="266"/>
        </pc:sldMkLst>
        <pc:spChg chg="mod">
          <ac:chgData name="Tomáš Zavatčan" userId="7969c2a4a63c9ad3" providerId="LiveId" clId="{F70837B7-C532-4B6E-BD0E-E379876B01A1}" dt="2019-03-22T17:56:58.572" v="2323" actId="20577"/>
          <ac:spMkLst>
            <pc:docMk/>
            <pc:sldMk cId="256702145" sldId="266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36:05.794" v="1816" actId="27636"/>
          <ac:spMkLst>
            <pc:docMk/>
            <pc:sldMk cId="256702145" sldId="266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7:29.564" v="2029"/>
          <ac:spMkLst>
            <pc:docMk/>
            <pc:sldMk cId="256702145" sldId="266"/>
            <ac:spMk id="5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18:45.729" v="2044"/>
        <pc:sldMkLst>
          <pc:docMk/>
          <pc:sldMk cId="1486495314" sldId="267"/>
        </pc:sldMkLst>
        <pc:spChg chg="mod">
          <ac:chgData name="Tomáš Zavatčan" userId="7969c2a4a63c9ad3" providerId="LiveId" clId="{F70837B7-C532-4B6E-BD0E-E379876B01A1}" dt="2019-03-22T08:36:45.518" v="1832" actId="20577"/>
          <ac:spMkLst>
            <pc:docMk/>
            <pc:sldMk cId="1486495314" sldId="267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38:12.423" v="1836" actId="20577"/>
          <ac:spMkLst>
            <pc:docMk/>
            <pc:sldMk cId="1486495314" sldId="267"/>
            <ac:spMk id="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8:45.729" v="2044"/>
          <ac:spMkLst>
            <pc:docMk/>
            <pc:sldMk cId="1486495314" sldId="267"/>
            <ac:spMk id="5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57:56.725" v="2328" actId="20577"/>
        <pc:sldMkLst>
          <pc:docMk/>
          <pc:sldMk cId="4097813411" sldId="269"/>
        </pc:sldMkLst>
        <pc:spChg chg="mod">
          <ac:chgData name="Tomáš Zavatčan" userId="7969c2a4a63c9ad3" providerId="LiveId" clId="{F70837B7-C532-4B6E-BD0E-E379876B01A1}" dt="2019-03-22T17:57:56.725" v="2328" actId="20577"/>
          <ac:spMkLst>
            <pc:docMk/>
            <pc:sldMk cId="4097813411" sldId="269"/>
            <ac:spMk id="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5:04.663" v="2168" actId="20577"/>
          <ac:spMkLst>
            <pc:docMk/>
            <pc:sldMk cId="4097813411" sldId="269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36:46.616" v="2281" actId="1076"/>
          <ac:picMkLst>
            <pc:docMk/>
            <pc:sldMk cId="4097813411" sldId="269"/>
            <ac:picMk id="6" creationId="{00000000-0000-0000-0000-000000000000}"/>
          </ac:picMkLst>
        </pc:picChg>
      </pc:sldChg>
      <pc:sldChg chg="addSp delSp modSp">
        <pc:chgData name="Tomáš Zavatčan" userId="7969c2a4a63c9ad3" providerId="LiveId" clId="{F70837B7-C532-4B6E-BD0E-E379876B01A1}" dt="2019-03-22T17:35:55.978" v="2276" actId="14100"/>
        <pc:sldMkLst>
          <pc:docMk/>
          <pc:sldMk cId="1901132852" sldId="270"/>
        </pc:sldMkLst>
        <pc:spChg chg="mod">
          <ac:chgData name="Tomáš Zavatčan" userId="7969c2a4a63c9ad3" providerId="LiveId" clId="{F70837B7-C532-4B6E-BD0E-E379876B01A1}" dt="2019-03-22T17:27:31.276" v="2223"/>
          <ac:spMkLst>
            <pc:docMk/>
            <pc:sldMk cId="1901132852" sldId="270"/>
            <ac:spMk id="5" creationId="{00000000-0000-0000-0000-000000000000}"/>
          </ac:spMkLst>
        </pc:spChg>
        <pc:spChg chg="add del mod">
          <ac:chgData name="Tomáš Zavatčan" userId="7969c2a4a63c9ad3" providerId="LiveId" clId="{F70837B7-C532-4B6E-BD0E-E379876B01A1}" dt="2019-03-22T17:35:22.383" v="2273" actId="478"/>
          <ac:spMkLst>
            <pc:docMk/>
            <pc:sldMk cId="1901132852" sldId="270"/>
            <ac:spMk id="8" creationId="{A81D113C-7EA3-4B0D-B2D8-09897C175357}"/>
          </ac:spMkLst>
        </pc:spChg>
        <pc:picChg chg="add del mod">
          <ac:chgData name="Tomáš Zavatčan" userId="7969c2a4a63c9ad3" providerId="LiveId" clId="{F70837B7-C532-4B6E-BD0E-E379876B01A1}" dt="2019-03-22T17:35:55.978" v="2276" actId="14100"/>
          <ac:picMkLst>
            <pc:docMk/>
            <pc:sldMk cId="1901132852" sldId="270"/>
            <ac:picMk id="6" creationId="{00000000-0000-0000-0000-000000000000}"/>
          </ac:picMkLst>
        </pc:picChg>
        <pc:picChg chg="add del mod">
          <ac:chgData name="Tomáš Zavatčan" userId="7969c2a4a63c9ad3" providerId="LiveId" clId="{F70837B7-C532-4B6E-BD0E-E379876B01A1}" dt="2019-03-22T17:35:23.970" v="2274"/>
          <ac:picMkLst>
            <pc:docMk/>
            <pc:sldMk cId="1901132852" sldId="270"/>
            <ac:picMk id="7" creationId="{FC660BEA-6A36-44CA-8FEE-EED646BE0C30}"/>
          </ac:picMkLst>
        </pc:picChg>
      </pc:sldChg>
      <pc:sldChg chg="modSp">
        <pc:chgData name="Tomáš Zavatčan" userId="7969c2a4a63c9ad3" providerId="LiveId" clId="{F70837B7-C532-4B6E-BD0E-E379876B01A1}" dt="2019-03-22T17:44:47.624" v="2307" actId="14100"/>
        <pc:sldMkLst>
          <pc:docMk/>
          <pc:sldMk cId="1042394416" sldId="271"/>
        </pc:sldMkLst>
        <pc:spChg chg="mod">
          <ac:chgData name="Tomáš Zavatčan" userId="7969c2a4a63c9ad3" providerId="LiveId" clId="{F70837B7-C532-4B6E-BD0E-E379876B01A1}" dt="2019-03-22T17:28:49.277" v="2260" actId="20577"/>
          <ac:spMkLst>
            <pc:docMk/>
            <pc:sldMk cId="1042394416" sldId="271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4:47.624" v="2307" actId="14100"/>
          <ac:picMkLst>
            <pc:docMk/>
            <pc:sldMk cId="1042394416" sldId="271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43:17.489" v="2304" actId="14100"/>
        <pc:sldMkLst>
          <pc:docMk/>
          <pc:sldMk cId="1289841551" sldId="273"/>
        </pc:sldMkLst>
        <pc:spChg chg="mod">
          <ac:chgData name="Tomáš Zavatčan" userId="7969c2a4a63c9ad3" providerId="LiveId" clId="{F70837B7-C532-4B6E-BD0E-E379876B01A1}" dt="2019-03-22T17:20:30.497" v="2063"/>
          <ac:spMkLst>
            <pc:docMk/>
            <pc:sldMk cId="1289841551" sldId="273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3:17.489" v="2304" actId="14100"/>
          <ac:picMkLst>
            <pc:docMk/>
            <pc:sldMk cId="1289841551" sldId="273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42:28.168" v="2298" actId="14100"/>
        <pc:sldMkLst>
          <pc:docMk/>
          <pc:sldMk cId="873802582" sldId="275"/>
        </pc:sldMkLst>
        <pc:spChg chg="mod">
          <ac:chgData name="Tomáš Zavatčan" userId="7969c2a4a63c9ad3" providerId="LiveId" clId="{F70837B7-C532-4B6E-BD0E-E379876B01A1}" dt="2019-03-22T17:23:44.325" v="2130"/>
          <ac:spMkLst>
            <pc:docMk/>
            <pc:sldMk cId="873802582" sldId="275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2:28.168" v="2298" actId="14100"/>
          <ac:picMkLst>
            <pc:docMk/>
            <pc:sldMk cId="873802582" sldId="275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56:05.155" v="2320" actId="1076"/>
        <pc:sldMkLst>
          <pc:docMk/>
          <pc:sldMk cId="3069246635" sldId="277"/>
        </pc:sldMkLst>
        <pc:spChg chg="mod">
          <ac:chgData name="Tomáš Zavatčan" userId="7969c2a4a63c9ad3" providerId="LiveId" clId="{F70837B7-C532-4B6E-BD0E-E379876B01A1}" dt="2019-03-22T08:26:36.177" v="1701" actId="20577"/>
          <ac:spMkLst>
            <pc:docMk/>
            <pc:sldMk cId="3069246635" sldId="277"/>
            <ac:spMk id="6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2:04.027" v="1981"/>
          <ac:spMkLst>
            <pc:docMk/>
            <pc:sldMk cId="3069246635" sldId="277"/>
            <ac:spMk id="16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4:33.695" v="1984" actId="13926"/>
          <ac:spMkLst>
            <pc:docMk/>
            <pc:sldMk cId="3069246635" sldId="277"/>
            <ac:spMk id="17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4:59.622" v="1986" actId="13926"/>
          <ac:spMkLst>
            <pc:docMk/>
            <pc:sldMk cId="3069246635" sldId="277"/>
            <ac:spMk id="1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28:25.275" v="1732" actId="20577"/>
          <ac:spMkLst>
            <pc:docMk/>
            <pc:sldMk cId="3069246635" sldId="277"/>
            <ac:spMk id="19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29:16.470" v="1770" actId="20577"/>
          <ac:spMkLst>
            <pc:docMk/>
            <pc:sldMk cId="3069246635" sldId="277"/>
            <ac:spMk id="20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56:05.155" v="2320" actId="1076"/>
          <ac:picMkLst>
            <pc:docMk/>
            <pc:sldMk cId="3069246635" sldId="277"/>
            <ac:picMk id="3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55:57.238" v="2319" actId="14100"/>
          <ac:picMkLst>
            <pc:docMk/>
            <pc:sldMk cId="3069246635" sldId="277"/>
            <ac:picMk id="7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57:17.239" v="2325" actId="20577"/>
        <pc:sldMkLst>
          <pc:docMk/>
          <pc:sldMk cId="1583034516" sldId="278"/>
        </pc:sldMkLst>
        <pc:spChg chg="mod">
          <ac:chgData name="Tomáš Zavatčan" userId="7969c2a4a63c9ad3" providerId="LiveId" clId="{F70837B7-C532-4B6E-BD0E-E379876B01A1}" dt="2019-03-22T08:39:39.921" v="1839" actId="6549"/>
          <ac:spMkLst>
            <pc:docMk/>
            <pc:sldMk cId="1583034516" sldId="278"/>
            <ac:spMk id="6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6:16.093" v="2016"/>
          <ac:spMkLst>
            <pc:docMk/>
            <pc:sldMk cId="1583034516" sldId="278"/>
            <ac:spMk id="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7:58.691" v="2031"/>
          <ac:spMkLst>
            <pc:docMk/>
            <pc:sldMk cId="1583034516" sldId="278"/>
            <ac:spMk id="10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19:07.087" v="2046"/>
          <ac:spMkLst>
            <pc:docMk/>
            <pc:sldMk cId="1583034516" sldId="278"/>
            <ac:spMk id="12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57:17.239" v="2325" actId="20577"/>
          <ac:spMkLst>
            <pc:docMk/>
            <pc:sldMk cId="1583034516" sldId="278"/>
            <ac:spMk id="13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08:40:41.167" v="1863" actId="20577"/>
          <ac:spMkLst>
            <pc:docMk/>
            <pc:sldMk cId="1583034516" sldId="278"/>
            <ac:spMk id="14" creationId="{00000000-0000-0000-0000-000000000000}"/>
          </ac:spMkLst>
        </pc:spChg>
      </pc:sldChg>
      <pc:sldChg chg="modSp">
        <pc:chgData name="Tomáš Zavatčan" userId="7969c2a4a63c9ad3" providerId="LiveId" clId="{F70837B7-C532-4B6E-BD0E-E379876B01A1}" dt="2019-03-22T17:45:42.632" v="2312" actId="1076"/>
        <pc:sldMkLst>
          <pc:docMk/>
          <pc:sldMk cId="2373836785" sldId="279"/>
        </pc:sldMkLst>
        <pc:spChg chg="mod">
          <ac:chgData name="Tomáš Zavatčan" userId="7969c2a4a63c9ad3" providerId="LiveId" clId="{F70837B7-C532-4B6E-BD0E-E379876B01A1}" dt="2019-03-22T17:25:32.859" v="2171"/>
          <ac:spMkLst>
            <pc:docMk/>
            <pc:sldMk cId="2373836785" sldId="279"/>
            <ac:spMk id="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7:15.833" v="2221" actId="20577"/>
          <ac:spMkLst>
            <pc:docMk/>
            <pc:sldMk cId="2373836785" sldId="279"/>
            <ac:spMk id="10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9:35.969" v="2264" actId="255"/>
          <ac:spMkLst>
            <pc:docMk/>
            <pc:sldMk cId="2373836785" sldId="279"/>
            <ac:spMk id="12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5:38.295" v="2311" actId="1076"/>
          <ac:picMkLst>
            <pc:docMk/>
            <pc:sldMk cId="2373836785" sldId="279"/>
            <ac:picMk id="4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45:42.632" v="2312" actId="1076"/>
          <ac:picMkLst>
            <pc:docMk/>
            <pc:sldMk cId="2373836785" sldId="279"/>
            <ac:picMk id="5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45:20.650" v="2309" actId="1076"/>
          <ac:picMkLst>
            <pc:docMk/>
            <pc:sldMk cId="2373836785" sldId="279"/>
            <ac:picMk id="9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57:45.788" v="2326" actId="14100"/>
        <pc:sldMkLst>
          <pc:docMk/>
          <pc:sldMk cId="2871172076" sldId="280"/>
        </pc:sldMkLst>
        <pc:spChg chg="mod">
          <ac:chgData name="Tomáš Zavatčan" userId="7969c2a4a63c9ad3" providerId="LiveId" clId="{F70837B7-C532-4B6E-BD0E-E379876B01A1}" dt="2019-03-22T17:20:54.848" v="2065"/>
          <ac:spMkLst>
            <pc:docMk/>
            <pc:sldMk cId="2871172076" sldId="280"/>
            <ac:spMk id="8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2:32.382" v="2088" actId="255"/>
          <ac:spMkLst>
            <pc:docMk/>
            <pc:sldMk cId="2871172076" sldId="280"/>
            <ac:spMk id="10" creationId="{00000000-0000-0000-0000-000000000000}"/>
          </ac:spMkLst>
        </pc:spChg>
        <pc:spChg chg="mod">
          <ac:chgData name="Tomáš Zavatčan" userId="7969c2a4a63c9ad3" providerId="LiveId" clId="{F70837B7-C532-4B6E-BD0E-E379876B01A1}" dt="2019-03-22T17:23:27.822" v="2128" actId="20577"/>
          <ac:spMkLst>
            <pc:docMk/>
            <pc:sldMk cId="2871172076" sldId="280"/>
            <ac:spMk id="12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6:18.517" v="2313" actId="14100"/>
          <ac:picMkLst>
            <pc:docMk/>
            <pc:sldMk cId="2871172076" sldId="280"/>
            <ac:picMk id="2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39:42.091" v="2285" actId="14826"/>
          <ac:picMkLst>
            <pc:docMk/>
            <pc:sldMk cId="2871172076" sldId="280"/>
            <ac:picMk id="7" creationId="{00000000-0000-0000-0000-000000000000}"/>
          </ac:picMkLst>
        </pc:picChg>
        <pc:picChg chg="mod">
          <ac:chgData name="Tomáš Zavatčan" userId="7969c2a4a63c9ad3" providerId="LiveId" clId="{F70837B7-C532-4B6E-BD0E-E379876B01A1}" dt="2019-03-22T17:57:45.788" v="2326" actId="14100"/>
          <ac:picMkLst>
            <pc:docMk/>
            <pc:sldMk cId="2871172076" sldId="280"/>
            <ac:picMk id="9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17:42:55.258" v="2300" actId="14100"/>
        <pc:sldMkLst>
          <pc:docMk/>
          <pc:sldMk cId="220778524" sldId="281"/>
        </pc:sldMkLst>
        <pc:spChg chg="mod">
          <ac:chgData name="Tomáš Zavatčan" userId="7969c2a4a63c9ad3" providerId="LiveId" clId="{F70837B7-C532-4B6E-BD0E-E379876B01A1}" dt="2019-03-22T17:21:35.581" v="2084"/>
          <ac:spMkLst>
            <pc:docMk/>
            <pc:sldMk cId="220778524" sldId="281"/>
            <ac:spMk id="5" creationId="{00000000-0000-0000-0000-000000000000}"/>
          </ac:spMkLst>
        </pc:spChg>
        <pc:picChg chg="mod">
          <ac:chgData name="Tomáš Zavatčan" userId="7969c2a4a63c9ad3" providerId="LiveId" clId="{F70837B7-C532-4B6E-BD0E-E379876B01A1}" dt="2019-03-22T17:42:55.258" v="2300" actId="14100"/>
          <ac:picMkLst>
            <pc:docMk/>
            <pc:sldMk cId="220778524" sldId="281"/>
            <ac:picMk id="6" creationId="{00000000-0000-0000-0000-000000000000}"/>
          </ac:picMkLst>
        </pc:picChg>
      </pc:sldChg>
      <pc:sldChg chg="modSp">
        <pc:chgData name="Tomáš Zavatčan" userId="7969c2a4a63c9ad3" providerId="LiveId" clId="{F70837B7-C532-4B6E-BD0E-E379876B01A1}" dt="2019-03-22T08:03:37.968" v="5" actId="20577"/>
        <pc:sldMkLst>
          <pc:docMk/>
          <pc:sldMk cId="706865447" sldId="290"/>
        </pc:sldMkLst>
        <pc:spChg chg="mod">
          <ac:chgData name="Tomáš Zavatčan" userId="7969c2a4a63c9ad3" providerId="LiveId" clId="{F70837B7-C532-4B6E-BD0E-E379876B01A1}" dt="2019-03-22T08:03:37.968" v="5" actId="20577"/>
          <ac:spMkLst>
            <pc:docMk/>
            <pc:sldMk cId="706865447" sldId="290"/>
            <ac:spMk id="6" creationId="{00000000-0000-0000-0000-000000000000}"/>
          </ac:spMkLst>
        </pc:spChg>
      </pc:sldChg>
      <pc:sldChg chg="setBg">
        <pc:chgData name="Tomáš Zavatčan" userId="7969c2a4a63c9ad3" providerId="LiveId" clId="{F70837B7-C532-4B6E-BD0E-E379876B01A1}" dt="2019-03-22T08:04:12.518" v="9"/>
        <pc:sldMkLst>
          <pc:docMk/>
          <pc:sldMk cId="1867156739" sldId="292"/>
        </pc:sldMkLst>
      </pc:sldChg>
      <pc:sldChg chg="add del">
        <pc:chgData name="Tomáš Zavatčan" userId="7969c2a4a63c9ad3" providerId="LiveId" clId="{F70837B7-C532-4B6E-BD0E-E379876B01A1}" dt="2019-03-22T08:18:04.211" v="1097" actId="2696"/>
        <pc:sldMkLst>
          <pc:docMk/>
          <pc:sldMk cId="4270960158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ABE28-8E06-46FA-A12D-3239DB4BBCA3}" type="datetimeFigureOut">
              <a:rPr lang="sk-SK" smtClean="0"/>
              <a:t>18.9.2020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5B7C0-F5D7-49F8-8647-A51B1612B0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7896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8FBF-6B3A-41C7-9520-B5ABE4D78D72}" type="datetimeFigureOut">
              <a:rPr lang="sk-SK" smtClean="0"/>
              <a:t>18.9.2020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D13AE-BF52-4482-BF6C-BCA7A86E6E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62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5564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959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533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78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118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99592" y="1556792"/>
            <a:ext cx="7344816" cy="216024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Nadpis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4005064"/>
            <a:ext cx="6768752" cy="216024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6783658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ba_foto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484784"/>
            <a:ext cx="5544616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Meno osoby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2852936"/>
            <a:ext cx="7920880" cy="3384376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numCol="1" anchor="ctr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 b="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err="1"/>
              <a:t>Info</a:t>
            </a:r>
            <a:r>
              <a:rPr lang="sk-SK" dirty="0"/>
              <a:t> o osobe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827584" y="1341439"/>
            <a:ext cx="2088232" cy="143949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204715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</p:spTree>
    <p:extLst>
      <p:ext uri="{BB962C8B-B14F-4D97-AF65-F5344CB8AC3E}">
        <p14:creationId xmlns:p14="http://schemas.microsoft.com/office/powerpoint/2010/main" val="264827782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989361"/>
            <a:ext cx="5544616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Meno osoby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683568" y="1628800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421409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  <p:sp>
        <p:nvSpPr>
          <p:cNvPr id="9" name="Zástupný symbol obrázka 7"/>
          <p:cNvSpPr>
            <a:spLocks noGrp="1"/>
          </p:cNvSpPr>
          <p:nvPr>
            <p:ph type="pic" sz="quarter" idx="16" hasCustomPrompt="1"/>
          </p:nvPr>
        </p:nvSpPr>
        <p:spPr>
          <a:xfrm>
            <a:off x="683568" y="3285803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0" name="Zástupný symbol textu 10"/>
          <p:cNvSpPr>
            <a:spLocks noGrp="1"/>
          </p:cNvSpPr>
          <p:nvPr>
            <p:ph type="body" sz="quarter" idx="17" hasCustomPrompt="1"/>
          </p:nvPr>
        </p:nvSpPr>
        <p:spPr>
          <a:xfrm>
            <a:off x="2987824" y="3933577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  <p:sp>
        <p:nvSpPr>
          <p:cNvPr id="13" name="Zástupný symbol obrázka 7"/>
          <p:cNvSpPr>
            <a:spLocks noGrp="1"/>
          </p:cNvSpPr>
          <p:nvPr>
            <p:ph type="pic" sz="quarter" idx="18" hasCustomPrompt="1"/>
          </p:nvPr>
        </p:nvSpPr>
        <p:spPr>
          <a:xfrm>
            <a:off x="683568" y="4959336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4" name="Zástupný symbol textu 10"/>
          <p:cNvSpPr>
            <a:spLocks noGrp="1"/>
          </p:cNvSpPr>
          <p:nvPr>
            <p:ph type="body" sz="quarter" idx="19" hasCustomPrompt="1"/>
          </p:nvPr>
        </p:nvSpPr>
        <p:spPr>
          <a:xfrm>
            <a:off x="2987824" y="5445745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20" hasCustomPrompt="1"/>
          </p:nvPr>
        </p:nvSpPr>
        <p:spPr>
          <a:xfrm>
            <a:off x="2987675" y="3501529"/>
            <a:ext cx="5545138" cy="4318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Meno osoby</a:t>
            </a:r>
          </a:p>
        </p:txBody>
      </p:sp>
      <p:sp>
        <p:nvSpPr>
          <p:cNvPr id="16" name="Zástupný symbol textu 3"/>
          <p:cNvSpPr>
            <a:spLocks noGrp="1"/>
          </p:cNvSpPr>
          <p:nvPr>
            <p:ph type="body" sz="quarter" idx="21" hasCustomPrompt="1"/>
          </p:nvPr>
        </p:nvSpPr>
        <p:spPr>
          <a:xfrm>
            <a:off x="2987824" y="5013697"/>
            <a:ext cx="5545138" cy="4318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Meno osoby</a:t>
            </a:r>
          </a:p>
        </p:txBody>
      </p:sp>
    </p:spTree>
    <p:extLst>
      <p:ext uri="{BB962C8B-B14F-4D97-AF65-F5344CB8AC3E}">
        <p14:creationId xmlns:p14="http://schemas.microsoft.com/office/powerpoint/2010/main" val="251537158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ďakov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39552" y="2780928"/>
            <a:ext cx="8064896" cy="11430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2177832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_1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48100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Nadpis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565400"/>
            <a:ext cx="8064500" cy="374392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45344868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oba_foto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700808"/>
            <a:ext cx="5832648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Meno osoby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3140968"/>
            <a:ext cx="8496944" cy="3384376"/>
          </a:xfrm>
          <a:effectLst/>
        </p:spPr>
        <p:txBody>
          <a:bodyPr numCol="1" anchor="ctr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 b="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err="1"/>
              <a:t>Info</a:t>
            </a:r>
            <a:r>
              <a:rPr lang="sk-SK" dirty="0"/>
              <a:t> o osobe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845752" y="1484784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/>
              <a:t>Foto</a:t>
            </a:r>
            <a:r>
              <a:rPr lang="sk-SK" dirty="0"/>
              <a:t> osoby</a:t>
            </a:r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420888"/>
            <a:ext cx="5832648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/>
              <a:t>Názov pracoviska</a:t>
            </a:r>
          </a:p>
        </p:txBody>
      </p:sp>
    </p:spTree>
    <p:extLst>
      <p:ext uri="{BB962C8B-B14F-4D97-AF65-F5344CB8AC3E}">
        <p14:creationId xmlns:p14="http://schemas.microsoft.com/office/powerpoint/2010/main" val="27403181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ďakov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0" y="908720"/>
            <a:ext cx="9144000" cy="594928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67325865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 userDrawn="1"/>
        </p:nvSpPr>
        <p:spPr>
          <a:xfrm>
            <a:off x="179512" y="1340768"/>
            <a:ext cx="8784976" cy="1296144"/>
          </a:xfrm>
          <a:prstGeom prst="rect">
            <a:avLst/>
          </a:prstGeo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sk-SK" sz="3600" cap="small" dirty="0"/>
              <a:t>Zhromaždenie Akademickej obce PF UPJŠ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90647775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064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9552" y="2564905"/>
            <a:ext cx="806489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9600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5" r:id="rId3"/>
    <p:sldLayoutId id="2147483663" r:id="rId4"/>
    <p:sldLayoutId id="2147483666" r:id="rId5"/>
    <p:sldLayoutId id="2147483667" r:id="rId6"/>
    <p:sldLayoutId id="2147483668" r:id="rId7"/>
    <p:sldLayoutId id="2147483669" r:id="rId8"/>
    <p:sldLayoutId id="2147483672" r:id="rId9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221088"/>
            <a:ext cx="7992888" cy="2160240"/>
          </a:xfrm>
        </p:spPr>
        <p:txBody>
          <a:bodyPr>
            <a:normAutofit fontScale="90000"/>
          </a:bodyPr>
          <a:lstStyle/>
          <a:p>
            <a:r>
              <a:rPr lang="sk-SK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sk-SK" sz="14400" dirty="0">
                <a:latin typeface="Palace Script MT" panose="030303020206070C0B05" pitchFamily="66" charset="0"/>
              </a:rPr>
              <a:t>Cena dekana </a:t>
            </a:r>
            <a:r>
              <a:rPr lang="sk-SK" sz="14400" dirty="0" smtClean="0">
                <a:latin typeface="Palace Script MT" panose="030303020206070C0B05" pitchFamily="66" charset="0"/>
              </a:rPr>
              <a:t>2019</a:t>
            </a:r>
            <a:endParaRPr lang="sk-SK" sz="14400" dirty="0">
              <a:latin typeface="Palace Script MT" panose="030303020206070C0B05" pitchFamily="66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FF44A00-399A-4A50-B221-2CF7C03E07E1}"/>
              </a:ext>
            </a:extLst>
          </p:cNvPr>
          <p:cNvSpPr txBox="1">
            <a:spLocks/>
          </p:cNvSpPr>
          <p:nvPr/>
        </p:nvSpPr>
        <p:spPr>
          <a:xfrm>
            <a:off x="539552" y="2060848"/>
            <a:ext cx="8064896" cy="2304256"/>
          </a:xfrm>
          <a:prstGeom prst="rect">
            <a:avLst/>
          </a:prstGeo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sk-SK" dirty="0"/>
              <a:t>Cena dekana</a:t>
            </a:r>
            <a:br>
              <a:rPr lang="sk-SK" dirty="0"/>
            </a:br>
            <a:r>
              <a:rPr lang="sk-SK" dirty="0"/>
              <a:t>za rozvoj fakulty</a:t>
            </a:r>
          </a:p>
        </p:txBody>
      </p:sp>
    </p:spTree>
    <p:extLst>
      <p:ext uri="{BB962C8B-B14F-4D97-AF65-F5344CB8AC3E}">
        <p14:creationId xmlns:p14="http://schemas.microsoft.com/office/powerpoint/2010/main" val="364829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987824" y="1916832"/>
            <a:ext cx="5544616" cy="504577"/>
          </a:xfrm>
        </p:spPr>
        <p:txBody>
          <a:bodyPr/>
          <a:lstStyle/>
          <a:p>
            <a:r>
              <a:rPr lang="sk-SK" sz="2900" dirty="0" smtClean="0"/>
              <a:t>prof. RNDr</a:t>
            </a:r>
            <a:r>
              <a:rPr lang="sk-SK" sz="2900" dirty="0"/>
              <a:t>. </a:t>
            </a:r>
            <a:r>
              <a:rPr lang="sk-SK" sz="2900" dirty="0" smtClean="0"/>
              <a:t>Juraj Černák, DrSc</a:t>
            </a:r>
            <a:r>
              <a:rPr lang="sk-SK" sz="2800" dirty="0"/>
              <a:t>.</a:t>
            </a:r>
            <a:endParaRPr lang="sk-SK" sz="2700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5"/>
          </p:nvPr>
        </p:nvSpPr>
        <p:spPr>
          <a:xfrm>
            <a:off x="2987824" y="2421409"/>
            <a:ext cx="5544989" cy="647551"/>
          </a:xfrm>
        </p:spPr>
        <p:txBody>
          <a:bodyPr>
            <a:normAutofit fontScale="70000" lnSpcReduction="20000"/>
          </a:bodyPr>
          <a:lstStyle/>
          <a:p>
            <a:r>
              <a:rPr lang="sk-SK" sz="2700" dirty="0"/>
              <a:t>Ústav </a:t>
            </a:r>
            <a:r>
              <a:rPr lang="sk-SK" sz="2700" dirty="0" smtClean="0"/>
              <a:t>chemických vied</a:t>
            </a:r>
            <a:endParaRPr lang="sk-SK" sz="2700" dirty="0"/>
          </a:p>
          <a:p>
            <a:r>
              <a:rPr lang="sk-SK" sz="2700" dirty="0" smtClean="0"/>
              <a:t>Katedra anorganickej chémie</a:t>
            </a:r>
            <a:r>
              <a:rPr lang="sk-SK" sz="2600" dirty="0" smtClean="0"/>
              <a:t> </a:t>
            </a:r>
            <a:endParaRPr lang="sk-SK" sz="260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7"/>
          </p:nvPr>
        </p:nvSpPr>
        <p:spPr>
          <a:xfrm>
            <a:off x="2987824" y="3933056"/>
            <a:ext cx="5544989" cy="576213"/>
          </a:xfrm>
        </p:spPr>
        <p:txBody>
          <a:bodyPr>
            <a:noAutofit/>
          </a:bodyPr>
          <a:lstStyle/>
          <a:p>
            <a:r>
              <a:rPr lang="sk-SK" sz="1900" dirty="0"/>
              <a:t>Ústav biologických a ekologických vied</a:t>
            </a:r>
          </a:p>
          <a:p>
            <a:pPr>
              <a:lnSpc>
                <a:spcPct val="80000"/>
              </a:lnSpc>
            </a:pPr>
            <a:r>
              <a:rPr lang="sk-SK" sz="1900" dirty="0" smtClean="0"/>
              <a:t>Laboratórium molekulárno-biologickej diagnostiky </a:t>
            </a:r>
            <a:endParaRPr lang="sk-SK" sz="1900" dirty="0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9"/>
          </p:nvPr>
        </p:nvSpPr>
        <p:spPr>
          <a:xfrm>
            <a:off x="2987824" y="5661124"/>
            <a:ext cx="5544989" cy="360834"/>
          </a:xfrm>
        </p:spPr>
        <p:txBody>
          <a:bodyPr>
            <a:noAutofit/>
          </a:bodyPr>
          <a:lstStyle/>
          <a:p>
            <a:r>
              <a:rPr lang="sk-SK" sz="1900" dirty="0" smtClean="0"/>
              <a:t>Ústav fyzikálnych vied</a:t>
            </a:r>
          </a:p>
          <a:p>
            <a:r>
              <a:rPr lang="sk-SK" sz="1900" dirty="0" smtClean="0"/>
              <a:t>Katedra jadrovej a </a:t>
            </a:r>
            <a:r>
              <a:rPr lang="sk-SK" sz="1900" dirty="0" err="1" smtClean="0"/>
              <a:t>subjadrovej</a:t>
            </a:r>
            <a:r>
              <a:rPr lang="sk-SK" sz="1900" dirty="0" smtClean="0"/>
              <a:t> fyziky </a:t>
            </a:r>
            <a:endParaRPr lang="sk-SK" sz="1900" dirty="0"/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sk-SK" sz="2900" dirty="0"/>
              <a:t>prof. RNDr. </a:t>
            </a:r>
            <a:r>
              <a:rPr lang="sk-SK" sz="2900" dirty="0" smtClean="0"/>
              <a:t>Peter Fedoročko, CSc</a:t>
            </a:r>
            <a:r>
              <a:rPr lang="sk-SK" sz="2900" dirty="0"/>
              <a:t>.</a:t>
            </a:r>
            <a:r>
              <a:rPr lang="en-US" sz="2900" dirty="0"/>
              <a:t> </a:t>
            </a:r>
            <a:endParaRPr lang="sk-SK" sz="2900" dirty="0"/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21"/>
          </p:nvPr>
        </p:nvSpPr>
        <p:spPr>
          <a:xfrm>
            <a:off x="2987675" y="5157192"/>
            <a:ext cx="5545138" cy="432048"/>
          </a:xfrm>
        </p:spPr>
        <p:txBody>
          <a:bodyPr>
            <a:noAutofit/>
          </a:bodyPr>
          <a:lstStyle/>
          <a:p>
            <a:r>
              <a:rPr lang="sk-SK" sz="2900" dirty="0"/>
              <a:t>RNDr. </a:t>
            </a:r>
            <a:r>
              <a:rPr lang="sk-SK" sz="2900" dirty="0" smtClean="0"/>
              <a:t>Pavel Murín, CSc.</a:t>
            </a:r>
            <a:r>
              <a:rPr lang="en-US" sz="2900" dirty="0" smtClean="0"/>
              <a:t> </a:t>
            </a:r>
            <a:endParaRPr lang="sk-SK" sz="2900" dirty="0"/>
          </a:p>
        </p:txBody>
      </p:sp>
      <p:pic>
        <p:nvPicPr>
          <p:cNvPr id="16" name="Zástupný objekt pre obrázok 6" descr="C:\Users\zamestnanec\Documents\AO PF UPJS\2020\ODOVODNENIA\FOTO\prof. Cermak .JPG"/>
          <p:cNvPicPr>
            <a:picLocks noGrp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 bwMode="auto">
          <a:xfrm rot="-5400000">
            <a:off x="746159" y="1664561"/>
            <a:ext cx="1368822" cy="12972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Zástupný objekt pre obrázok 16" descr="C:\Users\zamestnanec\Documents\AO PF UPJS\2020\ODOVODNENIA\FOTO\P. Fedorocko.jpg"/>
          <p:cNvPicPr>
            <a:picLocks noGrp="1"/>
          </p:cNvPicPr>
          <p:nvPr>
            <p:ph type="pic" sz="quarter" idx="16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0" t="7032" r="8424" b="22316"/>
          <a:stretch/>
        </p:blipFill>
        <p:spPr bwMode="auto">
          <a:xfrm>
            <a:off x="781920" y="3140968"/>
            <a:ext cx="1296144" cy="1656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Zástupný objekt pre obrázok 22" descr="C:\Users\zamestnanec\Documents\AO PF UPJS\2020\ODOVODNENIA\FOTO\Pavel Murín.jpg"/>
          <p:cNvPicPr>
            <a:picLocks noGrp="1"/>
          </p:cNvPicPr>
          <p:nvPr>
            <p:ph type="pic" sz="quarter" idx="18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2" r="14998" b="5789"/>
          <a:stretch/>
        </p:blipFill>
        <p:spPr bwMode="auto">
          <a:xfrm>
            <a:off x="781921" y="4976446"/>
            <a:ext cx="1269800" cy="15488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162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484784"/>
            <a:ext cx="5832648" cy="43204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prof. RNDr</a:t>
            </a:r>
            <a:r>
              <a:rPr lang="sk-SK" dirty="0"/>
              <a:t>. </a:t>
            </a:r>
            <a:r>
              <a:rPr lang="sk-SK" dirty="0" smtClean="0"/>
              <a:t>Juraj Černák, DrSc</a:t>
            </a:r>
            <a:r>
              <a:rPr lang="sk-SK" dirty="0"/>
              <a:t>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>
          <a:xfrm>
            <a:off x="271999" y="3113733"/>
            <a:ext cx="8496944" cy="3744267"/>
          </a:xfrm>
        </p:spPr>
        <p:txBody>
          <a:bodyPr>
            <a:noAutofit/>
          </a:bodyPr>
          <a:lstStyle/>
          <a:p>
            <a:r>
              <a:rPr lang="sk-SK" sz="1900" dirty="0" smtClean="0"/>
              <a:t>viedol </a:t>
            </a:r>
            <a:r>
              <a:rPr lang="sk-SK" sz="1900" dirty="0"/>
              <a:t>a rozvíjal Katedru anorganickej chémie od r. 1998 do r. 2003; </a:t>
            </a:r>
          </a:p>
          <a:p>
            <a:pPr lvl="0"/>
            <a:r>
              <a:rPr lang="sk-SK" sz="1900" dirty="0"/>
              <a:t>bol jedným z prvých na fakulte, ktorý sa aktívne zúčastňoval zahraničných pracovných pobytov, ku ktorým motivoval aj svojich študentov; </a:t>
            </a:r>
          </a:p>
          <a:p>
            <a:pPr lvl="0"/>
            <a:r>
              <a:rPr lang="sk-SK" sz="1900" dirty="0" smtClean="0"/>
              <a:t>intenzívne </a:t>
            </a:r>
            <a:r>
              <a:rPr lang="sk-SK" sz="1900" dirty="0"/>
              <a:t>sa podieľal na vytváraní bilaterálnych vzťahov a následných projektov s viacerými univerzitami (Univerzita v </a:t>
            </a:r>
            <a:r>
              <a:rPr lang="sk-SK" sz="1900" dirty="0" err="1"/>
              <a:t>Poitiers</a:t>
            </a:r>
            <a:r>
              <a:rPr lang="sk-SK" sz="1900" dirty="0"/>
              <a:t>, Bordeaux, </a:t>
            </a:r>
            <a:r>
              <a:rPr lang="sk-SK" sz="1900" dirty="0" err="1"/>
              <a:t>Zaragoze</a:t>
            </a:r>
            <a:r>
              <a:rPr lang="sk-SK" sz="1900" dirty="0"/>
              <a:t>); Výsledkom jeho snažení sú študenti doktorandského štúdia končiaci v rámci </a:t>
            </a:r>
            <a:r>
              <a:rPr lang="sk-SK" sz="1900" i="1" dirty="0"/>
              <a:t>projektu dvojitých diplomov (</a:t>
            </a:r>
            <a:r>
              <a:rPr lang="sk-SK" sz="1900" i="1" dirty="0" err="1"/>
              <a:t>cotutelle</a:t>
            </a:r>
            <a:r>
              <a:rPr lang="sk-SK" sz="1900" i="1" dirty="0"/>
              <a:t>).</a:t>
            </a:r>
            <a:endParaRPr lang="sk-SK" sz="1900" dirty="0"/>
          </a:p>
          <a:p>
            <a:pPr lvl="0"/>
            <a:r>
              <a:rPr lang="sk-SK" sz="1900" dirty="0"/>
              <a:t>podieľal sa na vybudovaní </a:t>
            </a:r>
            <a:r>
              <a:rPr lang="sk-SK" sz="1900" i="1" dirty="0"/>
              <a:t>Laboratória </a:t>
            </a:r>
            <a:r>
              <a:rPr lang="sk-SK" sz="1900" i="1" dirty="0" err="1"/>
              <a:t>monokryštálovej</a:t>
            </a:r>
            <a:r>
              <a:rPr lang="sk-SK" sz="1900" i="1" dirty="0"/>
              <a:t> štruktúrnej analýzy v Košiciach, </a:t>
            </a:r>
            <a:r>
              <a:rPr lang="sk-SK" sz="1900" dirty="0"/>
              <a:t>ktoré bolo veľkým prínosom pre rozvoj vedeckého bádania na fakulte v oblasti chémie; </a:t>
            </a:r>
          </a:p>
          <a:p>
            <a:pPr lvl="0"/>
            <a:r>
              <a:rPr lang="sk-SK" sz="1900" dirty="0"/>
              <a:t>svojou prácou v </a:t>
            </a:r>
            <a:r>
              <a:rPr lang="sk-SK" sz="1900" i="1" dirty="0"/>
              <a:t>Českej a Slovenskej kryštalografickej spoločnosti</a:t>
            </a:r>
            <a:r>
              <a:rPr lang="sk-SK" sz="1900" dirty="0"/>
              <a:t> ako aj v národnom komitéte organizácie </a:t>
            </a:r>
            <a:r>
              <a:rPr lang="sk-SK" sz="1900" i="1" dirty="0"/>
              <a:t>IUPAC</a:t>
            </a:r>
            <a:r>
              <a:rPr lang="sk-SK" sz="1900" dirty="0"/>
              <a:t> prispieva k propagácii dobrého mena a kvality vzdelávania na fakulte;  </a:t>
            </a:r>
          </a:p>
          <a:p>
            <a:pPr lvl="0"/>
            <a:endParaRPr lang="en-US" sz="18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>
          <a:xfrm>
            <a:off x="2915816" y="2017094"/>
            <a:ext cx="5832648" cy="648221"/>
          </a:xfrm>
        </p:spPr>
        <p:txBody>
          <a:bodyPr>
            <a:normAutofit fontScale="77500" lnSpcReduction="20000"/>
          </a:bodyPr>
          <a:lstStyle/>
          <a:p>
            <a:r>
              <a:rPr lang="sk-SK" sz="2600" dirty="0"/>
              <a:t>Ústav </a:t>
            </a:r>
            <a:r>
              <a:rPr lang="sk-SK" sz="2600" dirty="0" smtClean="0"/>
              <a:t>chemických vied </a:t>
            </a:r>
            <a:endParaRPr lang="sk-SK" sz="2600" dirty="0"/>
          </a:p>
          <a:p>
            <a:r>
              <a:rPr lang="sk-SK" sz="2300" dirty="0" smtClean="0"/>
              <a:t>Katedra</a:t>
            </a:r>
            <a:r>
              <a:rPr lang="en-US" sz="2300" dirty="0" smtClean="0"/>
              <a:t> </a:t>
            </a:r>
            <a:r>
              <a:rPr lang="en-US" sz="2300" dirty="0" err="1" smtClean="0"/>
              <a:t>anorganickej</a:t>
            </a:r>
            <a:r>
              <a:rPr lang="en-US" sz="2300" dirty="0" smtClean="0"/>
              <a:t> </a:t>
            </a:r>
            <a:r>
              <a:rPr lang="en-US" sz="2300" dirty="0" err="1" smtClean="0"/>
              <a:t>ch</a:t>
            </a:r>
            <a:r>
              <a:rPr lang="sk-SK" sz="2300" dirty="0" err="1" smtClean="0"/>
              <a:t>émie</a:t>
            </a:r>
            <a:endParaRPr lang="sk-SK" sz="2300" dirty="0"/>
          </a:p>
        </p:txBody>
      </p:sp>
      <p:pic>
        <p:nvPicPr>
          <p:cNvPr id="7" name="Zástupný objekt pre obrázok 6" descr="C:\Users\zamestnanec\Documents\AO PF UPJS\2020\ODOVODNENIA\FOTO\prof. Cermak .JPG"/>
          <p:cNvPicPr>
            <a:picLocks noGrp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 bwMode="auto">
          <a:xfrm rot="-5400000">
            <a:off x="755576" y="1395524"/>
            <a:ext cx="1494000" cy="149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781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prof. RNDr. </a:t>
            </a:r>
            <a:r>
              <a:rPr lang="sk-SK" dirty="0" smtClean="0"/>
              <a:t>Peter Fedoročko, </a:t>
            </a:r>
            <a:r>
              <a:rPr lang="sk-SK" dirty="0"/>
              <a:t>CSc.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sk-SK" dirty="0" smtClean="0"/>
              <a:t>významne </a:t>
            </a:r>
            <a:r>
              <a:rPr lang="sk-SK" dirty="0"/>
              <a:t>prispel k vzniku </a:t>
            </a:r>
            <a:r>
              <a:rPr lang="sk-SK" i="1" dirty="0"/>
              <a:t>Ústavu biologických a ekologických vied</a:t>
            </a:r>
            <a:r>
              <a:rPr lang="sk-SK" dirty="0"/>
              <a:t> a budovaniu jeho výskumnej infraštruktúry; Vo funkcii riaditeľa ústavu pôsobil v rokoch 2002 - 2015. V rokoch 1999 - 2002 ako vedúci Katedry bunkovej a molekulárnej biológie</a:t>
            </a:r>
            <a:r>
              <a:rPr lang="sk-SK" dirty="0" smtClean="0"/>
              <a:t>.</a:t>
            </a:r>
            <a:r>
              <a:rPr lang="sk-SK" dirty="0"/>
              <a:t> </a:t>
            </a:r>
            <a:endParaRPr lang="en-US" dirty="0" smtClean="0"/>
          </a:p>
          <a:p>
            <a:r>
              <a:rPr lang="sk-SK" dirty="0" smtClean="0"/>
              <a:t>má </a:t>
            </a:r>
            <a:r>
              <a:rPr lang="sk-SK" dirty="0"/>
              <a:t>dlhodobé skúsenosti z riadenia výskumných tímov a z riadenia niektorých oblastí akademického života na fakulte a Univerzite;</a:t>
            </a:r>
          </a:p>
          <a:p>
            <a:pPr lvl="0"/>
            <a:r>
              <a:rPr lang="sk-SK" dirty="0" smtClean="0"/>
              <a:t>ako </a:t>
            </a:r>
            <a:r>
              <a:rPr lang="sk-SK" dirty="0"/>
              <a:t>riaditeľ ÚBEV sa zaslúžil o vybudovanie funkčného ústavu a jeho rozvoj ako  ucelenej organizačnej jednotky fakulty, ale aj ako vedeckej inštitúcie, ktorá je rešpektovaná a konkurencie schopná s inými pracoviskami v biologických odboroch;</a:t>
            </a:r>
          </a:p>
          <a:p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200" dirty="0"/>
              <a:t>Ústav biologických a ekologických vied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Laborat</a:t>
            </a:r>
            <a:r>
              <a:rPr lang="sk-SK" dirty="0" err="1" smtClean="0"/>
              <a:t>órium</a:t>
            </a:r>
            <a:r>
              <a:rPr lang="sk-SK" dirty="0" smtClean="0"/>
              <a:t> molekulárno-biologickej diagnostiky</a:t>
            </a:r>
            <a:r>
              <a:rPr lang="sk-SK" sz="1700" dirty="0" smtClean="0"/>
              <a:t>   </a:t>
            </a:r>
            <a:endParaRPr lang="sk-SK" sz="1700" dirty="0"/>
          </a:p>
        </p:txBody>
      </p:sp>
      <p:pic>
        <p:nvPicPr>
          <p:cNvPr id="7" name="Zástupný objekt pre obrázok 6" descr="C:\Users\zamestnanec\Documents\AO PF UPJS\2020\ODOVODNENIA\FOTO\P. Fedorocko.jpg"/>
          <p:cNvPicPr>
            <a:picLocks noGrp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" t="6426" r="-1216" b="18211"/>
          <a:stretch/>
        </p:blipFill>
        <p:spPr bwMode="auto">
          <a:xfrm>
            <a:off x="827584" y="1412776"/>
            <a:ext cx="1638016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113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556792"/>
            <a:ext cx="5832648" cy="504056"/>
          </a:xfrm>
        </p:spPr>
        <p:txBody>
          <a:bodyPr>
            <a:normAutofit fontScale="90000"/>
          </a:bodyPr>
          <a:lstStyle/>
          <a:p>
            <a:r>
              <a:rPr lang="sk-SK" dirty="0"/>
              <a:t>RNDr. </a:t>
            </a:r>
            <a:r>
              <a:rPr lang="sk-SK" dirty="0" smtClean="0"/>
              <a:t>Pavel Murín, CSc.</a:t>
            </a:r>
            <a:r>
              <a:rPr lang="en-US" dirty="0" smtClean="0"/>
              <a:t>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>
          <a:xfrm>
            <a:off x="179512" y="3140968"/>
            <a:ext cx="8640960" cy="3528392"/>
          </a:xfrm>
        </p:spPr>
        <p:txBody>
          <a:bodyPr>
            <a:noAutofit/>
          </a:bodyPr>
          <a:lstStyle/>
          <a:p>
            <a:pPr lvl="0"/>
            <a:r>
              <a:rPr lang="sk-SK" dirty="0" smtClean="0"/>
              <a:t>má </a:t>
            </a:r>
            <a:r>
              <a:rPr lang="sk-SK" dirty="0"/>
              <a:t>významný prínos v oblasti implementácie inteligentných digitálnych technológií novej generácie do vzdelávania  a organizácie vedecko-výskumnej práce;</a:t>
            </a:r>
          </a:p>
          <a:p>
            <a:pPr lvl="0"/>
            <a:r>
              <a:rPr lang="sk-SK" dirty="0"/>
              <a:t>je zakladateľom </a:t>
            </a:r>
            <a:r>
              <a:rPr lang="sk-SK" i="1" dirty="0"/>
              <a:t>Virtuálnej kolaborácie</a:t>
            </a:r>
            <a:r>
              <a:rPr lang="sk-SK" dirty="0"/>
              <a:t>, </a:t>
            </a:r>
            <a:r>
              <a:rPr lang="sk-SK" i="1" dirty="0"/>
              <a:t>Laboratória transferu technológií</a:t>
            </a:r>
            <a:r>
              <a:rPr lang="en-US" i="1" dirty="0" smtClean="0"/>
              <a:t>; </a:t>
            </a:r>
            <a:r>
              <a:rPr lang="en-US" dirty="0" smtClean="0"/>
              <a:t>P</a:t>
            </a:r>
            <a:r>
              <a:rPr lang="sk-SK" dirty="0" err="1"/>
              <a:t>racoval</a:t>
            </a:r>
            <a:r>
              <a:rPr lang="sk-SK" dirty="0"/>
              <a:t> na virtualizácii vedy a vzdelávania - implementácii nových IKT do praxe v národnom rozsahu;</a:t>
            </a:r>
          </a:p>
          <a:p>
            <a:pPr lvl="0"/>
            <a:r>
              <a:rPr lang="sk-SK" dirty="0"/>
              <a:t>výrazne sa podieľal na popularizácii fyziky v rámci UPJŠ a celého Slovenska; </a:t>
            </a:r>
          </a:p>
          <a:p>
            <a:r>
              <a:rPr lang="en-US" dirty="0" smtClean="0"/>
              <a:t>p</a:t>
            </a:r>
            <a:r>
              <a:rPr lang="sk-SK" dirty="0" smtClean="0"/>
              <a:t>od </a:t>
            </a:r>
            <a:r>
              <a:rPr lang="sk-SK" dirty="0"/>
              <a:t>jeho vedením sa zapojili slovenské univerzity do medzinárodného projektu pre študentov stredných škôl : </a:t>
            </a:r>
            <a:r>
              <a:rPr lang="sk-SK" i="1" dirty="0" err="1"/>
              <a:t>European</a:t>
            </a:r>
            <a:r>
              <a:rPr lang="sk-SK" i="1" dirty="0"/>
              <a:t> </a:t>
            </a:r>
            <a:r>
              <a:rPr lang="sk-SK" i="1" dirty="0" err="1"/>
              <a:t>Masterclasses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High</a:t>
            </a:r>
            <a:r>
              <a:rPr lang="sk-SK" i="1" dirty="0"/>
              <a:t> </a:t>
            </a:r>
            <a:r>
              <a:rPr lang="sk-SK" i="1" dirty="0" err="1"/>
              <a:t>School</a:t>
            </a:r>
            <a:r>
              <a:rPr lang="sk-SK" i="1" dirty="0"/>
              <a:t> </a:t>
            </a:r>
            <a:r>
              <a:rPr lang="sk-SK" i="1" dirty="0" err="1"/>
              <a:t>Students</a:t>
            </a:r>
            <a:r>
              <a:rPr lang="sk-SK" i="1" dirty="0"/>
              <a:t>.</a:t>
            </a:r>
            <a:endParaRPr lang="sk-SK" dirty="0"/>
          </a:p>
          <a:p>
            <a:pPr lvl="0"/>
            <a:r>
              <a:rPr lang="sk-SK" dirty="0"/>
              <a:t>bol iniciátorom zapojenia Slovenska do medzinárodného projektu </a:t>
            </a:r>
            <a:r>
              <a:rPr lang="sk-SK" dirty="0" err="1"/>
              <a:t>European</a:t>
            </a:r>
            <a:r>
              <a:rPr lang="sk-SK" dirty="0"/>
              <a:t> XFEL, zaslúžil sa o začlenenie Slovenska ako akcionárskeho štátu  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smtClean="0"/>
              <a:t>XFEL </a:t>
            </a:r>
            <a:r>
              <a:rPr lang="sk-SK" dirty="0"/>
              <a:t>a  systematické budovanie vedeckej komunity ľudí, ktorí sa podieľajú na tomto projekte</a:t>
            </a:r>
            <a:r>
              <a:rPr lang="sk-SK" dirty="0" smtClean="0"/>
              <a:t>; </a:t>
            </a:r>
            <a:endParaRPr lang="sk-SK" dirty="0"/>
          </a:p>
          <a:p>
            <a:pPr lvl="0"/>
            <a:endParaRPr lang="en-US" sz="18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>
          <a:xfrm>
            <a:off x="2987824" y="2132857"/>
            <a:ext cx="5832648" cy="629904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Ústav fyzikálnych vied </a:t>
            </a:r>
            <a:endParaRPr lang="en-US" dirty="0"/>
          </a:p>
          <a:p>
            <a:r>
              <a:rPr lang="en-US" sz="1900" dirty="0" err="1" smtClean="0"/>
              <a:t>Katedra</a:t>
            </a:r>
            <a:r>
              <a:rPr lang="en-US" sz="1900" dirty="0" smtClean="0"/>
              <a:t> </a:t>
            </a:r>
            <a:r>
              <a:rPr lang="en-US" sz="1900" dirty="0" err="1" smtClean="0"/>
              <a:t>jadrovej</a:t>
            </a:r>
            <a:r>
              <a:rPr lang="en-US" sz="1900" dirty="0" smtClean="0"/>
              <a:t> a </a:t>
            </a:r>
            <a:r>
              <a:rPr lang="en-US" sz="1900" dirty="0" err="1" smtClean="0"/>
              <a:t>subjadrovej</a:t>
            </a:r>
            <a:r>
              <a:rPr lang="en-US" sz="1900" dirty="0" smtClean="0"/>
              <a:t> </a:t>
            </a:r>
            <a:r>
              <a:rPr lang="en-US" sz="1900" dirty="0" err="1" smtClean="0"/>
              <a:t>fyzik</a:t>
            </a:r>
            <a:r>
              <a:rPr lang="en-US" sz="1900" dirty="0" err="1"/>
              <a:t>y</a:t>
            </a:r>
            <a:r>
              <a:rPr lang="en-US" sz="1900" dirty="0" smtClean="0"/>
              <a:t> </a:t>
            </a:r>
          </a:p>
        </p:txBody>
      </p:sp>
      <p:pic>
        <p:nvPicPr>
          <p:cNvPr id="6" name="Zástupný objekt pre obrázok 5" descr="C:\Users\zamestnanec\Documents\AO PF UPJS\2020\ODOVODNENIA\FOTO\Pavel Murín.jpg"/>
          <p:cNvPicPr>
            <a:picLocks noGrp="1"/>
          </p:cNvPicPr>
          <p:nvPr>
            <p:ph type="pic" sz="quarter" idx="1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5" b="7955"/>
          <a:stretch/>
        </p:blipFill>
        <p:spPr bwMode="auto">
          <a:xfrm>
            <a:off x="827584" y="1313848"/>
            <a:ext cx="1494000" cy="149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239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5099</TotalTime>
  <Words>121</Words>
  <Application>Microsoft Office PowerPoint</Application>
  <PresentationFormat>Prezentácia na obrazovke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Palace Script MT</vt:lpstr>
      <vt:lpstr>Motív Office</vt:lpstr>
      <vt:lpstr>  Cena dekana 2019</vt:lpstr>
      <vt:lpstr>prof. RNDr. Juraj Černák, DrSc.</vt:lpstr>
      <vt:lpstr>prof. RNDr. Juraj Černák, DrSc.</vt:lpstr>
      <vt:lpstr>prof. RNDr. Peter Fedoročko, CSc.</vt:lpstr>
      <vt:lpstr>RNDr. Pavel Murín, CSc.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janko</dc:creator>
  <cp:lastModifiedBy>Svetlana Libova</cp:lastModifiedBy>
  <cp:revision>124</cp:revision>
  <cp:lastPrinted>2020-04-07T11:13:03Z</cp:lastPrinted>
  <dcterms:created xsi:type="dcterms:W3CDTF">2016-03-23T18:32:09Z</dcterms:created>
  <dcterms:modified xsi:type="dcterms:W3CDTF">2020-09-18T11:22:21Z</dcterms:modified>
</cp:coreProperties>
</file>